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5" r:id="rId3"/>
    <p:sldId id="270" r:id="rId4"/>
    <p:sldId id="271" r:id="rId5"/>
    <p:sldId id="272" r:id="rId6"/>
    <p:sldId id="273" r:id="rId7"/>
    <p:sldId id="280" r:id="rId8"/>
    <p:sldId id="278" r:id="rId9"/>
    <p:sldId id="27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402"/>
    <a:srgbClr val="993366"/>
    <a:srgbClr val="FFCDCD"/>
    <a:srgbClr val="FF5050"/>
    <a:srgbClr val="FFD5D5"/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>
      <p:cViewPr varScale="1">
        <p:scale>
          <a:sx n="73" d="100"/>
          <a:sy n="73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7728D-BF5F-4F90-8728-1953CDB639A8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B3ED-97A9-4271-9CD7-7263C30181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8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D3F0-F0D4-462E-BDF7-EC73666FE842}" type="datetimeFigureOut">
              <a:rPr lang="ko-KR" altLang="en-US" smtClean="0"/>
              <a:pPr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2075-E020-483F-A5BE-503F63535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60332"/>
              </p:ext>
            </p:extLst>
          </p:nvPr>
        </p:nvGraphicFramePr>
        <p:xfrm>
          <a:off x="71436" y="500042"/>
          <a:ext cx="9001158" cy="60253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 로그인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 초기화면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331302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사용자 로그인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 초기화면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로그인 화면에 로고 이미지가 삽입됨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서버에 저장되어 있는 </a:t>
                      </a:r>
                      <a:r>
                        <a:rPr lang="en-US" altLang="ko-KR" sz="1100" dirty="0" smtClean="0"/>
                        <a:t>ID/PW</a:t>
                      </a:r>
                      <a:r>
                        <a:rPr lang="ko-KR" altLang="en-US" sz="1100" dirty="0" smtClean="0"/>
                        <a:t>를 체크하여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   </a:t>
                      </a:r>
                      <a:r>
                        <a:rPr lang="ko-KR" altLang="en-US" sz="1100" dirty="0" smtClean="0"/>
                        <a:t>존재하는 정보와 </a:t>
                      </a:r>
                      <a:r>
                        <a:rPr lang="ko-KR" altLang="en-US" sz="1100" dirty="0" err="1" smtClean="0"/>
                        <a:t>일치시</a:t>
                      </a:r>
                      <a:r>
                        <a:rPr lang="ko-KR" altLang="en-US" sz="1100" dirty="0" smtClean="0"/>
                        <a:t> 로그인 처리가 됨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회원가입 버튼을 누르면 </a:t>
                      </a:r>
                      <a:r>
                        <a:rPr lang="ko-KR" altLang="en-US" sz="1100" dirty="0" err="1" smtClean="0"/>
                        <a:t>새창으로</a:t>
                      </a:r>
                      <a:r>
                        <a:rPr lang="ko-KR" altLang="en-US" sz="1100" dirty="0" smtClean="0"/>
                        <a:t> 열림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97796" y="1412776"/>
            <a:ext cx="3600000" cy="486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53" y="1484784"/>
            <a:ext cx="3467635" cy="23579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1795" y="4030882"/>
            <a:ext cx="6901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아이</a:t>
            </a:r>
            <a:r>
              <a:rPr lang="ko-KR" altLang="en-US" sz="1200" b="1" dirty="0"/>
              <a:t>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9711" y="4550144"/>
            <a:ext cx="902458" cy="2744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</a:t>
            </a:r>
            <a:r>
              <a:rPr lang="ko-KR" altLang="en-US" sz="1200" b="1" dirty="0"/>
              <a:t>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9722" y="4030224"/>
            <a:ext cx="1380230" cy="274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9722" y="4522700"/>
            <a:ext cx="1380230" cy="274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91897" y="4017119"/>
            <a:ext cx="856167" cy="7931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9525">
                  <a:solidFill>
                    <a:schemeClr val="tx1"/>
                  </a:solidFill>
                </a:ln>
              </a:rPr>
              <a:t>로그인</a:t>
            </a:r>
            <a:endParaRPr lang="ko-KR" altLang="en-US" sz="1400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79711" y="4941168"/>
            <a:ext cx="3168353" cy="40700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79712" y="5517232"/>
            <a:ext cx="3168353" cy="40700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2447" y="2780928"/>
            <a:ext cx="1943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Talk !</a:t>
            </a:r>
            <a:endParaRPr lang="ko-KR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2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32300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사용자 가입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사용자 가입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사용자 회원가입 화면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아이디 중복체크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비밀번호 힌트를 통해 비밀번호를 찾음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42639" y="1395306"/>
            <a:ext cx="3600000" cy="486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857356" y="1690675"/>
            <a:ext cx="3585283" cy="13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7356" y="1428736"/>
            <a:ext cx="714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회원가</a:t>
            </a:r>
            <a:r>
              <a:rPr lang="ko-KR" altLang="en-US" sz="1000" b="1" dirty="0"/>
              <a:t>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564904"/>
            <a:ext cx="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이</a:t>
            </a:r>
            <a:r>
              <a:rPr lang="ko-KR" altLang="en-US" sz="1200" b="1" dirty="0"/>
              <a:t>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2071881"/>
            <a:ext cx="103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아이</a:t>
            </a:r>
            <a:r>
              <a:rPr lang="ko-KR" altLang="en-US" sz="1200" b="1" dirty="0"/>
              <a:t>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3808" y="2060848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4365104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720" y="3861048"/>
            <a:ext cx="103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   힌트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94915" y="4797152"/>
            <a:ext cx="103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이메</a:t>
            </a:r>
            <a:r>
              <a:rPr lang="ko-KR" altLang="en-US" sz="1200" b="1" dirty="0" err="1"/>
              <a:t>일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4797152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1720" y="3501008"/>
            <a:ext cx="103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</a:t>
            </a:r>
            <a:r>
              <a:rPr lang="ko-KR" altLang="en-US" sz="1200" b="1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51720" y="2996952"/>
            <a:ext cx="103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닉네임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42099" y="2492896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43808" y="2996952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43808" y="3512041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43808" y="3933056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출신</a:t>
            </a:r>
            <a:r>
              <a:rPr lang="ko-KR" altLang="en-US" sz="1200" dirty="0"/>
              <a:t> </a:t>
            </a:r>
            <a:r>
              <a:rPr lang="ko-KR" altLang="en-US" sz="1000" dirty="0"/>
              <a:t>초등학교는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051720" y="4293096"/>
            <a:ext cx="7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힌트답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01990" y="2060848"/>
            <a:ext cx="646548" cy="273268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6426" y="5445224"/>
            <a:ext cx="2889630" cy="304978"/>
            <a:chOff x="2190633" y="5383624"/>
            <a:chExt cx="2388124" cy="30497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190633" y="5383624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419841" y="5383624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</a:t>
              </a:r>
              <a:r>
                <a:rPr lang="ko-KR" altLang="en-US" dirty="0">
                  <a:solidFill>
                    <a:schemeClr val="tx1"/>
                  </a:solidFill>
                </a:rPr>
                <a:t>소</a:t>
              </a: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4067944" y="3933056"/>
            <a:ext cx="0" cy="276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이등변 삼각형 25"/>
          <p:cNvSpPr/>
          <p:nvPr/>
        </p:nvSpPr>
        <p:spPr>
          <a:xfrm rot="10800000">
            <a:off x="4177637" y="4005064"/>
            <a:ext cx="178339" cy="1747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58597"/>
              </p:ext>
            </p:extLst>
          </p:nvPr>
        </p:nvGraphicFramePr>
        <p:xfrm>
          <a:off x="71436" y="500042"/>
          <a:ext cx="9001158" cy="60973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아이디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비밀번호 찾기 화면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40331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ID/PW</a:t>
                      </a:r>
                      <a:r>
                        <a:rPr lang="ko-KR" altLang="en-US" sz="1100" dirty="0" smtClean="0"/>
                        <a:t>찾기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사용자 </a:t>
                      </a:r>
                      <a:r>
                        <a:rPr lang="en-US" altLang="ko-KR" sz="1100" dirty="0" smtClean="0"/>
                        <a:t>ID/PW </a:t>
                      </a:r>
                      <a:r>
                        <a:rPr lang="ko-KR" altLang="en-US" sz="1100" dirty="0" smtClean="0"/>
                        <a:t>검색 화면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상단의 탭을 통해 </a:t>
                      </a:r>
                      <a:r>
                        <a:rPr lang="en-US" altLang="ko-KR" sz="1100" dirty="0" smtClean="0"/>
                        <a:t>ID/PW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찾기 선택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이름과 </a:t>
                      </a:r>
                      <a:r>
                        <a:rPr lang="ko-KR" altLang="en-US" sz="1100" dirty="0" err="1" smtClean="0"/>
                        <a:t>이메일을</a:t>
                      </a:r>
                      <a:r>
                        <a:rPr lang="ko-KR" altLang="en-US" sz="1100" dirty="0" smtClean="0"/>
                        <a:t> 통한 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ko-KR" altLang="en-US" sz="1100" dirty="0" smtClean="0"/>
                        <a:t> 검색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확인버튼을 누르면 패널이 바뀌며 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   </a:t>
                      </a:r>
                      <a:r>
                        <a:rPr lang="ko-KR" altLang="en-US" sz="1100" dirty="0" smtClean="0"/>
                        <a:t>조회한 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ko-KR" altLang="en-US" sz="1100" baseline="0" dirty="0" smtClean="0"/>
                        <a:t>를 보여줌</a:t>
                      </a:r>
                      <a:endParaRPr lang="en-US" altLang="ko-KR" sz="11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취소버튼을 누르면 로그인 화면으로 </a:t>
                      </a:r>
                      <a:endParaRPr lang="en-US" altLang="ko-KR" sz="11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aseline="0" dirty="0" smtClean="0"/>
                        <a:t>    </a:t>
                      </a:r>
                      <a:r>
                        <a:rPr lang="ko-KR" altLang="en-US" sz="1100" baseline="0" dirty="0" smtClean="0"/>
                        <a:t>돌아간다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71605" y="1428736"/>
            <a:ext cx="3600000" cy="486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7356" y="1428736"/>
            <a:ext cx="714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ID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339752" y="5522655"/>
            <a:ext cx="2900139" cy="325712"/>
            <a:chOff x="2054592" y="5522655"/>
            <a:chExt cx="2636490" cy="32571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054592" y="5540908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396495" y="5543389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5364" y="5522655"/>
              <a:ext cx="792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확인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5153" y="5522655"/>
              <a:ext cx="975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취</a:t>
              </a:r>
              <a:r>
                <a:rPr lang="ko-KR" altLang="en-US" sz="1200" dirty="0"/>
                <a:t>소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450436" y="1437915"/>
            <a:ext cx="714379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PW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871605" y="1685646"/>
            <a:ext cx="36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365364" y="2929457"/>
            <a:ext cx="2624902" cy="999086"/>
            <a:chOff x="1993639" y="2951602"/>
            <a:chExt cx="2624902" cy="682389"/>
          </a:xfrm>
        </p:grpSpPr>
        <p:grpSp>
          <p:nvGrpSpPr>
            <p:cNvPr id="6" name="그룹 5"/>
            <p:cNvGrpSpPr/>
            <p:nvPr/>
          </p:nvGrpSpPr>
          <p:grpSpPr>
            <a:xfrm>
              <a:off x="1993639" y="2951602"/>
              <a:ext cx="2624902" cy="276999"/>
              <a:chOff x="1947098" y="2951602"/>
              <a:chExt cx="2624902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47098" y="2951602"/>
                <a:ext cx="7929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smtClean="0"/>
                  <a:t>이</a:t>
                </a:r>
                <a:r>
                  <a:rPr lang="ko-KR" altLang="en-US" sz="1200" b="1" dirty="0"/>
                  <a:t>름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86115" y="2951602"/>
                <a:ext cx="1585885" cy="2312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600" dirty="0">
                  <a:latin typeface="Franklin Gothic Book" pitchFamily="34" charset="0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994685" y="3356992"/>
              <a:ext cx="2622810" cy="276999"/>
              <a:chOff x="1932601" y="3356992"/>
              <a:chExt cx="2622810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32601" y="3356992"/>
                <a:ext cx="10369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 smtClean="0"/>
                  <a:t>이메</a:t>
                </a:r>
                <a:r>
                  <a:rPr lang="ko-KR" altLang="en-US" sz="1200" b="1" dirty="0" err="1"/>
                  <a:t>일</a:t>
                </a:r>
                <a:endParaRPr lang="ko-KR" altLang="en-US" sz="12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969526" y="3356992"/>
                <a:ext cx="1585885" cy="2312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600" dirty="0">
                  <a:latin typeface="Franklin Gothic Book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58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25768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아이디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비밀번호 찾기 화면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ID</a:t>
                      </a:r>
                      <a:r>
                        <a:rPr lang="ko-KR" altLang="en-US" sz="1100" dirty="0" smtClean="0"/>
                        <a:t>찾기 결과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ID</a:t>
                      </a:r>
                      <a:r>
                        <a:rPr lang="ko-KR" altLang="en-US" sz="1100" dirty="0" smtClean="0"/>
                        <a:t>찾기를 통한 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ko-KR" altLang="en-US" sz="1100" dirty="0" smtClean="0"/>
                        <a:t>검색 결과 화면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확인 버튼을 누르면 로그인 화면으로 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    돌아간다</a:t>
                      </a:r>
                      <a:endParaRPr lang="ko-KR" altLang="en-US" sz="11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71605" y="1428736"/>
            <a:ext cx="3600000" cy="486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7356" y="1428736"/>
            <a:ext cx="714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ID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3010564" y="5301488"/>
            <a:ext cx="1158916" cy="491169"/>
            <a:chOff x="2054592" y="5540908"/>
            <a:chExt cx="1158916" cy="30497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054592" y="5540908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19884" y="5560560"/>
              <a:ext cx="792943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확인</a:t>
              </a:r>
              <a:endParaRPr lang="ko-KR" altLang="en-US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450436" y="1437915"/>
            <a:ext cx="714379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PW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871605" y="1684136"/>
            <a:ext cx="360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7356" y="3040866"/>
            <a:ext cx="3596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회원님의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pPr algn="ctr"/>
            <a:r>
              <a:rPr lang="en-US" altLang="ko-KR" sz="1600" b="1" dirty="0" err="1" smtClean="0"/>
              <a:t>jincess</a:t>
            </a:r>
            <a:r>
              <a:rPr lang="en-US" altLang="ko-KR" sz="1600" b="1" dirty="0" smtClean="0"/>
              <a:t> 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33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50354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아이디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비밀번호 찾기 화면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 </a:t>
                      </a:r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ID/PW</a:t>
                      </a:r>
                      <a:r>
                        <a:rPr lang="ko-KR" altLang="en-US" sz="1100" dirty="0" smtClean="0"/>
                        <a:t>찾기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사용자 </a:t>
                      </a:r>
                      <a:r>
                        <a:rPr lang="en-US" altLang="ko-KR" sz="1100" dirty="0" smtClean="0"/>
                        <a:t>ID/PW </a:t>
                      </a:r>
                      <a:r>
                        <a:rPr lang="ko-KR" altLang="en-US" sz="1100" dirty="0" smtClean="0"/>
                        <a:t>검색 화면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상단의 탭을 통해 </a:t>
                      </a:r>
                      <a:r>
                        <a:rPr lang="en-US" altLang="ko-KR" sz="1100" dirty="0" smtClean="0"/>
                        <a:t>ID/PW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찾기 선택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- ID,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비밀번호 힌트 비밀번호 답을 통해</a:t>
                      </a:r>
                      <a:endParaRPr lang="en-US" altLang="ko-KR" sz="11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aseline="0" dirty="0" smtClean="0"/>
                        <a:t>    </a:t>
                      </a:r>
                      <a:r>
                        <a:rPr lang="ko-KR" altLang="en-US" sz="1100" baseline="0" dirty="0" smtClean="0"/>
                        <a:t>비밀번호를 검색한다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확인버튼을 누르면 패널이 바뀌며 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   </a:t>
                      </a:r>
                      <a:r>
                        <a:rPr lang="ko-KR" altLang="en-US" sz="1100" dirty="0" smtClean="0"/>
                        <a:t>조회한 비밀번호</a:t>
                      </a:r>
                      <a:r>
                        <a:rPr lang="ko-KR" altLang="en-US" sz="1100" baseline="0" dirty="0" smtClean="0"/>
                        <a:t>를 보여줌</a:t>
                      </a:r>
                      <a:endParaRPr lang="en-US" altLang="ko-KR" sz="11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취소버튼을 누르면 로그인 화면으로 </a:t>
                      </a:r>
                      <a:endParaRPr lang="en-US" altLang="ko-KR" sz="11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baseline="0" dirty="0" smtClean="0"/>
                        <a:t>    </a:t>
                      </a:r>
                      <a:r>
                        <a:rPr lang="ko-KR" altLang="en-US" sz="1100" baseline="0" dirty="0" smtClean="0"/>
                        <a:t>돌아간다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71605" y="1428736"/>
            <a:ext cx="3600000" cy="48600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57356" y="1428736"/>
            <a:ext cx="714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ID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367558" y="5252354"/>
            <a:ext cx="2636490" cy="450150"/>
            <a:chOff x="2054592" y="5540908"/>
            <a:chExt cx="2636490" cy="30745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054592" y="5540908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396495" y="5543389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13963" y="5580259"/>
              <a:ext cx="792943" cy="23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확인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5153" y="5574276"/>
              <a:ext cx="975929" cy="23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취</a:t>
              </a:r>
              <a:r>
                <a:rPr lang="ko-KR" altLang="en-US" sz="1600" dirty="0"/>
                <a:t>소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450436" y="1437915"/>
            <a:ext cx="7143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PW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096125" y="1440301"/>
            <a:ext cx="0" cy="2462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51063" y="1440296"/>
            <a:ext cx="0" cy="2462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71605" y="1683593"/>
            <a:ext cx="5794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096125" y="1681014"/>
            <a:ext cx="2375480" cy="55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2294639" y="2816932"/>
            <a:ext cx="2709409" cy="1224136"/>
            <a:chOff x="1907704" y="3040385"/>
            <a:chExt cx="2709409" cy="1224136"/>
          </a:xfrm>
        </p:grpSpPr>
        <p:grpSp>
          <p:nvGrpSpPr>
            <p:cNvPr id="27" name="그룹 26"/>
            <p:cNvGrpSpPr/>
            <p:nvPr/>
          </p:nvGrpSpPr>
          <p:grpSpPr>
            <a:xfrm>
              <a:off x="1907704" y="3040385"/>
              <a:ext cx="2709409" cy="276999"/>
              <a:chOff x="1846002" y="3068960"/>
              <a:chExt cx="2709409" cy="2769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846002" y="3068960"/>
                <a:ext cx="103692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200" b="1" dirty="0" smtClean="0"/>
                  <a:t>아이</a:t>
                </a:r>
                <a:r>
                  <a:rPr lang="ko-KR" altLang="en-US" sz="1200" b="1" dirty="0"/>
                  <a:t>디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69526" y="3068960"/>
                <a:ext cx="158588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endParaRPr lang="ko-KR" altLang="en-US" sz="1200" dirty="0">
                  <a:latin typeface="Franklin Gothic Book" pitchFamily="34" charset="0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918103" y="3507147"/>
              <a:ext cx="2699010" cy="279071"/>
              <a:chOff x="1856401" y="3345451"/>
              <a:chExt cx="2699010" cy="27907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856401" y="3345451"/>
                <a:ext cx="116400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200" b="1" dirty="0" smtClean="0"/>
                  <a:t>비밀번호 힌트</a:t>
                </a:r>
                <a:endParaRPr lang="ko-KR" altLang="en-US" sz="12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2969527" y="3356992"/>
                <a:ext cx="1585884" cy="2675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출신 초등학교는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flipV="1">
                <a:off x="4360739" y="3442718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 rot="5400000">
                <a:off x="4177501" y="3481677"/>
                <a:ext cx="250764" cy="13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1918103" y="3987522"/>
              <a:ext cx="2699010" cy="276999"/>
              <a:chOff x="1872990" y="3680884"/>
              <a:chExt cx="2699010" cy="27699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872990" y="3680884"/>
                <a:ext cx="103692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200" b="1" dirty="0" smtClean="0"/>
                  <a:t>비밀번호 답</a:t>
                </a:r>
                <a:endParaRPr lang="ko-KR" altLang="en-US" sz="12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986115" y="3680884"/>
                <a:ext cx="158588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endParaRPr lang="ko-KR" altLang="en-US" sz="1200" dirty="0">
                  <a:latin typeface="Franklin Gothic Book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36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62010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아이디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비밀번호 찾기 화면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PW</a:t>
                      </a:r>
                      <a:r>
                        <a:rPr lang="ko-KR" altLang="en-US" sz="1100" dirty="0" smtClean="0"/>
                        <a:t>찾기 결과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PW</a:t>
                      </a:r>
                      <a:r>
                        <a:rPr lang="ko-KR" altLang="en-US" sz="1100" dirty="0" smtClean="0"/>
                        <a:t>찾기를 통한 </a:t>
                      </a:r>
                      <a:r>
                        <a:rPr lang="en-US" altLang="ko-KR" sz="1100" dirty="0" smtClean="0"/>
                        <a:t>PW </a:t>
                      </a:r>
                      <a:r>
                        <a:rPr lang="ko-KR" altLang="en-US" sz="1100" dirty="0" smtClean="0"/>
                        <a:t>검색 결과 화면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확인 버튼을 누르면 로그인 화면으로 </a:t>
                      </a:r>
                      <a:endParaRPr lang="en-US" altLang="ko-KR" sz="11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    돌아간다</a:t>
                      </a:r>
                      <a:endParaRPr lang="ko-KR" altLang="en-US" sz="11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71605" y="1428736"/>
            <a:ext cx="2866792" cy="450059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699792" y="5445224"/>
            <a:ext cx="1158916" cy="323231"/>
            <a:chOff x="2054592" y="5522655"/>
            <a:chExt cx="1158916" cy="32323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054592" y="5540908"/>
              <a:ext cx="1158916" cy="30497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5364" y="5522655"/>
              <a:ext cx="792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확인</a:t>
              </a:r>
              <a:endParaRPr lang="ko-KR" altLang="en-US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47097" y="3198168"/>
            <a:ext cx="270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회원님의 비밀번호는</a:t>
            </a:r>
            <a:endParaRPr lang="en-US" altLang="ko-KR" sz="1200" dirty="0" smtClean="0"/>
          </a:p>
          <a:p>
            <a:pPr algn="ctr"/>
            <a:r>
              <a:rPr lang="en-US" altLang="ko-KR" sz="1200" b="1" dirty="0" smtClean="0"/>
              <a:t>qlalfqjsgh123 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57356" y="1428736"/>
            <a:ext cx="714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ID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0436" y="1437915"/>
            <a:ext cx="7143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PW</a:t>
            </a:r>
            <a:r>
              <a:rPr lang="ko-KR" altLang="en-US" sz="1000" b="1" dirty="0" smtClean="0"/>
              <a:t>찾기</a:t>
            </a:r>
            <a:endParaRPr lang="ko-KR" altLang="en-US" sz="10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096125" y="1440301"/>
            <a:ext cx="0" cy="2462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51063" y="1440296"/>
            <a:ext cx="0" cy="2462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71605" y="1683593"/>
            <a:ext cx="5794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096125" y="1681014"/>
            <a:ext cx="162802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83196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사용자 로그인 후 첫 화면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클라이언트 로그인</a:t>
                      </a:r>
                      <a:r>
                        <a:rPr lang="ko-KR" altLang="en-US" sz="1100" baseline="0" dirty="0" smtClean="0"/>
                        <a:t> 후 화면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사용자 로그인  승인 후 화면 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상단에 본인 </a:t>
                      </a:r>
                      <a:r>
                        <a:rPr lang="ko-KR" altLang="en-US" sz="1100" dirty="0" err="1" smtClean="0"/>
                        <a:t>닉넥임이</a:t>
                      </a:r>
                      <a:r>
                        <a:rPr lang="ko-KR" altLang="en-US" sz="1100" dirty="0" smtClean="0"/>
                        <a:t> 표현됨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현재 서버에 존재하는 대화방리스트를 출력하여줌</a:t>
                      </a: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1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현재 서버에 접속하여 있는 사람들의 리스트를 </a:t>
                      </a:r>
                      <a:r>
                        <a:rPr lang="ko-KR" altLang="en-US" sz="1100" dirty="0" err="1" smtClean="0"/>
                        <a:t>틀력하여줌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로그인된</a:t>
                      </a:r>
                      <a:r>
                        <a:rPr lang="ko-KR" altLang="en-US" sz="1100" dirty="0" smtClean="0"/>
                        <a:t> 유저는 </a:t>
                      </a:r>
                      <a:r>
                        <a:rPr lang="ko-KR" altLang="en-US" sz="1100" dirty="0" err="1" smtClean="0"/>
                        <a:t>밝은이미지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로그오프된</a:t>
                      </a:r>
                      <a:r>
                        <a:rPr lang="ko-KR" altLang="en-US" sz="1100" dirty="0" smtClean="0"/>
                        <a:t> 유저는 </a:t>
                      </a:r>
                      <a:r>
                        <a:rPr lang="ko-KR" altLang="en-US" sz="1100" dirty="0" err="1" smtClean="0"/>
                        <a:t>검점이미지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좌측 하단에 </a:t>
                      </a:r>
                      <a:r>
                        <a:rPr lang="ko-KR" altLang="en-US" sz="1100" baseline="0" dirty="0" err="1" smtClean="0"/>
                        <a:t>대화방만들기로</a:t>
                      </a:r>
                      <a:r>
                        <a:rPr lang="ko-KR" altLang="en-US" sz="1100" baseline="0" dirty="0" smtClean="0"/>
                        <a:t> 대화방 생성가능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우측 하단에 로그아웃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첫화면으로</a:t>
                      </a:r>
                      <a:r>
                        <a:rPr lang="ko-KR" altLang="en-US" sz="1100" baseline="0" dirty="0" smtClean="0"/>
                        <a:t> 돌아감</a:t>
                      </a:r>
                      <a:r>
                        <a:rPr lang="en-US" altLang="ko-KR" sz="1100" baseline="0" dirty="0" smtClean="0"/>
                        <a:t>)</a:t>
                      </a:r>
                      <a:r>
                        <a:rPr lang="ko-KR" altLang="en-US" sz="1100" baseline="0" dirty="0" smtClean="0"/>
                        <a:t>버튼과 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현재 서버에 접속한 인원을 출력해줌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대화방에 비밀번호 생성시 이미지아이콘을 사용하여 비밀번호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err="1" smtClean="0"/>
                        <a:t>방</a:t>
                      </a:r>
                      <a:r>
                        <a:rPr lang="ko-KR" altLang="en-US" sz="1100" baseline="0" dirty="0" err="1" smtClean="0"/>
                        <a:t>인것을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알려줌</a:t>
                      </a:r>
                      <a:endParaRPr lang="en-US" altLang="ko-KR" sz="11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JdplitPane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을 이용하여 대화방 목록과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리스트 분리 후 사이즈 조절 가능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51720" y="1340768"/>
            <a:ext cx="2952328" cy="470610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051720" y="1699628"/>
            <a:ext cx="2952328" cy="0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5672281"/>
            <a:ext cx="11521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대화방 만들기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3900" y="1772816"/>
            <a:ext cx="13301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접속자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리스트 </a:t>
            </a:r>
            <a:r>
              <a:rPr lang="en-US" altLang="ko-KR" sz="1100" b="1" dirty="0" smtClean="0"/>
              <a:t>: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79912" y="1412776"/>
            <a:ext cx="864096" cy="229785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</a:rPr>
              <a:t>로그아웃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707904" y="1727230"/>
            <a:ext cx="0" cy="43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51720" y="558924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707904" y="20608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213285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</a:t>
            </a:r>
            <a:r>
              <a:rPr lang="ko-KR" altLang="en-US" sz="1000" dirty="0" smtClean="0"/>
              <a:t>최승철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051720" y="2441793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051720" y="3284984"/>
            <a:ext cx="162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051720" y="414908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1907540"/>
            <a:ext cx="130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대화방 이</a:t>
            </a:r>
            <a:r>
              <a:rPr lang="ko-KR" altLang="en-US" sz="1400" dirty="0"/>
              <a:t>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07904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☆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  백종기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267872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김민희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3707904" y="296675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진민경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3707904" y="32547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☆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000" dirty="0" smtClean="0"/>
              <a:t>김성진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3707904" y="383085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김종기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3707904" y="411888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☆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000" dirty="0" smtClean="0"/>
              <a:t>박민희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3707904" y="354281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☆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1000" dirty="0" smtClean="0"/>
              <a:t>박승</a:t>
            </a:r>
            <a:r>
              <a:rPr lang="ko-KR" altLang="en-US" sz="1000" dirty="0"/>
              <a:t>철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2267744" y="13407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nickName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51720" y="268917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대화방 이</a:t>
            </a:r>
            <a:r>
              <a:rPr lang="ko-KR" altLang="en-US" sz="1400" dirty="0"/>
              <a:t>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1720" y="355327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대화방 이</a:t>
            </a:r>
            <a:r>
              <a:rPr lang="ko-KR" altLang="en-US" sz="1400" dirty="0"/>
              <a:t>름</a:t>
            </a:r>
          </a:p>
        </p:txBody>
      </p:sp>
      <p:sp>
        <p:nvSpPr>
          <p:cNvPr id="18" name="타원 17"/>
          <p:cNvSpPr/>
          <p:nvPr/>
        </p:nvSpPr>
        <p:spPr>
          <a:xfrm>
            <a:off x="3347864" y="1973581"/>
            <a:ext cx="182020" cy="216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75856" y="194325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785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2070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대화방 접속 화면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대화방 접속 화면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상단에 대화방 이름 출력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좌측에 채팅이 가능하도록 </a:t>
                      </a:r>
                      <a:r>
                        <a:rPr lang="en-US" altLang="ko-KR" sz="1100" dirty="0" smtClean="0"/>
                        <a:t>TA</a:t>
                      </a:r>
                      <a:r>
                        <a:rPr lang="ko-KR" altLang="en-US" sz="1100" dirty="0" smtClean="0"/>
                        <a:t>와</a:t>
                      </a:r>
                      <a:r>
                        <a:rPr lang="en-US" altLang="ko-KR" sz="1100" dirty="0" smtClean="0"/>
                        <a:t>TF </a:t>
                      </a:r>
                      <a:r>
                        <a:rPr lang="ko-KR" altLang="en-US" sz="1100" dirty="0" smtClean="0"/>
                        <a:t>구성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우측에 방에 접속한 인원 출력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우측하단에 방 나가기 버튼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우측에 이름을 클릭하면 팝업으로 회원정보 열려줌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endParaRPr lang="en-US" altLang="ko-KR" sz="1100" baseline="0" dirty="0" smtClean="0"/>
                    </a:p>
                    <a:p>
                      <a:pPr algn="l" latinLnBrk="1"/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리스트에서 이름 </a:t>
                      </a:r>
                      <a:r>
                        <a:rPr lang="ko-KR" altLang="en-US" sz="1100" baseline="0" dirty="0" err="1" smtClean="0"/>
                        <a:t>설정후</a:t>
                      </a:r>
                      <a:r>
                        <a:rPr lang="ko-KR" altLang="en-US" sz="1100" baseline="0" dirty="0" smtClean="0"/>
                        <a:t> 보내기 옆에 </a:t>
                      </a:r>
                      <a:r>
                        <a:rPr lang="en-US" altLang="ko-KR" sz="1100" baseline="0" dirty="0" smtClean="0"/>
                        <a:t>+ </a:t>
                      </a:r>
                      <a:r>
                        <a:rPr lang="ko-KR" altLang="en-US" sz="1100" baseline="0" dirty="0" smtClean="0"/>
                        <a:t>표시를 눌러서 파일을 </a:t>
                      </a: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대</a:t>
                      </a: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로 송수신 할 수 있다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100" baseline="0" dirty="0" smtClean="0"/>
                        <a:t> </a:t>
                      </a:r>
                    </a:p>
                    <a:p>
                      <a:pPr algn="l" latinLnBrk="1"/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리스트를 통해서 특정인에게 </a:t>
                      </a:r>
                      <a:r>
                        <a:rPr lang="ko-KR" altLang="en-US" sz="1100" baseline="0" dirty="0" err="1" smtClean="0"/>
                        <a:t>궛속말을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할수</a:t>
                      </a:r>
                      <a:r>
                        <a:rPr lang="ko-KR" altLang="en-US" sz="1100" baseline="0" dirty="0" smtClean="0"/>
                        <a:t> 있다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en-US" altLang="ko-KR" sz="1100" baseline="0" dirty="0" smtClean="0"/>
                    </a:p>
                    <a:p>
                      <a:pPr algn="l" latinLnBrk="1"/>
                      <a:endParaRPr lang="en-US" altLang="ko-KR" sz="11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돋움" pitchFamily="50" charset="-127"/>
                          <a:ea typeface="돋움" pitchFamily="50" charset="-127"/>
                        </a:rPr>
                        <a:t>-</a:t>
                      </a:r>
                      <a:r>
                        <a:rPr lang="en-US" altLang="ko-KR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JdplitPane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을 이용하여 </a:t>
                      </a:r>
                      <a:r>
                        <a:rPr lang="en-US" altLang="ko-KR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TextaArea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과 </a:t>
                      </a:r>
                      <a:r>
                        <a:rPr lang="ko-KR" altLang="en-US" sz="11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접속자</a:t>
                      </a:r>
                      <a:r>
                        <a:rPr lang="ko-KR" altLang="en-US" sz="1100" baseline="0" dirty="0" smtClean="0">
                          <a:latin typeface="돋움" pitchFamily="50" charset="-127"/>
                          <a:ea typeface="돋움" pitchFamily="50" charset="-127"/>
                        </a:rPr>
                        <a:t> 리스트 분리 후 사이즈 조절 가능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algn="l" latinLnBrk="1"/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657676" y="1340768"/>
            <a:ext cx="3274364" cy="470610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657676" y="1699628"/>
            <a:ext cx="3274364" cy="1180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5908" y="1772816"/>
            <a:ext cx="111412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방 접속자 </a:t>
            </a:r>
            <a:r>
              <a:rPr lang="en-US" altLang="ko-KR" sz="1100" b="1" dirty="0" smtClean="0"/>
              <a:t>: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39952" y="1412777"/>
            <a:ext cx="630222" cy="21602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</a:rPr>
              <a:t>나가기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745908" y="1727230"/>
            <a:ext cx="0" cy="386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57676" y="5589240"/>
            <a:ext cx="3274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745908" y="2060848"/>
            <a:ext cx="116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7916" y="213285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</a:t>
            </a:r>
            <a:r>
              <a:rPr lang="ko-KR" altLang="en-US" sz="1000" dirty="0" smtClean="0"/>
              <a:t>최승철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3817916" y="23906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>
                <a:latin typeface="HY헤드라인M" pitchFamily="18" charset="-127"/>
                <a:ea typeface="HY헤드라인M" pitchFamily="18" charset="-127"/>
              </a:rPr>
              <a:t>★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백종기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3817916" y="267872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김민희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3817916" y="296675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진민경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3817916" y="32547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ko-KR" altLang="en-US" sz="1000" dirty="0" smtClean="0">
                <a:latin typeface="HY헤드라인M" pitchFamily="18" charset="-127"/>
                <a:ea typeface="HY헤드라인M" pitchFamily="18" charset="-127"/>
              </a:rPr>
              <a:t>★  </a:t>
            </a:r>
            <a:r>
              <a:rPr lang="ko-KR" altLang="en-US" sz="1000" dirty="0" smtClean="0"/>
              <a:t>김성진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1835696" y="1340768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smtClean="0"/>
              <a:t>대화방이름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29884" y="1700808"/>
            <a:ext cx="0" cy="3888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>
            <a:off x="3529884" y="1727230"/>
            <a:ext cx="216024" cy="17639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flipV="1">
            <a:off x="3529884" y="5455215"/>
            <a:ext cx="216024" cy="1340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1505" y="5671241"/>
            <a:ext cx="1852383" cy="278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6"/>
          <p:cNvSpPr/>
          <p:nvPr/>
        </p:nvSpPr>
        <p:spPr>
          <a:xfrm>
            <a:off x="3779912" y="5661248"/>
            <a:ext cx="360040" cy="30584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0" name="모서리가 둥근 직사각형 36"/>
          <p:cNvSpPr/>
          <p:nvPr/>
        </p:nvSpPr>
        <p:spPr>
          <a:xfrm>
            <a:off x="4211960" y="5661248"/>
            <a:ext cx="649208" cy="30584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</a:rPr>
              <a:t>보내기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V="1">
            <a:off x="1765688" y="5759733"/>
            <a:ext cx="45719" cy="670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67744" y="5671240"/>
            <a:ext cx="1448644" cy="278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691680" y="567012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전체</a:t>
            </a:r>
            <a:r>
              <a:rPr lang="ko-KR" altLang="en-US" sz="1000" u="sng" dirty="0" smtClean="0"/>
              <a:t>      </a:t>
            </a:r>
            <a:endParaRPr lang="ko-KR" alt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26609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7"/>
            <a:ext cx="9144000" cy="609358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416824" y="-27384"/>
            <a:ext cx="17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Leopard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PiTalk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88" y="44624"/>
            <a:ext cx="140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끝없는 대화</a:t>
            </a:r>
            <a:r>
              <a:rPr lang="en-US" altLang="ko-KR" sz="1200" dirty="0" smtClean="0"/>
              <a:t>~!</a:t>
            </a:r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37033"/>
              </p:ext>
            </p:extLst>
          </p:nvPr>
        </p:nvGraphicFramePr>
        <p:xfrm>
          <a:off x="71436" y="500042"/>
          <a:ext cx="9001158" cy="582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664"/>
                <a:gridCol w="5072098"/>
                <a:gridCol w="642942"/>
                <a:gridCol w="928694"/>
                <a:gridCol w="1000132"/>
                <a:gridCol w="428628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Project</a:t>
                      </a:r>
                      <a:r>
                        <a:rPr lang="ko-KR" altLang="en-US" sz="1100" dirty="0" smtClean="0"/>
                        <a:t>명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파이</a:t>
                      </a:r>
                      <a:r>
                        <a:rPr lang="en-US" altLang="ko-KR" sz="1100" dirty="0" smtClean="0"/>
                        <a:t>Talk(</a:t>
                      </a:r>
                      <a:r>
                        <a:rPr lang="ko-KR" altLang="en-US" sz="1100" dirty="0" smtClean="0"/>
                        <a:t>채팅시스템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페이지번호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</a:tr>
              <a:tr h="33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화면제목</a:t>
                      </a:r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방만들기</a:t>
                      </a:r>
                      <a:r>
                        <a:rPr lang="ko-KR" altLang="en-US" sz="1100" baseline="0" dirty="0" smtClean="0"/>
                        <a:t> 화면</a:t>
                      </a:r>
                      <a:endParaRPr lang="ko-KR" altLang="en-US" sz="1100" b="0" dirty="0" smtClean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  <a:tr h="51346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■화면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기능 설명</a:t>
                      </a:r>
                      <a:endParaRPr lang="en-US" altLang="ko-KR" sz="1100" dirty="0" smtClean="0"/>
                    </a:p>
                    <a:p>
                      <a:pPr algn="l" latinLnBrk="1"/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방 만들기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err="1" smtClean="0"/>
                        <a:t>방이름</a:t>
                      </a:r>
                      <a:r>
                        <a:rPr lang="ko-KR" altLang="en-US" sz="1100" dirty="0" smtClean="0"/>
                        <a:t> 설정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비밀번호 설정여부 라디오버튼으로 확인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비밀번호 설정</a:t>
                      </a:r>
                      <a:endParaRPr lang="en-US" altLang="ko-KR" sz="11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71605" y="1428736"/>
            <a:ext cx="2866792" cy="29363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857356" y="1690675"/>
            <a:ext cx="2866792" cy="13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7356" y="1428736"/>
            <a:ext cx="714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방만들</a:t>
            </a:r>
            <a:r>
              <a:rPr lang="ko-KR" altLang="en-US" sz="1000" b="1" dirty="0" err="1"/>
              <a:t>기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30509" y="1916832"/>
            <a:ext cx="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방이</a:t>
            </a:r>
            <a:r>
              <a:rPr lang="ko-KR" altLang="en-US" sz="1200" b="1" dirty="0" err="1"/>
              <a:t>름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69526" y="1966747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54592" y="3841621"/>
            <a:ext cx="1158916" cy="304978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96495" y="3844102"/>
            <a:ext cx="1158916" cy="304978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65364" y="3841621"/>
            <a:ext cx="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</a:t>
            </a:r>
            <a:r>
              <a:rPr lang="ko-KR" altLang="en-US" sz="1200" dirty="0"/>
              <a:t>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5153" y="3841621"/>
            <a:ext cx="97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</a:t>
            </a:r>
            <a:r>
              <a:rPr lang="ko-KR" altLang="en-US" sz="1200" dirty="0"/>
              <a:t>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12001" y="2420888"/>
            <a:ext cx="1075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비밀방 설정</a:t>
            </a:r>
            <a:endParaRPr lang="ko-KR" altLang="en-US" sz="1200" b="1" dirty="0"/>
          </a:p>
        </p:txBody>
      </p:sp>
      <p:sp>
        <p:nvSpPr>
          <p:cNvPr id="19" name="타원 18"/>
          <p:cNvSpPr/>
          <p:nvPr/>
        </p:nvSpPr>
        <p:spPr>
          <a:xfrm>
            <a:off x="2998489" y="2495564"/>
            <a:ext cx="149839" cy="149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37920" y="2544414"/>
            <a:ext cx="70977" cy="85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34649" y="2420888"/>
            <a:ext cx="54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</a:t>
            </a:r>
          </a:p>
        </p:txBody>
      </p:sp>
      <p:sp>
        <p:nvSpPr>
          <p:cNvPr id="22" name="타원 21"/>
          <p:cNvSpPr/>
          <p:nvPr/>
        </p:nvSpPr>
        <p:spPr>
          <a:xfrm>
            <a:off x="3799806" y="2497655"/>
            <a:ext cx="149839" cy="149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13911" y="2420888"/>
            <a:ext cx="79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아니오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32601" y="2852936"/>
            <a:ext cx="103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</a:t>
            </a:r>
            <a:r>
              <a:rPr lang="ko-KR" altLang="en-US" sz="1200" b="1" dirty="0"/>
              <a:t>호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69526" y="2852936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49190" y="3296017"/>
            <a:ext cx="103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 확인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86115" y="3296017"/>
            <a:ext cx="15858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792</Words>
  <Application>Microsoft Office PowerPoint</Application>
  <PresentationFormat>화면 슬라이드 쇼(4:3)</PresentationFormat>
  <Paragraphs>247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srgfttytryue5i8u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gftjkcvb</dc:creator>
  <cp:lastModifiedBy>kosta</cp:lastModifiedBy>
  <cp:revision>207</cp:revision>
  <dcterms:created xsi:type="dcterms:W3CDTF">2009-02-24T03:36:23Z</dcterms:created>
  <dcterms:modified xsi:type="dcterms:W3CDTF">2015-02-13T00:18:21Z</dcterms:modified>
</cp:coreProperties>
</file>