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283" r:id="rId6"/>
    <p:sldId id="260" r:id="rId7"/>
    <p:sldId id="25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1" r:id="rId16"/>
    <p:sldId id="270" r:id="rId17"/>
    <p:sldId id="271" r:id="rId18"/>
    <p:sldId id="280" r:id="rId19"/>
    <p:sldId id="281" r:id="rId20"/>
    <p:sldId id="272" r:id="rId21"/>
    <p:sldId id="273" r:id="rId22"/>
    <p:sldId id="284" r:id="rId23"/>
    <p:sldId id="282" r:id="rId24"/>
    <p:sldId id="274" r:id="rId25"/>
    <p:sldId id="275" r:id="rId26"/>
    <p:sldId id="276" r:id="rId27"/>
    <p:sldId id="269" r:id="rId28"/>
    <p:sldId id="27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8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208-8771-41CA-B42A-F50B7B4462BC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887A-A0EF-4AD4-A588-51B18DBC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1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208-8771-41CA-B42A-F50B7B4462BC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887A-A0EF-4AD4-A588-51B18DBC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208-8771-41CA-B42A-F50B7B4462BC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887A-A0EF-4AD4-A588-51B18DBC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208-8771-41CA-B42A-F50B7B4462BC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887A-A0EF-4AD4-A588-51B18DBC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9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208-8771-41CA-B42A-F50B7B4462BC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887A-A0EF-4AD4-A588-51B18DBC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3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208-8771-41CA-B42A-F50B7B4462BC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887A-A0EF-4AD4-A588-51B18DBC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8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208-8771-41CA-B42A-F50B7B4462BC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887A-A0EF-4AD4-A588-51B18DBC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9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208-8771-41CA-B42A-F50B7B4462BC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887A-A0EF-4AD4-A588-51B18DBC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4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208-8771-41CA-B42A-F50B7B4462BC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887A-A0EF-4AD4-A588-51B18DBC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7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208-8771-41CA-B42A-F50B7B4462BC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887A-A0EF-4AD4-A588-51B18DBC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5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208-8771-41CA-B42A-F50B7B4462BC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887A-A0EF-4AD4-A588-51B18DBC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6208-8771-41CA-B42A-F50B7B4462BC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887A-A0EF-4AD4-A588-51B18DBC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D%B4%ED%81%B4%EB%A6%BD%EC%8A%A4_(%EC%86%8C%ED%94%84%ED%8A%B8%EC%9B%A8%EC%96%B4)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eclipse.org/download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E%90%EB%B0%94_%EA%B0%9C%EB%B0%9C_%ED%82%A4%ED%8A%B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turboguy.blog.me/22118702749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4740" y="1869906"/>
            <a:ext cx="6862520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b="1" dirty="0" smtClean="0"/>
              <a:t>Java Programming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496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14795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1. 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설치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1740" y="3383668"/>
            <a:ext cx="532011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jdk-8u144-windows-i586.exe 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파일을 열어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설치를 진행한다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(32bit 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81" y="1956870"/>
            <a:ext cx="5251238" cy="349180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839572" y="2624001"/>
            <a:ext cx="1303020" cy="981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70447" y="4463531"/>
            <a:ext cx="532011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jdk-8u144-windows-x64.exe 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파일을 열어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설치를 진행한다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(64bit 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84120" y="1808738"/>
            <a:ext cx="4727760" cy="3888525"/>
            <a:chOff x="669728" y="1552420"/>
            <a:chExt cx="4727760" cy="3888525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669728" y="1552420"/>
              <a:ext cx="3600000" cy="274552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797488" y="2695420"/>
              <a:ext cx="3600000" cy="274552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</p:pic>
      </p:grpSp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14795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1. 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설치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1740" y="3568334"/>
            <a:ext cx="46647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[Close]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버튼을 눌러 설치를 완료한다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5" name="타원 14"/>
          <p:cNvSpPr/>
          <p:nvPr/>
        </p:nvSpPr>
        <p:spPr>
          <a:xfrm>
            <a:off x="3899259" y="5107808"/>
            <a:ext cx="815442" cy="81544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14795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1. 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설치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1740" y="3199002"/>
            <a:ext cx="516763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/Program Files/Java/jdk1.8.0_144 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/Program Files/Java/Jre1.8.0_144 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폴더가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생성된 것을 확인할 수 있다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1" y="2107284"/>
            <a:ext cx="3781953" cy="26864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05941" y="3199002"/>
            <a:ext cx="1356360" cy="553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12017" y="1927636"/>
            <a:ext cx="4071966" cy="3650728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34833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1. 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설치 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환경변수설정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1740" y="2829671"/>
            <a:ext cx="5036635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00B0F0"/>
                </a:solidFill>
              </a:rPr>
              <a:t>환경 변수 설정</a:t>
            </a:r>
            <a:endParaRPr lang="en-US" altLang="ko-KR" sz="2400" b="1" spc="-150" dirty="0" smtClean="0">
              <a:solidFill>
                <a:srgbClr val="00B0F0"/>
              </a:solidFill>
            </a:endParaRPr>
          </a:p>
          <a:p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제어판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및 보안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고급 시스템 설정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고급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환경 변수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67100" y="4836501"/>
            <a:ext cx="1379220" cy="3755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1538" y="1819425"/>
            <a:ext cx="4352925" cy="38671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34833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1. 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spc="-150" dirty="0">
                <a:solidFill>
                  <a:schemeClr val="bg1"/>
                </a:solidFill>
              </a:rPr>
              <a:t>설치 </a:t>
            </a:r>
            <a:r>
              <a:rPr lang="en-US" altLang="ko-KR" sz="2400" b="1" spc="-150" dirty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>
                <a:solidFill>
                  <a:schemeClr val="bg1"/>
                </a:solidFill>
              </a:rPr>
              <a:t>환경변수설정</a:t>
            </a:r>
            <a:r>
              <a:rPr lang="en-US" altLang="ko-KR" sz="2400" b="1" spc="-150" dirty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1740" y="2829671"/>
            <a:ext cx="4960782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00B0F0"/>
                </a:solidFill>
              </a:rPr>
              <a:t>환경 변수 설정</a:t>
            </a:r>
            <a:endParaRPr lang="en-US" altLang="ko-KR" sz="2400" b="1" spc="-150" dirty="0" smtClean="0">
              <a:solidFill>
                <a:srgbClr val="00B0F0"/>
              </a:solidFill>
            </a:endParaRPr>
          </a:p>
          <a:p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변수에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JAVA_HOME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 있으면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편집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누르고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없으면 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새로 만들기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누른다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00232" y="4801432"/>
            <a:ext cx="1363980" cy="3755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34833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1. 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spc="-150" dirty="0">
                <a:solidFill>
                  <a:schemeClr val="bg1"/>
                </a:solidFill>
              </a:rPr>
              <a:t>설치 </a:t>
            </a:r>
            <a:r>
              <a:rPr lang="en-US" altLang="ko-KR" sz="2400" b="1" spc="-150" dirty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>
                <a:solidFill>
                  <a:schemeClr val="bg1"/>
                </a:solidFill>
              </a:rPr>
              <a:t>환경변수설정</a:t>
            </a:r>
            <a:r>
              <a:rPr lang="en-US" altLang="ko-KR" sz="2400" b="1" spc="-150" dirty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1740" y="2552672"/>
            <a:ext cx="5155257" cy="24006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00B0F0"/>
                </a:solidFill>
              </a:rPr>
              <a:t>환경 변수 설정</a:t>
            </a:r>
            <a:endParaRPr lang="en-US" altLang="ko-KR" sz="2400" b="1" spc="-150" dirty="0" smtClean="0">
              <a:solidFill>
                <a:srgbClr val="00B0F0"/>
              </a:solidFill>
            </a:endParaRPr>
          </a:p>
          <a:p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변수 이름과 값을 다음과 같이 입력한 후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확인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누른다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b="1" spc="-150" dirty="0" smtClean="0">
                <a:solidFill>
                  <a:srgbClr val="0070C0"/>
                </a:solidFill>
              </a:rPr>
              <a:t>변수 이름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: JAVA_HOME</a:t>
            </a:r>
          </a:p>
          <a:p>
            <a:r>
              <a:rPr lang="ko-KR" altLang="en-US" sz="2000" b="1" spc="-150" dirty="0" smtClean="0">
                <a:solidFill>
                  <a:srgbClr val="0070C0"/>
                </a:solidFill>
              </a:rPr>
              <a:t>변수 값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: C:/Program </a:t>
            </a:r>
            <a:r>
              <a:rPr lang="en-US" altLang="ko-KR" sz="2000" b="1" spc="-150" dirty="0">
                <a:solidFill>
                  <a:srgbClr val="0070C0"/>
                </a:solidFill>
              </a:rPr>
              <a:t>Files/Java/jdk1.8.0_144</a:t>
            </a:r>
            <a:endParaRPr lang="en-US" altLang="ko-KR" sz="2000" b="1" spc="-150" dirty="0" smtClean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3" y="2728957"/>
            <a:ext cx="5260494" cy="169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1538" y="1819425"/>
            <a:ext cx="4352925" cy="38671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34833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1. 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spc="-150" dirty="0">
                <a:solidFill>
                  <a:schemeClr val="bg1"/>
                </a:solidFill>
              </a:rPr>
              <a:t>설치 </a:t>
            </a:r>
            <a:r>
              <a:rPr lang="en-US" altLang="ko-KR" sz="2400" b="1" spc="-150" dirty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>
                <a:solidFill>
                  <a:schemeClr val="bg1"/>
                </a:solidFill>
              </a:rPr>
              <a:t>환경변수설정</a:t>
            </a:r>
            <a:r>
              <a:rPr lang="en-US" altLang="ko-KR" sz="2400" b="1" spc="-150" dirty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1740" y="2829671"/>
            <a:ext cx="3975447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00B0F0"/>
                </a:solidFill>
              </a:rPr>
              <a:t>환경 변수 설정</a:t>
            </a:r>
            <a:endParaRPr lang="en-US" altLang="ko-KR" sz="2400" b="1" spc="-150" dirty="0" smtClean="0">
              <a:solidFill>
                <a:srgbClr val="00B0F0"/>
              </a:solidFill>
            </a:endParaRPr>
          </a:p>
          <a:p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</a:t>
            </a:r>
            <a:r>
              <a:rPr lang="en-US" altLang="ko-KR" sz="2400" b="1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ClassPath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 있으면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편집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누르고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없으면 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새로 만들기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누른다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93574" y="4772048"/>
            <a:ext cx="1363980" cy="3755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34833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1. 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spc="-150" dirty="0">
                <a:solidFill>
                  <a:schemeClr val="bg1"/>
                </a:solidFill>
              </a:rPr>
              <a:t>설치 </a:t>
            </a:r>
            <a:r>
              <a:rPr lang="en-US" altLang="ko-KR" sz="2400" b="1" spc="-150" dirty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>
                <a:solidFill>
                  <a:schemeClr val="bg1"/>
                </a:solidFill>
              </a:rPr>
              <a:t>환경변수설정</a:t>
            </a:r>
            <a:r>
              <a:rPr lang="en-US" altLang="ko-KR" sz="2400" b="1" spc="-150" dirty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1740" y="2552672"/>
            <a:ext cx="5155257" cy="24006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00B0F0"/>
                </a:solidFill>
              </a:rPr>
              <a:t>환경 변수 설정</a:t>
            </a:r>
            <a:endParaRPr lang="en-US" altLang="ko-KR" sz="2400" b="1" spc="-150" dirty="0" smtClean="0">
              <a:solidFill>
                <a:srgbClr val="00B0F0"/>
              </a:solidFill>
            </a:endParaRPr>
          </a:p>
          <a:p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변수 이름과 값을 다음과 같이 입력한 후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확인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누른다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b="1" spc="-150" dirty="0" smtClean="0">
                <a:solidFill>
                  <a:srgbClr val="0070C0"/>
                </a:solidFill>
              </a:rPr>
              <a:t>변수 이름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: CLASSPATH</a:t>
            </a:r>
          </a:p>
          <a:p>
            <a:r>
              <a:rPr lang="ko-KR" altLang="en-US" sz="2000" b="1" spc="-150" dirty="0" smtClean="0">
                <a:solidFill>
                  <a:srgbClr val="0070C0"/>
                </a:solidFill>
              </a:rPr>
              <a:t>변수 값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: %JAVA_HOME%/lib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7" y="2737428"/>
            <a:ext cx="5868710" cy="206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1538" y="1819425"/>
            <a:ext cx="4352925" cy="38671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34833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1. 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spc="-150" dirty="0">
                <a:solidFill>
                  <a:schemeClr val="bg1"/>
                </a:solidFill>
              </a:rPr>
              <a:t>설치 </a:t>
            </a:r>
            <a:r>
              <a:rPr lang="en-US" altLang="ko-KR" sz="2400" b="1" spc="-150" dirty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>
                <a:solidFill>
                  <a:schemeClr val="bg1"/>
                </a:solidFill>
              </a:rPr>
              <a:t>환경변수설정</a:t>
            </a:r>
            <a:r>
              <a:rPr lang="en-US" altLang="ko-KR" sz="2400" b="1" spc="-150" dirty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1740" y="2829671"/>
            <a:ext cx="3975447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00B0F0"/>
                </a:solidFill>
              </a:rPr>
              <a:t>환경 변수 설정</a:t>
            </a:r>
            <a:endParaRPr lang="en-US" altLang="ko-KR" sz="2400" b="1" spc="-150" dirty="0" smtClean="0">
              <a:solidFill>
                <a:srgbClr val="00B0F0"/>
              </a:solidFill>
            </a:endParaRPr>
          </a:p>
          <a:p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Path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 있으면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편집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누르고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없으면 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새로 만들기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누른다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93574" y="4772048"/>
            <a:ext cx="1363980" cy="3755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34833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1. 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spc="-150" dirty="0">
                <a:solidFill>
                  <a:schemeClr val="bg1"/>
                </a:solidFill>
              </a:rPr>
              <a:t>설치 </a:t>
            </a:r>
            <a:r>
              <a:rPr lang="en-US" altLang="ko-KR" sz="2400" b="1" spc="-150" dirty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>
                <a:solidFill>
                  <a:schemeClr val="bg1"/>
                </a:solidFill>
              </a:rPr>
              <a:t>환경변수설정</a:t>
            </a:r>
            <a:r>
              <a:rPr lang="en-US" altLang="ko-KR" sz="2400" b="1" spc="-150" dirty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1740" y="2552672"/>
            <a:ext cx="5155257" cy="24006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00B0F0"/>
                </a:solidFill>
              </a:rPr>
              <a:t>환경 변수 설정</a:t>
            </a:r>
            <a:endParaRPr lang="en-US" altLang="ko-KR" sz="2400" b="1" spc="-150" dirty="0" smtClean="0">
              <a:solidFill>
                <a:srgbClr val="00B0F0"/>
              </a:solidFill>
            </a:endParaRPr>
          </a:p>
          <a:p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변수 이름과 값을 다음과 같이 입력한 후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확인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누른다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b="1" spc="-150" dirty="0" smtClean="0">
                <a:solidFill>
                  <a:srgbClr val="0070C0"/>
                </a:solidFill>
              </a:rPr>
              <a:t>변수 이름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: Path</a:t>
            </a:r>
          </a:p>
          <a:p>
            <a:r>
              <a:rPr lang="ko-KR" altLang="en-US" sz="2000" b="1" spc="-150" dirty="0" smtClean="0">
                <a:solidFill>
                  <a:srgbClr val="0070C0"/>
                </a:solidFill>
              </a:rPr>
              <a:t>변수 값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: %JAVA_HOME%/bin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7" y="2859444"/>
            <a:ext cx="5814026" cy="197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1682681"/>
            <a:ext cx="12191999" cy="3492639"/>
            <a:chOff x="0" y="1697028"/>
            <a:chExt cx="12191999" cy="3492639"/>
          </a:xfrm>
        </p:grpSpPr>
        <p:sp>
          <p:nvSpPr>
            <p:cNvPr id="10" name="타원 9"/>
            <p:cNvSpPr/>
            <p:nvPr/>
          </p:nvSpPr>
          <p:spPr>
            <a:xfrm>
              <a:off x="5021580" y="1697028"/>
              <a:ext cx="2148840" cy="21488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4400" b="1" spc="-300" dirty="0">
                  <a:solidFill>
                    <a:prstClr val="white"/>
                  </a:solidFill>
                </a:rPr>
                <a:t>1</a:t>
              </a:r>
              <a:r>
                <a:rPr lang="ko-KR" altLang="en-US" sz="4400" b="1" spc="-300" dirty="0" smtClean="0">
                  <a:solidFill>
                    <a:prstClr val="white"/>
                  </a:solidFill>
                </a:rPr>
                <a:t>장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451003"/>
              <a:ext cx="1219199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4800" b="1" spc="-300" dirty="0" smtClean="0">
                  <a:solidFill>
                    <a:srgbClr val="0070C0"/>
                  </a:solidFill>
                </a:rPr>
                <a:t>자바 설치하기 및 환경설정</a:t>
              </a:r>
              <a:endParaRPr lang="ko-KR" altLang="en-US" sz="4800" b="1" spc="-3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7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14795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1. 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설치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1740" y="2645005"/>
            <a:ext cx="4690387" cy="2215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완료 확인을 위해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보조프로그램의 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명령프롬프트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창을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실행시켜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400" b="1" spc="-150" dirty="0" smtClean="0">
                <a:solidFill>
                  <a:srgbClr val="0070C0"/>
                </a:solidFill>
              </a:rPr>
              <a:t>1. “</a:t>
            </a:r>
            <a:r>
              <a:rPr lang="en-US" altLang="ko-KR" sz="2400" b="1" spc="-150" dirty="0" err="1" smtClean="0">
                <a:solidFill>
                  <a:srgbClr val="0070C0"/>
                </a:solidFill>
              </a:rPr>
              <a:t>javac</a:t>
            </a:r>
            <a:r>
              <a:rPr lang="en-US" altLang="ko-KR" sz="2400" b="1" spc="-150" dirty="0" smtClean="0">
                <a:solidFill>
                  <a:srgbClr val="0070C0"/>
                </a:solidFill>
              </a:rPr>
              <a:t>”</a:t>
            </a:r>
            <a:r>
              <a:rPr lang="ko-KR" altLang="en-US" sz="2400" b="1" spc="-150" dirty="0" smtClean="0">
                <a:solidFill>
                  <a:srgbClr val="0070C0"/>
                </a:solidFill>
              </a:rPr>
              <a:t>를 입력한다</a:t>
            </a:r>
            <a:r>
              <a:rPr lang="en-US" altLang="ko-KR" sz="2400" b="1" spc="-15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400" b="1" spc="-150" dirty="0" smtClean="0">
                <a:solidFill>
                  <a:srgbClr val="0070C0"/>
                </a:solidFill>
              </a:rPr>
              <a:t>2. “java”</a:t>
            </a:r>
            <a:r>
              <a:rPr lang="ko-KR" altLang="en-US" sz="2400" b="1" spc="-150" dirty="0" smtClean="0">
                <a:solidFill>
                  <a:srgbClr val="0070C0"/>
                </a:solidFill>
              </a:rPr>
              <a:t>를 입력한다</a:t>
            </a:r>
            <a:r>
              <a:rPr lang="en-US" altLang="ko-KR" sz="2400" b="1" spc="-150" dirty="0" smtClean="0">
                <a:solidFill>
                  <a:srgbClr val="0070C0"/>
                </a:solidFill>
              </a:rPr>
              <a:t>.</a:t>
            </a:r>
            <a:endParaRPr lang="en-US" altLang="ko-KR" sz="2400" b="1" spc="-150" dirty="0">
              <a:solidFill>
                <a:srgbClr val="0070C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40011" y="1802330"/>
            <a:ext cx="5015978" cy="3901341"/>
            <a:chOff x="888000" y="2240681"/>
            <a:chExt cx="5015978" cy="3901341"/>
          </a:xfrm>
        </p:grpSpPr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888000" y="2240681"/>
              <a:ext cx="4320000" cy="3024638"/>
              <a:chOff x="500034" y="1500174"/>
              <a:chExt cx="6448425" cy="4514850"/>
            </a:xfrm>
          </p:grpSpPr>
          <p:pic>
            <p:nvPicPr>
              <p:cNvPr id="14" name="Picture 4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500034" y="1500174"/>
                <a:ext cx="6448425" cy="4514850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/>
            </p:spPr>
          </p:pic>
          <p:sp>
            <p:nvSpPr>
              <p:cNvPr id="15" name="모서리가 둥근 직사각형 14"/>
              <p:cNvSpPr/>
              <p:nvPr/>
            </p:nvSpPr>
            <p:spPr>
              <a:xfrm>
                <a:off x="1428728" y="2214554"/>
                <a:ext cx="857256" cy="214314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FFFF00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indent="0" algn="l" defTabSz="9000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 lang="ko-KR" altLang="en-US"/>
                </a:pPr>
                <a:endParaRPr kumimoji="0" lang="ko-KR" altLang="en-US" sz="1800" b="0" i="0" u="none" strike="noStrike" cap="none" normalizeH="0">
                  <a:solidFill>
                    <a:schemeClr val="tx1"/>
                  </a:solidFill>
                  <a:effectLst/>
                  <a:latin typeface="Arial"/>
                </a:endParaRPr>
              </a:p>
            </p:txBody>
          </p:sp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583978" y="3117384"/>
              <a:ext cx="4320000" cy="302463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</p:pic>
      </p:grpSp>
      <p:sp>
        <p:nvSpPr>
          <p:cNvPr id="19" name="직사각형 18"/>
          <p:cNvSpPr/>
          <p:nvPr/>
        </p:nvSpPr>
        <p:spPr>
          <a:xfrm>
            <a:off x="1840962" y="3385816"/>
            <a:ext cx="574302" cy="1435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11653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2. Eclipse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4474" y="2794474"/>
            <a:ext cx="589905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자바를 개발하기 위해 필요한 응용프로그램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코딩 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-&gt; 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컴파일 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-&gt; 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실행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위키피디아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(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이클립스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)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6940" y="3291335"/>
            <a:ext cx="230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Eclipse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217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450283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2. Eclipse</a:t>
            </a:r>
            <a:r>
              <a:rPr lang="ko-KR" altLang="en-US" sz="2400" b="1" spc="-150" dirty="0">
                <a:solidFill>
                  <a:schemeClr val="bg1"/>
                </a:solidFill>
              </a:rPr>
              <a:t>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설치 </a:t>
            </a:r>
            <a:r>
              <a:rPr lang="en-US" altLang="ko-KR" sz="2400" b="1" spc="-150" dirty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>
                <a:solidFill>
                  <a:schemeClr val="bg1"/>
                </a:solidFill>
              </a:rPr>
              <a:t>공식 홈페이지에서</a:t>
            </a:r>
            <a:r>
              <a:rPr lang="en-US" altLang="ko-KR" sz="2400" b="1" spc="-150" dirty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  <a:p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1740" y="2645005"/>
            <a:ext cx="4580293" cy="2215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www.eclipse.org/downloads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사용하고 있는 운영체제에 맞는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이클립스를 추천해준다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다운로드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누른다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1" y="2088648"/>
            <a:ext cx="4322439" cy="3328704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056999" y="4183167"/>
            <a:ext cx="1355658" cy="13556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45028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2. Eclipse</a:t>
            </a:r>
            <a:r>
              <a:rPr lang="ko-KR" altLang="en-US" sz="2400" b="1" spc="-150" dirty="0">
                <a:solidFill>
                  <a:schemeClr val="bg1"/>
                </a:solidFill>
              </a:rPr>
              <a:t>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설치 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강사의 블로그에서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1557" y="3449393"/>
            <a:ext cx="30360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이클립스를 다운받는다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1" y="2471847"/>
            <a:ext cx="535379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8000" y="1746192"/>
            <a:ext cx="4320000" cy="4013617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183223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2. Eclipse</a:t>
            </a:r>
            <a:r>
              <a:rPr lang="ko-KR" altLang="en-US" sz="2400" b="1" spc="-150" dirty="0">
                <a:solidFill>
                  <a:schemeClr val="bg1"/>
                </a:solidFill>
              </a:rPr>
              <a:t>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설치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1740" y="3383668"/>
            <a:ext cx="439864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다운로드 받은 파일의 압축을 풀고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eclipse.exe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실행한다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47954" y="4108955"/>
            <a:ext cx="736266" cy="2496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8000" y="2750512"/>
            <a:ext cx="4320000" cy="2004976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183223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2. Eclipse</a:t>
            </a:r>
            <a:r>
              <a:rPr lang="ko-KR" altLang="en-US" sz="2400" b="1" spc="-150" dirty="0">
                <a:solidFill>
                  <a:schemeClr val="bg1"/>
                </a:solidFill>
              </a:rPr>
              <a:t>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설치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1740" y="3383668"/>
            <a:ext cx="47818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Workspace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C:\project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입력한 후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[OK]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누른다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6082" y="3472834"/>
            <a:ext cx="1073217" cy="2496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8000" y="2133000"/>
            <a:ext cx="4320000" cy="3240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183223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2. Eclipse</a:t>
            </a:r>
            <a:r>
              <a:rPr lang="ko-KR" altLang="en-US" sz="2400" b="1" spc="-150" dirty="0">
                <a:solidFill>
                  <a:schemeClr val="bg1"/>
                </a:solidFill>
              </a:rPr>
              <a:t>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설치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1740" y="3568334"/>
            <a:ext cx="32774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[Workbench]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클릭한다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78783" y="2415840"/>
            <a:ext cx="629217" cy="3959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8000" y="2133000"/>
            <a:ext cx="4320000" cy="3240001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183223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2. Eclipse</a:t>
            </a:r>
            <a:r>
              <a:rPr lang="ko-KR" altLang="en-US" sz="2400" b="1" spc="-150" dirty="0">
                <a:solidFill>
                  <a:schemeClr val="bg1"/>
                </a:solidFill>
              </a:rPr>
              <a:t>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설치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1740" y="3199002"/>
            <a:ext cx="432169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자바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Perspective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 표시된 것으로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자바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프로젝트를 작성할 수 있는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환경인 것을 알 수 있다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6755" y="2248200"/>
            <a:ext cx="499826" cy="34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5854" y="2967335"/>
            <a:ext cx="528029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-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수고하셨습니다</a:t>
            </a:r>
            <a:r>
              <a:rPr kumimoji="0" lang="en-US" altLang="ko-KR" sz="6000" b="1" i="0" u="none" strike="noStrike" kern="1200" cap="none" spc="-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000" b="1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5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04373" y="3059668"/>
            <a:ext cx="308725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800" b="1" spc="-150" dirty="0" smtClean="0">
                <a:solidFill>
                  <a:schemeClr val="bg1"/>
                </a:solidFill>
              </a:rPr>
              <a:t>CONTENTS</a:t>
            </a:r>
            <a:endParaRPr lang="ko-KR" altLang="en-US" sz="48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2160" y="2737914"/>
            <a:ext cx="2521524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en-US" altLang="ko-KR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JDK</a:t>
            </a:r>
            <a:r>
              <a:rPr lang="ko-KR" altLang="en-US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설치</a:t>
            </a:r>
            <a:endParaRPr lang="en-US" altLang="ko-KR" sz="32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b="1" spc="-150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en-US" altLang="ko-KR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Eclipse</a:t>
            </a:r>
            <a:r>
              <a:rPr lang="ko-KR" altLang="en-US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설치</a:t>
            </a:r>
            <a:endParaRPr lang="ko-KR" altLang="en-US" sz="3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9650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spc="-150" dirty="0" smtClean="0">
                <a:solidFill>
                  <a:schemeClr val="bg1"/>
                </a:solidFill>
              </a:rPr>
              <a:t>JDK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82610" y="2922002"/>
            <a:ext cx="5434466" cy="2400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Java</a:t>
            </a:r>
            <a:r>
              <a:rPr lang="ko-KR" altLang="en-US" dirty="0"/>
              <a:t> 환경에서 돌아가는 프로그램을 개발하는 데 필요한 툴들을 모아놓은 소프트웨어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JRE(Java </a:t>
            </a:r>
            <a:r>
              <a:rPr lang="en-US" altLang="ko-KR" dirty="0"/>
              <a:t>Runtime Environment)</a:t>
            </a:r>
            <a:r>
              <a:rPr lang="ko-KR" altLang="en-US" dirty="0"/>
              <a:t>와 </a:t>
            </a:r>
            <a:r>
              <a:rPr lang="en-US" altLang="ko-KR" dirty="0"/>
              <a:t>Java </a:t>
            </a:r>
            <a:r>
              <a:rPr lang="ko-KR" altLang="en-US" dirty="0"/>
              <a:t>바이트코드 컴파일러</a:t>
            </a:r>
            <a:r>
              <a:rPr lang="en-US" altLang="ko-KR" dirty="0"/>
              <a:t>, Java </a:t>
            </a:r>
            <a:r>
              <a:rPr lang="ko-KR" altLang="en-US" dirty="0" err="1"/>
              <a:t>디버거</a:t>
            </a:r>
            <a:r>
              <a:rPr lang="ko-KR" altLang="en-US" dirty="0"/>
              <a:t> 등을 포함하는 개발 도구들로 </a:t>
            </a:r>
            <a:r>
              <a:rPr lang="ko-KR" altLang="en-US" dirty="0" smtClean="0"/>
              <a:t>이루어짐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spc="-1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hlinkClick r:id="rId2"/>
              </a:rPr>
              <a:t>위키피디아</a:t>
            </a:r>
            <a:r>
              <a:rPr lang="en-US" altLang="ko-KR" sz="2400" spc="-150" dirty="0" smtClean="0">
                <a:hlinkClick r:id="rId2"/>
              </a:rPr>
              <a:t>(JDK)</a:t>
            </a:r>
            <a:endParaRPr lang="ko-KR" altLang="en-US" sz="2400" spc="-150" dirty="0"/>
          </a:p>
        </p:txBody>
      </p:sp>
      <p:sp>
        <p:nvSpPr>
          <p:cNvPr id="2" name="TextBox 1"/>
          <p:cNvSpPr txBox="1"/>
          <p:nvPr/>
        </p:nvSpPr>
        <p:spPr>
          <a:xfrm>
            <a:off x="747346" y="3460612"/>
            <a:ext cx="441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</a:t>
            </a:r>
            <a:r>
              <a:rPr lang="en-US" altLang="ko-KR" sz="3200" dirty="0" smtClean="0"/>
              <a:t>ava </a:t>
            </a:r>
            <a:r>
              <a:rPr lang="en-US" altLang="ko-KR" sz="3200" b="1" dirty="0" smtClean="0"/>
              <a:t>D</a:t>
            </a:r>
            <a:r>
              <a:rPr lang="en-US" altLang="ko-KR" sz="3200" dirty="0" smtClean="0"/>
              <a:t>evelopment </a:t>
            </a:r>
            <a:r>
              <a:rPr lang="en-US" altLang="ko-KR" sz="3200" b="1" dirty="0" smtClean="0"/>
              <a:t>K</a:t>
            </a:r>
            <a:r>
              <a:rPr lang="en-US" altLang="ko-KR" sz="3200" dirty="0" smtClean="0"/>
              <a:t>it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89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44819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spc="-150" dirty="0" smtClean="0">
                <a:solidFill>
                  <a:schemeClr val="bg1"/>
                </a:solidFill>
              </a:rPr>
              <a:t>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설치 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(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강사의 블로그에서 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61740" y="3568334"/>
            <a:ext cx="543446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http://turboguy.blog.me/221187027493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운영체제에 맞게 다운로드 링크를 누른다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4" y="2732585"/>
            <a:ext cx="552527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41501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1. 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설치 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공식 홈페이지에서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8000" y="1933829"/>
            <a:ext cx="4320000" cy="3638343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1" name="타원 30"/>
          <p:cNvSpPr/>
          <p:nvPr/>
        </p:nvSpPr>
        <p:spPr>
          <a:xfrm>
            <a:off x="1790700" y="2901584"/>
            <a:ext cx="1333500" cy="13335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48676" y="2460338"/>
            <a:ext cx="5434466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dirty="0">
                <a:hlinkClick r:id="rId3"/>
              </a:rPr>
              <a:t>http://</a:t>
            </a:r>
            <a:r>
              <a:rPr lang="en-US" altLang="ko-KR" sz="2400" dirty="0" smtClean="0">
                <a:hlinkClick r:id="rId3"/>
              </a:rPr>
              <a:t>www.oracle.com/technetwork/java/javase/downloads/jdk8-downloads-2133151.html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 링크로 이동한다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2923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8000" y="2297441"/>
            <a:ext cx="4320000" cy="2911119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406040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1. 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설치</a:t>
            </a:r>
            <a:r>
              <a:rPr lang="en-US" altLang="ko-KR" sz="2400" b="1" spc="-150" dirty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>
                <a:solidFill>
                  <a:schemeClr val="bg1"/>
                </a:solidFill>
              </a:rPr>
              <a:t>공식 홈페이지에서</a:t>
            </a:r>
            <a:r>
              <a:rPr lang="en-US" altLang="ko-KR" sz="2400" b="1" spc="-150" dirty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  <a:p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1740" y="3568334"/>
            <a:ext cx="34143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라이센스 동의를 선택한다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4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689963" y="4501784"/>
            <a:ext cx="595996" cy="59599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8000" y="2120831"/>
            <a:ext cx="4320000" cy="3264338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406040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1. 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설치</a:t>
            </a:r>
            <a:r>
              <a:rPr lang="en-US" altLang="ko-KR" sz="2400" b="1" spc="-150" dirty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>
                <a:solidFill>
                  <a:schemeClr val="bg1"/>
                </a:solidFill>
              </a:rPr>
              <a:t>공식 홈페이지에서</a:t>
            </a:r>
            <a:r>
              <a:rPr lang="en-US" altLang="ko-KR" sz="2400" b="1" spc="-150" dirty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  <a:p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1740" y="2829671"/>
            <a:ext cx="4020331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사용하고 있는 운영체제에 따라</a:t>
            </a:r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설치할 파일을 선택한다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2400" b="1" spc="-1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400" b="1" spc="-150" dirty="0" smtClean="0">
                <a:solidFill>
                  <a:srgbClr val="00B0F0"/>
                </a:solidFill>
              </a:rPr>
              <a:t>32bit </a:t>
            </a:r>
            <a:r>
              <a:rPr lang="ko-KR" altLang="en-US" sz="2400" b="1" spc="-150" dirty="0" smtClean="0">
                <a:solidFill>
                  <a:srgbClr val="00B0F0"/>
                </a:solidFill>
              </a:rPr>
              <a:t>→ </a:t>
            </a:r>
            <a:r>
              <a:rPr lang="en-US" altLang="ko-KR" sz="2400" b="1" spc="-150" dirty="0" smtClean="0">
                <a:solidFill>
                  <a:srgbClr val="00B0F0"/>
                </a:solidFill>
              </a:rPr>
              <a:t>Windows x86</a:t>
            </a:r>
          </a:p>
          <a:p>
            <a:r>
              <a:rPr lang="en-US" altLang="ko-KR" sz="2400" b="1" spc="-150" dirty="0" smtClean="0">
                <a:solidFill>
                  <a:srgbClr val="0070C0"/>
                </a:solidFill>
              </a:rPr>
              <a:t>64bit </a:t>
            </a:r>
            <a:r>
              <a:rPr lang="ko-KR" altLang="en-US" sz="2400" b="1" spc="-150" dirty="0" smtClean="0">
                <a:solidFill>
                  <a:srgbClr val="0070C0"/>
                </a:solidFill>
              </a:rPr>
              <a:t>→ </a:t>
            </a:r>
            <a:r>
              <a:rPr lang="en-US" altLang="ko-KR" sz="2400" b="1" spc="-150" dirty="0" smtClean="0">
                <a:solidFill>
                  <a:srgbClr val="0070C0"/>
                </a:solidFill>
              </a:rPr>
              <a:t>Windows x64</a:t>
            </a:r>
            <a:endParaRPr lang="ko-KR" altLang="en-US" sz="2400" b="1" spc="-150" dirty="0">
              <a:solidFill>
                <a:srgbClr val="0070C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126083" y="4097924"/>
            <a:ext cx="763677" cy="76367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8000" y="2319013"/>
            <a:ext cx="4320000" cy="286797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0000" y="139334"/>
            <a:ext cx="406040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</a:rPr>
              <a:t>1. JDK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 설치</a:t>
            </a:r>
            <a:r>
              <a:rPr lang="en-US" altLang="ko-KR" sz="2400" b="1" spc="-150" dirty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>
                <a:solidFill>
                  <a:schemeClr val="bg1"/>
                </a:solidFill>
              </a:rPr>
              <a:t>공식 홈페이지에서</a:t>
            </a:r>
            <a:r>
              <a:rPr lang="en-US" altLang="ko-KR" sz="2400" b="1" spc="-150" dirty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  <a:p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1740" y="3568334"/>
            <a:ext cx="26417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저장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버튼을 누른다</a:t>
            </a:r>
            <a:r>
              <a:rPr lang="en-US" altLang="ko-KR" sz="2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1" name="타원 30"/>
          <p:cNvSpPr/>
          <p:nvPr/>
        </p:nvSpPr>
        <p:spPr>
          <a:xfrm>
            <a:off x="4311244" y="4849241"/>
            <a:ext cx="504596" cy="50459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524</Words>
  <Application>Microsoft Office PowerPoint</Application>
  <PresentationFormat>와이드스크린</PresentationFormat>
  <Paragraphs>123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웹닉스03</dc:creator>
  <cp:lastModifiedBy>lee hg</cp:lastModifiedBy>
  <cp:revision>65</cp:revision>
  <dcterms:created xsi:type="dcterms:W3CDTF">2017-07-24T07:33:09Z</dcterms:created>
  <dcterms:modified xsi:type="dcterms:W3CDTF">2018-08-10T23:16:09Z</dcterms:modified>
</cp:coreProperties>
</file>