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/>
        <a:ea typeface="+mn-ea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/>
        <a:ea typeface="+mn-ea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/>
        <a:ea typeface="+mn-ea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287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3265"/>
    <p:restoredTop sz="94703"/>
  </p:normalViewPr>
  <p:slideViewPr>
    <p:cSldViewPr>
      <p:cViewPr varScale="1">
        <p:scale>
          <a:sx n="83" d="100"/>
          <a:sy n="83" d="100"/>
        </p:scale>
        <p:origin x="893" y="62"/>
      </p:cViewPr>
      <p:guideLst>
        <p:guide orient="horz" pos="2159"/>
        <p:guide pos="287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599" y="3364379"/>
            <a:ext cx="6400799" cy="681030"/>
          </a:xfrm>
        </p:spPr>
        <p:txBody>
          <a:bodyPr/>
          <a:lstStyle>
            <a:lvl1pPr marL="0" indent="0" algn="ctr">
              <a:buNone/>
              <a:defRPr sz="320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DE02C27B-40D8-4AC0-9FDF-220086C0EF57}" type="datetime1">
              <a:rPr lang="ko-KR" altLang="en-US"/>
              <a:pPr>
                <a:defRPr lang="ko-KR" altLang="en-US"/>
              </a:pPr>
              <a:t>2018-08-17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  <p:sp>
        <p:nvSpPr>
          <p:cNvPr id="10" name="제목 9"/>
          <p:cNvSpPr>
            <a:spLocks noGrp="1"/>
          </p:cNvSpPr>
          <p:nvPr>
            <p:ph type="ctrTitle"/>
          </p:nvPr>
        </p:nvSpPr>
        <p:spPr>
          <a:xfrm>
            <a:off x="685799" y="2285992"/>
            <a:ext cx="7772399" cy="1058299"/>
          </a:xfrm>
        </p:spPr>
        <p:txBody>
          <a:bodyPr>
            <a:noAutofit/>
          </a:bodyPr>
          <a:lstStyle>
            <a:lvl1pPr algn="ctr">
              <a:defRPr sz="5400"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간지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199" y="6356350"/>
            <a:ext cx="2133599" cy="365125"/>
          </a:xfrm>
        </p:spPr>
        <p:txBody>
          <a:bodyPr/>
          <a:lstStyle/>
          <a:p>
            <a:pPr>
              <a:defRPr lang="ko-KR" altLang="en-US"/>
            </a:pPr>
            <a:fld id="{FE1EB696-345C-4F33-80F8-0A0058096010}" type="datetime1">
              <a:rPr lang="ko-KR" altLang="en-US"/>
              <a:pPr>
                <a:defRPr lang="ko-KR" altLang="en-US"/>
              </a:pPr>
              <a:t>2018-08-17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199" y="6356350"/>
            <a:ext cx="2895599" cy="365125"/>
          </a:xfrm>
        </p:spPr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199" y="6356350"/>
            <a:ext cx="2133599" cy="365125"/>
          </a:xfrm>
        </p:spPr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  <p:sp>
        <p:nvSpPr>
          <p:cNvPr id="6" name="제목 5"/>
          <p:cNvSpPr>
            <a:spLocks noGrp="1"/>
          </p:cNvSpPr>
          <p:nvPr>
            <p:ph type="ctrTitle"/>
          </p:nvPr>
        </p:nvSpPr>
        <p:spPr>
          <a:xfrm>
            <a:off x="247649" y="2673355"/>
            <a:ext cx="8648699" cy="1470025"/>
          </a:xfrm>
        </p:spPr>
        <p:txBody>
          <a:bodyPr/>
          <a:lstStyle>
            <a:lvl1pPr algn="ctr">
              <a:defRPr sz="6000"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목차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0"/>
          <p:cNvSpPr>
            <a:spLocks noGrp="1"/>
          </p:cNvSpPr>
          <p:nvPr>
            <p:ph type="title"/>
          </p:nvPr>
        </p:nvSpPr>
        <p:spPr>
          <a:xfrm>
            <a:off x="928661" y="816429"/>
            <a:ext cx="7215238" cy="938870"/>
          </a:xfrm>
        </p:spPr>
        <p:txBody>
          <a:bodyPr/>
          <a:lstStyle>
            <a:lvl1pPr algn="ctr">
              <a:defRPr sz="50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4"/>
          </p:nvPr>
        </p:nvSpPr>
        <p:spPr>
          <a:xfrm>
            <a:off x="2214545" y="2571750"/>
            <a:ext cx="4643437" cy="3214688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</a:lstStyle>
          <a:p>
            <a:pPr lvl="0">
              <a:defRPr lang="ko-KR" altLang="en-US"/>
            </a:pPr>
            <a:r>
              <a:rPr lang="ko-KR" altLang="en-US"/>
              <a:t>첫째 목차</a:t>
            </a:r>
          </a:p>
          <a:p>
            <a:pPr lvl="0">
              <a:defRPr lang="ko-KR" altLang="en-US"/>
            </a:pPr>
            <a:r>
              <a:rPr lang="ko-KR" altLang="en-US"/>
              <a:t>둘째 목차</a:t>
            </a:r>
          </a:p>
          <a:p>
            <a:pPr lvl="0">
              <a:defRPr lang="ko-KR" altLang="en-US"/>
            </a:pPr>
            <a:r>
              <a:rPr lang="ko-KR" altLang="en-US"/>
              <a:t>셋째 목차</a:t>
            </a:r>
          </a:p>
          <a:p>
            <a:pPr lvl="0">
              <a:defRPr lang="ko-KR" altLang="en-US"/>
            </a:pPr>
            <a:r>
              <a:rPr lang="ko-KR" altLang="en-US"/>
              <a:t>넷째 목차</a:t>
            </a:r>
          </a:p>
          <a:p>
            <a:pPr lvl="0">
              <a:defRPr lang="ko-KR" altLang="en-US"/>
            </a:pPr>
            <a:r>
              <a:rPr lang="ko-KR" altLang="en-US"/>
              <a:t>다섯째 목차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D4D8A4A0-6513-4D62-A1AB-EE53BE0EFD8B}" type="datetime1">
              <a:rPr lang="ko-KR" altLang="en-US"/>
              <a:pPr>
                <a:defRPr lang="ko-KR" altLang="en-US"/>
              </a:pPr>
              <a:t>2018-08-17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0" y="0"/>
            <a:ext cx="9143999" cy="857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cxnSp>
        <p:nvCxnSpPr>
          <p:cNvPr id="14" name="직선 연결선 13"/>
          <p:cNvCxnSpPr/>
          <p:nvPr/>
        </p:nvCxnSpPr>
        <p:spPr>
          <a:xfrm>
            <a:off x="1313999" y="1714488"/>
            <a:ext cx="6515999" cy="1588"/>
          </a:xfrm>
          <a:prstGeom prst="line">
            <a:avLst/>
          </a:prstGeom>
          <a:ln w="19050">
            <a:solidFill>
              <a:schemeClr val="accent1"/>
            </a:solidFill>
            <a:headEnd type="oval"/>
            <a:tailEnd type="oval"/>
          </a:ln>
          <a:effectLst>
            <a:outerShdw blurRad="12700" dist="25400" dir="3240000" algn="t" rotWithShape="0">
              <a:schemeClr val="bg1">
                <a:alpha val="67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1091801" y="1"/>
            <a:ext cx="1979999" cy="857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452359" y="274638"/>
            <a:ext cx="1234439" cy="5851525"/>
          </a:xfrm>
        </p:spPr>
        <p:txBody>
          <a:bodyPr vert="eaVert"/>
          <a:lstStyle>
            <a:lvl1pPr algn="ctr">
              <a:defRPr sz="38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199" y="274638"/>
            <a:ext cx="6839711" cy="6081712"/>
          </a:xfrm>
        </p:spPr>
        <p:txBody>
          <a:bodyPr vert="eaVert"/>
          <a:lstStyle>
            <a:lvl1pPr>
              <a:defRPr sz="2700"/>
            </a:lvl1pPr>
            <a:lvl2pPr/>
            <a:lvl3pPr/>
            <a:lvl4pPr/>
            <a:lvl5pPr/>
            <a:lvl6pPr/>
            <a:lvl7pPr/>
            <a:lvl8pPr/>
            <a:lvl9pPr/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4E7E89A5-F746-44D0-B41C-01BD80143229}" type="datetime1">
              <a:rPr lang="ko-KR" altLang="en-US"/>
              <a:pPr>
                <a:defRPr lang="ko-KR" altLang="en-US"/>
              </a:pPr>
              <a:t>2018-08-17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구역 머리글" preserve="1" userDrawn="1">
  <p:cSld name="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000372"/>
            <a:ext cx="7772400" cy="1362075"/>
          </a:xfrm>
        </p:spPr>
        <p:txBody>
          <a:bodyPr anchor="t"/>
          <a:lstStyle>
            <a:lvl1pPr algn="l">
              <a:defRPr sz="4800" b="1" cap="all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lvl="0">
              <a:defRPr lang="ko-KR" altLang="en-US"/>
            </a:pPr>
            <a:fld id="{DD805A6F-313D-437C-AA7E-E9AD155725EA}" type="slidenum">
              <a:rPr lang="ko-KR" altLang="en-US"/>
              <a:pPr lvl="0">
                <a:defRPr lang="ko-KR" altLang="en-US"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 lang="ko-KR" altLang="en-US"/>
            </a:pPr>
            <a:fld id="{44FABA53-56B5-46B3-889E-4279D63938CD}" type="datetime1">
              <a:rPr lang="ko-KR" altLang="en-US"/>
              <a:pPr>
                <a:defRPr lang="ko-KR" altLang="en-US"/>
              </a:pPr>
              <a:t>2018-08-17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 lang="ko-KR" altLang="en-US"/>
            </a:pPr>
            <a:endParaRPr lang="ko-KR" altLang="en-US">
              <a:solidFill>
                <a:srgbClr val="5F5F5F">
                  <a:lumMod val="50000"/>
                </a:srgb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 lang="ko-KR" altLang="en-US"/>
            </a:pPr>
            <a:fld id="{DF28FB93-0A08-4E7D-8E63-9EFA29F1E093}" type="slidenum">
              <a:rPr lang="ko-KR" altLang="en-US">
                <a:solidFill>
                  <a:srgbClr val="5F5F5F">
                    <a:lumMod val="50000"/>
                  </a:srgbClr>
                </a:solidFill>
              </a:rPr>
              <a:pPr>
                <a:defRPr lang="ko-KR" altLang="en-US"/>
              </a:pPr>
              <a:t>‹#›</a:t>
            </a:fld>
            <a:endParaRPr lang="ko-KR" altLang="en-US">
              <a:solidFill>
                <a:srgbClr val="5F5F5F">
                  <a:lumMod val="50000"/>
                </a:srgbClr>
              </a:solidFill>
            </a:endParaRPr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44A8C0DB-B4D8-47F8-B317-86BF70370830}" type="datetime1">
              <a:rPr lang="ko-KR" altLang="en-US"/>
              <a:pPr>
                <a:defRPr lang="ko-KR" altLang="en-US"/>
              </a:pPr>
              <a:t>2018-08-17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2D6107D8-59E3-4994-94B9-05B832CBF410}" type="datetime1">
              <a:rPr lang="ko-KR" altLang="en-US"/>
              <a:pPr>
                <a:defRPr lang="ko-KR" altLang="en-US"/>
              </a:pPr>
              <a:t>2018-08-17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722312" y="3714741"/>
            <a:ext cx="7772399" cy="928705"/>
          </a:xfrm>
        </p:spPr>
        <p:txBody>
          <a:bodyPr anchor="t"/>
          <a:lstStyle>
            <a:lvl1pPr algn="l">
              <a:defRPr sz="4800" b="0" cap="all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9" name="텍스트 개체 틀 8"/>
          <p:cNvSpPr>
            <a:spLocks noGrp="1"/>
          </p:cNvSpPr>
          <p:nvPr>
            <p:ph type="body" idx="1"/>
          </p:nvPr>
        </p:nvSpPr>
        <p:spPr>
          <a:xfrm>
            <a:off x="722312" y="3286124"/>
            <a:ext cx="7772399" cy="42861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용 2개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33691" y="272025"/>
            <a:ext cx="8229599" cy="923925"/>
          </a:xfrm>
        </p:spPr>
        <p:txBody>
          <a:bodyPr/>
          <a:lstStyle>
            <a:lvl1pPr>
              <a:defRPr sz="36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199" y="1285860"/>
            <a:ext cx="4038599" cy="484030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199" y="1285860"/>
            <a:ext cx="4038599" cy="484030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C2D9CBEA-F114-4C92-B641-EBAB58013FF2}" type="datetime1">
              <a:rPr lang="ko-KR" altLang="en-US"/>
              <a:pPr>
                <a:defRPr lang="ko-KR" altLang="en-US"/>
              </a:pPr>
              <a:t>2018-08-17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9143999" cy="6858000"/>
          </a:xfrm>
          <a:prstGeom prst="rect">
            <a:avLst/>
          </a:prstGeom>
          <a:gradFill flip="none" rotWithShape="1">
            <a:gsLst>
              <a:gs pos="35000">
                <a:schemeClr val="bg1"/>
              </a:gs>
              <a:gs pos="100000">
                <a:schemeClr val="bg1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0" y="0"/>
            <a:ext cx="9143999" cy="1057275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85803" y="319084"/>
            <a:ext cx="8229599" cy="808438"/>
          </a:xfrm>
        </p:spPr>
        <p:txBody>
          <a:bodyPr/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667FC934-F182-49C1-8FAE-5632765B0982}" type="datetime1">
              <a:rPr lang="ko-KR" altLang="en-US"/>
              <a:pPr>
                <a:defRPr lang="ko-KR" altLang="en-US"/>
              </a:pPr>
              <a:t>2018-08-17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9143999" cy="857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091801" y="1"/>
            <a:ext cx="1979999" cy="857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6027" y="259080"/>
            <a:ext cx="8229599" cy="923925"/>
          </a:xfrm>
        </p:spPr>
        <p:txBody>
          <a:bodyPr/>
          <a:lstStyle>
            <a:lvl1pPr>
              <a:defRPr sz="36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 noTextEdit="1"/>
          </p:cNvSpPr>
          <p:nvPr>
            <p:ph type="tbl" sz="quarter" idx="13"/>
          </p:nvPr>
        </p:nvSpPr>
        <p:spPr>
          <a:xfrm>
            <a:off x="456027" y="1428737"/>
            <a:ext cx="8229599" cy="4739526"/>
          </a:xfrm>
        </p:spPr>
        <p:txBody>
          <a:bodyPr/>
          <a:lstStyle>
            <a:lvl1pPr>
              <a:buNone/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표를 추가하려면 아이콘을 클릭하십시오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199" y="6356350"/>
            <a:ext cx="2133599" cy="365125"/>
          </a:xfrm>
        </p:spPr>
        <p:txBody>
          <a:bodyPr/>
          <a:lstStyle/>
          <a:p>
            <a:pPr>
              <a:defRPr lang="ko-KR" altLang="en-US"/>
            </a:pPr>
            <a:fld id="{22A6CE7C-9F02-4DF3-993B-A37F2CE625D1}" type="datetime1">
              <a:rPr lang="ko-KR" altLang="en-US"/>
              <a:pPr>
                <a:defRPr lang="ko-KR" altLang="en-US"/>
              </a:pPr>
              <a:t>2018-08-17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199" y="6356350"/>
            <a:ext cx="2895599" cy="365125"/>
          </a:xfrm>
        </p:spPr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199" y="6356350"/>
            <a:ext cx="2133599" cy="365125"/>
          </a:xfrm>
        </p:spPr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용 4개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31439" y="259080"/>
            <a:ext cx="8229599" cy="923925"/>
          </a:xfrm>
        </p:spPr>
        <p:txBody>
          <a:bodyPr/>
          <a:lstStyle>
            <a:lvl1pPr>
              <a:defRPr sz="36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199" y="1600200"/>
            <a:ext cx="4038599" cy="21960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48199" y="1600200"/>
            <a:ext cx="4038599" cy="21960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56027" y="3984220"/>
            <a:ext cx="4038599" cy="21960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7028" y="3984220"/>
            <a:ext cx="4038599" cy="21960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57199" y="6356350"/>
            <a:ext cx="2133599" cy="365125"/>
          </a:xfrm>
        </p:spPr>
        <p:txBody>
          <a:bodyPr/>
          <a:lstStyle/>
          <a:p>
            <a:pPr>
              <a:defRPr lang="ko-KR" altLang="en-US"/>
            </a:pPr>
            <a:fld id="{1594720B-7C46-453B-BE80-41EA7DEC0D37}" type="datetime1">
              <a:rPr lang="ko-KR" altLang="en-US"/>
              <a:pPr>
                <a:defRPr lang="ko-KR" altLang="en-US"/>
              </a:pPr>
              <a:t>2018-08-17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124199" y="6356350"/>
            <a:ext cx="2895599" cy="365125"/>
          </a:xfrm>
        </p:spPr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553199" y="6356350"/>
            <a:ext cx="2133599" cy="365125"/>
          </a:xfrm>
        </p:spPr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0"/>
            <a:ext cx="9143999" cy="68580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chemeClr val="bg1">
                  <a:lumMod val="9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0" y="0"/>
            <a:ext cx="9143999" cy="47720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7" y="4800600"/>
            <a:ext cx="5486399" cy="566738"/>
          </a:xfrm>
        </p:spPr>
        <p:txBody>
          <a:bodyPr anchor="b"/>
          <a:lstStyle>
            <a:lvl1pPr algn="l">
              <a:defRPr sz="2000" b="0">
                <a:solidFill>
                  <a:schemeClr val="bg1"/>
                </a:solidFill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 noTextEdit="1"/>
          </p:cNvSpPr>
          <p:nvPr>
            <p:ph type="pic" idx="1"/>
          </p:nvPr>
        </p:nvSpPr>
        <p:spPr>
          <a:xfrm>
            <a:off x="1792287" y="612775"/>
            <a:ext cx="5486399" cy="4114800"/>
          </a:xfrm>
          <a:solidFill>
            <a:schemeClr val="bg1">
              <a:alpha val="90000"/>
            </a:schemeClr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none">
            <a:scrgbClr r="0" g="0" b="0"/>
          </a:fontRef>
        </p:style>
        <p:txBody>
          <a:bodyPr/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 lang="ko-KR" altLang="en-US"/>
            </a:pPr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7" y="5367338"/>
            <a:ext cx="5486399" cy="804862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 lang="ko-KR" altLang="en-US"/>
            </a:pPr>
            <a:fld id="{7B6ABD20-F4D9-44EB-A008-8D9D8D427593}" type="datetime1">
              <a:rPr lang="ko-KR" altLang="en-US"/>
              <a:pPr>
                <a:defRPr lang="ko-KR" altLang="en-US"/>
              </a:pPr>
              <a:t>2018-08-17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 lang="ko-KR" altLang="en-US"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0" y="0"/>
            <a:ext cx="9143999" cy="857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091801" y="1"/>
            <a:ext cx="1979999" cy="857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미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199" y="304800"/>
            <a:ext cx="8229599" cy="923925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199" y="1357298"/>
            <a:ext cx="8229599" cy="4768865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  <a:p>
            <a:pPr lvl="8">
              <a:defRPr lang="ko-KR" altLang="en-US"/>
            </a:pP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199" y="6356350"/>
            <a:ext cx="21335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defRPr>
            </a:lvl1pPr>
          </a:lstStyle>
          <a:p>
            <a:pPr>
              <a:defRPr lang="ko-KR" altLang="en-US"/>
            </a:pPr>
            <a:fld id="{03DDB201-6CB0-4609-9CA9-E4B7B04360EB}" type="datetime1">
              <a:rPr lang="ko-KR" altLang="en-US"/>
              <a:pPr>
                <a:defRPr lang="ko-KR" altLang="en-US"/>
              </a:pPr>
              <a:t>2018-08-17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199" y="6356350"/>
            <a:ext cx="28955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bg2">
                    <a:lumMod val="50000"/>
                  </a:schemeClr>
                </a:solidFill>
                <a:latin typeface="함초롬돋움"/>
                <a:ea typeface="함초롬돋움"/>
              </a:defRPr>
            </a:lvl1pPr>
          </a:lstStyle>
          <a:p>
            <a:pPr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199" y="6356350"/>
            <a:ext cx="21335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0" y="0"/>
            <a:ext cx="9143999" cy="857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091801" y="1"/>
            <a:ext cx="1979999" cy="857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</p:sldLayoutIdLst>
  <p:transition/>
  <p:hf sldNum="0" hdr="0" ftr="0" dt="0"/>
  <p:txStyles>
    <p:titleStyle>
      <a:lvl1pPr algn="l" defTabSz="914400" rtl="0" eaLnBrk="1" latinLnBrk="1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1463" indent="-271463" algn="l" defTabSz="914400" rtl="0" eaLnBrk="1" latinLnBrk="1" hangingPunct="1">
        <a:spcBef>
          <a:spcPct val="20000"/>
        </a:spcBef>
        <a:buClr>
          <a:schemeClr val="tx2"/>
        </a:buClr>
        <a:buFont typeface="Arial"/>
        <a:buChar char="›"/>
        <a:defRPr sz="28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533400" indent="-261938" algn="l" defTabSz="914400" rtl="0" eaLnBrk="1" latinLnBrk="1" hangingPunct="1">
        <a:spcBef>
          <a:spcPct val="20000"/>
        </a:spcBef>
        <a:buClr>
          <a:schemeClr val="tx2"/>
        </a:buClr>
        <a:buFont typeface="Arial"/>
        <a:buChar char="›"/>
        <a:defRPr sz="24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804863" indent="-271463" algn="l" defTabSz="914400" rtl="0" eaLnBrk="1" latinLnBrk="1" hangingPunct="1">
        <a:spcBef>
          <a:spcPct val="20000"/>
        </a:spcBef>
        <a:buClr>
          <a:schemeClr val="tx2"/>
        </a:buClr>
        <a:buFont typeface="Wingdings"/>
        <a:buChar char="§"/>
        <a:defRPr sz="20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77913" indent="-273050" algn="l" defTabSz="914400" rtl="0" eaLnBrk="1" latinLnBrk="1" hangingPunct="1">
        <a:spcBef>
          <a:spcPct val="20000"/>
        </a:spcBef>
        <a:buClr>
          <a:schemeClr val="tx2"/>
        </a:buClr>
        <a:buFont typeface="Arial"/>
        <a:buChar char="–"/>
        <a:defRPr sz="18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49375" indent="-271463" algn="l" defTabSz="914400" rtl="0" eaLnBrk="1" latinLnBrk="1" hangingPunct="1">
        <a:spcBef>
          <a:spcPct val="20000"/>
        </a:spcBef>
        <a:buClr>
          <a:schemeClr val="tx2"/>
        </a:buClr>
        <a:buFont typeface="Arial"/>
        <a:buChar char="»"/>
        <a:defRPr sz="18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11313" indent="-261938" algn="l" defTabSz="914400" rtl="0" eaLnBrk="1" latinLnBrk="1" hangingPunct="1">
        <a:spcBef>
          <a:spcPct val="20000"/>
        </a:spcBef>
        <a:buClr>
          <a:schemeClr val="tx2"/>
        </a:buClr>
        <a:buFont typeface="Arial"/>
        <a:buChar char="»"/>
        <a:defRPr sz="18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882775" indent="-271463" algn="l" defTabSz="914400" rtl="0" eaLnBrk="1" latinLnBrk="1" hangingPunct="1">
        <a:spcBef>
          <a:spcPct val="20000"/>
        </a:spcBef>
        <a:buClr>
          <a:schemeClr val="tx2"/>
        </a:buClr>
        <a:buFont typeface="Arial"/>
        <a:buChar char="»"/>
        <a:defRPr sz="18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155825" indent="-273050" algn="l" defTabSz="914400" rtl="0" eaLnBrk="1" latinLnBrk="1" hangingPunct="1">
        <a:spcBef>
          <a:spcPct val="20000"/>
        </a:spcBef>
        <a:buClr>
          <a:schemeClr val="tx2"/>
        </a:buClr>
        <a:buFont typeface="Arial"/>
        <a:buChar char="»"/>
        <a:defRPr sz="18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416175" indent="-260350" algn="l" defTabSz="914400" rtl="0" eaLnBrk="1" latinLnBrk="1" hangingPunct="1">
        <a:spcBef>
          <a:spcPct val="20000"/>
        </a:spcBef>
        <a:buClr>
          <a:schemeClr val="tx2"/>
        </a:buClr>
        <a:buFont typeface="Arial"/>
        <a:buChar char="»"/>
        <a:defRPr sz="18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57158" y="857232"/>
            <a:ext cx="8429684" cy="1077931"/>
          </a:xfrm>
        </p:spPr>
        <p:txBody>
          <a:bodyPr/>
          <a:lstStyle/>
          <a:p>
            <a:pPr lvl="0">
              <a:defRPr lang="ko-KR" altLang="en-US"/>
            </a:pPr>
            <a:r>
              <a:rPr lang="en-US" altLang="ko-KR" sz="6600">
                <a:latin typeface="Adobe Fan Heiti Std B"/>
                <a:ea typeface="Adobe Fan Heiti Std B"/>
              </a:rPr>
              <a:t>Java Programming</a:t>
            </a:r>
            <a:endParaRPr lang="ko-KR" altLang="en-US" sz="6600">
              <a:latin typeface="Adobe Fan Heiti Std B"/>
              <a:ea typeface="HY중고딕"/>
            </a:endParaRPr>
          </a:p>
        </p:txBody>
      </p:sp>
      <p:sp>
        <p:nvSpPr>
          <p:cNvPr id="67588" name="부제목 6758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7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428596" y="2357430"/>
            <a:ext cx="8520113" cy="3302000"/>
          </a:xfrm>
          <a:prstGeom prst="rect">
            <a:avLst/>
          </a:prstGeom>
          <a:noFill/>
          <a:ln w="9525">
            <a:solidFill>
              <a:srgbClr val="002060"/>
            </a:solidFill>
            <a:miter/>
          </a:ln>
          <a:effectLst/>
        </p:spPr>
      </p:pic>
      <p:sp>
        <p:nvSpPr>
          <p:cNvPr id="3" name="직사각형 2"/>
          <p:cNvSpPr/>
          <p:nvPr/>
        </p:nvSpPr>
        <p:spPr>
          <a:xfrm>
            <a:off x="857224" y="928670"/>
            <a:ext cx="4500594" cy="642942"/>
          </a:xfrm>
          <a:prstGeom prst="rect">
            <a:avLst/>
          </a:prstGeom>
          <a:gradFill flip="none" rotWithShape="1">
            <a:gsLst>
              <a:gs pos="0">
                <a:srgbClr val="FF00FF">
                  <a:tint val="66000"/>
                  <a:satMod val="160000"/>
                </a:srgbClr>
              </a:gs>
              <a:gs pos="50000">
                <a:srgbClr val="FF00FF">
                  <a:tint val="44500"/>
                  <a:satMod val="160000"/>
                </a:srgbClr>
              </a:gs>
              <a:gs pos="100000">
                <a:srgbClr val="FF00FF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ctr">
              <a:defRPr lang="ko-KR" altLang="en-US"/>
            </a:pPr>
            <a:r>
              <a:rPr kumimoji="0" lang="ko-KR" altLang="en-US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아래 그림과 같이 차례대로 누른다</a:t>
            </a:r>
            <a:r>
              <a:rPr kumimoji="0" lang="en-US" altLang="ko-KR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.</a:t>
            </a:r>
            <a:endParaRPr kumimoji="0" lang="ko-KR" altLang="en-US" b="0" i="0" u="none" strike="noStrike" cap="none" normalizeH="0">
              <a:solidFill>
                <a:schemeClr val="tx1"/>
              </a:solidFill>
              <a:effectLst/>
              <a:latin typeface="HY강B"/>
              <a:ea typeface="HY강B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1500166" y="2571744"/>
            <a:ext cx="714380" cy="357190"/>
          </a:xfrm>
          <a:prstGeom prst="roundRect">
            <a:avLst>
              <a:gd name="adj" fmla="val 16667"/>
            </a:avLst>
          </a:prstGeom>
          <a:noFill/>
          <a:ln w="2857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 defTabSz="9000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lang="ko-KR" altLang="en-US"/>
            </a:pPr>
            <a:endParaRPr kumimoji="0" lang="ko-KR" altLang="en-US" sz="1800" b="0" i="0" u="none" strike="noStrike" cap="none" normalizeH="0">
              <a:solidFill>
                <a:schemeClr val="tx1"/>
              </a:solidFill>
              <a:effectLst/>
              <a:latin typeface="Arial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1928794" y="3857628"/>
            <a:ext cx="857256" cy="285752"/>
          </a:xfrm>
          <a:prstGeom prst="roundRect">
            <a:avLst>
              <a:gd name="adj" fmla="val 16667"/>
            </a:avLst>
          </a:prstGeom>
          <a:noFill/>
          <a:ln w="2857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 defTabSz="9000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lang="ko-KR" altLang="en-US"/>
            </a:pPr>
            <a:endParaRPr kumimoji="0" lang="ko-KR" altLang="en-US" sz="1800" b="0" i="0" u="none" strike="noStrike" cap="none" normalizeH="0">
              <a:solidFill>
                <a:schemeClr val="tx1"/>
              </a:solidFill>
              <a:effectLst/>
              <a:latin typeface="Arial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5929322" y="3857628"/>
            <a:ext cx="2714644" cy="285752"/>
          </a:xfrm>
          <a:prstGeom prst="roundRect">
            <a:avLst>
              <a:gd name="adj" fmla="val 16667"/>
            </a:avLst>
          </a:prstGeom>
          <a:noFill/>
          <a:ln w="2857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 defTabSz="9000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lang="ko-KR" altLang="en-US"/>
            </a:pPr>
            <a:endParaRPr kumimoji="0" lang="ko-KR" altLang="en-US" sz="1800" b="0" i="0" u="none" strike="noStrike" cap="none" normalizeH="0">
              <a:solidFill>
                <a:schemeClr val="tx1"/>
              </a:solidFill>
              <a:effectLst/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14282" y="642918"/>
            <a:ext cx="6719885" cy="6014433"/>
          </a:xfrm>
          <a:prstGeom prst="rect">
            <a:avLst/>
          </a:prstGeom>
          <a:noFill/>
          <a:ln w="9525">
            <a:solidFill>
              <a:srgbClr val="002060"/>
            </a:solidFill>
            <a:miter/>
          </a:ln>
          <a:effectLst/>
        </p:spPr>
      </p:pic>
      <p:sp>
        <p:nvSpPr>
          <p:cNvPr id="3" name="직사각형 2"/>
          <p:cNvSpPr/>
          <p:nvPr/>
        </p:nvSpPr>
        <p:spPr>
          <a:xfrm>
            <a:off x="2928926" y="214290"/>
            <a:ext cx="6000792" cy="928694"/>
          </a:xfrm>
          <a:prstGeom prst="rect">
            <a:avLst/>
          </a:prstGeom>
          <a:gradFill flip="none" rotWithShape="1">
            <a:gsLst>
              <a:gs pos="0">
                <a:srgbClr val="FF00FF">
                  <a:tint val="66000"/>
                  <a:satMod val="160000"/>
                </a:srgbClr>
              </a:gs>
              <a:gs pos="50000">
                <a:srgbClr val="FF00FF">
                  <a:tint val="44500"/>
                  <a:satMod val="160000"/>
                </a:srgbClr>
              </a:gs>
              <a:gs pos="100000">
                <a:srgbClr val="FF00FF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lvl="0">
              <a:defRPr lang="ko-KR" altLang="en-US"/>
            </a:pPr>
            <a:r>
              <a:rPr lang="en-US" altLang="ko-KR" sz="1600">
                <a:latin typeface="HY강B"/>
                <a:ea typeface="HY강B"/>
              </a:rPr>
              <a:t>dat=Integer.parseInt(JOptionPane.showInputDialog("</a:t>
            </a:r>
            <a:r>
              <a:rPr lang="ko-KR" altLang="en-US" sz="1600">
                <a:latin typeface="HY강B"/>
                <a:ea typeface="HY강B"/>
              </a:rPr>
              <a:t>값입력 </a:t>
            </a:r>
            <a:r>
              <a:rPr lang="en-US" altLang="ko-KR" sz="1600">
                <a:latin typeface="HY강B"/>
                <a:ea typeface="HY강B"/>
              </a:rPr>
              <a:t>: ")); </a:t>
            </a:r>
            <a:r>
              <a:rPr lang="ko-KR" altLang="en-US" sz="1600">
                <a:latin typeface="HY강B"/>
                <a:ea typeface="HY강B"/>
              </a:rPr>
              <a:t>문장이</a:t>
            </a:r>
            <a:r>
              <a:rPr lang="en-US" altLang="ko-KR" sz="1600">
                <a:latin typeface="HY강B"/>
                <a:ea typeface="HY강B"/>
              </a:rPr>
              <a:t> </a:t>
            </a:r>
            <a:r>
              <a:rPr lang="ko-KR" altLang="en-US" sz="1600">
                <a:latin typeface="HY강B"/>
                <a:ea typeface="HY강B"/>
              </a:rPr>
              <a:t>실행되어 입력상자가 나타납니다</a:t>
            </a:r>
            <a:r>
              <a:rPr lang="en-US" altLang="ko-KR" sz="1600">
                <a:latin typeface="HY강B"/>
                <a:ea typeface="HY강B"/>
              </a:rPr>
              <a:t>.</a:t>
            </a:r>
            <a:r>
              <a:rPr kumimoji="0" lang="ko-KR" altLang="en-US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적당한 값을 입력합니다</a:t>
            </a:r>
            <a:r>
              <a:rPr kumimoji="0" lang="en-US" altLang="ko-KR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.</a:t>
            </a:r>
            <a:endParaRPr kumimoji="0" lang="ko-KR" altLang="en-US" sz="1600" b="0" i="0" u="none" strike="noStrike" cap="none" normalizeH="0">
              <a:solidFill>
                <a:schemeClr val="tx1"/>
              </a:solidFill>
              <a:effectLst/>
              <a:latin typeface="HY강B"/>
              <a:ea typeface="HY강B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85720" y="285728"/>
            <a:ext cx="6896100" cy="6153150"/>
          </a:xfrm>
          <a:prstGeom prst="rect">
            <a:avLst/>
          </a:prstGeom>
          <a:noFill/>
          <a:ln w="9525">
            <a:solidFill>
              <a:srgbClr val="002060"/>
            </a:solidFill>
            <a:miter/>
          </a:ln>
          <a:effectLst/>
        </p:spPr>
      </p:pic>
      <p:sp>
        <p:nvSpPr>
          <p:cNvPr id="3" name="직사각형 2"/>
          <p:cNvSpPr/>
          <p:nvPr/>
        </p:nvSpPr>
        <p:spPr>
          <a:xfrm>
            <a:off x="5286380" y="1714488"/>
            <a:ext cx="3643338" cy="1285884"/>
          </a:xfrm>
          <a:prstGeom prst="rect">
            <a:avLst/>
          </a:prstGeom>
          <a:gradFill flip="none" rotWithShape="1">
            <a:gsLst>
              <a:gs pos="0">
                <a:srgbClr val="FF00FF">
                  <a:tint val="66000"/>
                  <a:satMod val="160000"/>
                </a:srgbClr>
              </a:gs>
              <a:gs pos="50000">
                <a:srgbClr val="FF00FF">
                  <a:tint val="44500"/>
                  <a:satMod val="160000"/>
                </a:srgbClr>
              </a:gs>
              <a:gs pos="100000">
                <a:srgbClr val="FF00FF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ctr">
              <a:defRPr lang="ko-KR" altLang="en-US"/>
            </a:pPr>
            <a:r>
              <a:rPr kumimoji="0" lang="ko-KR" altLang="en-US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실행창에 결과값이 출력된 것을 확인할 수 있다</a:t>
            </a:r>
            <a:r>
              <a:rPr kumimoji="0" lang="en-US" altLang="ko-KR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.</a:t>
            </a:r>
            <a:endParaRPr kumimoji="0" lang="ko-KR" altLang="en-US" sz="1600" b="0" i="0" u="none" strike="noStrike" cap="none" normalizeH="0">
              <a:solidFill>
                <a:schemeClr val="tx1"/>
              </a:solidFill>
              <a:effectLst/>
              <a:latin typeface="HY강B"/>
              <a:ea typeface="HY강B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500034" y="5429264"/>
            <a:ext cx="2071702" cy="857256"/>
          </a:xfrm>
          <a:prstGeom prst="roundRect">
            <a:avLst>
              <a:gd name="adj" fmla="val 16667"/>
            </a:avLst>
          </a:prstGeom>
          <a:noFill/>
          <a:ln w="38100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 defTabSz="9000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lang="ko-KR" altLang="en-US"/>
            </a:pPr>
            <a:endParaRPr kumimoji="0" lang="ko-KR" altLang="en-US" sz="1800" b="0" i="0" u="none" strike="noStrike" cap="none" normalizeH="0">
              <a:solidFill>
                <a:schemeClr val="tx1"/>
              </a:solidFill>
              <a:effectLst/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 altLang="ko-KR"/>
              <a:t>2. if~ else if</a:t>
            </a:r>
            <a:r>
              <a:rPr lang="ko-KR" altLang="en-US"/>
              <a:t>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5720" y="1371600"/>
            <a:ext cx="5357850" cy="4953000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 sz="2800"/>
              <a:t>비교대상이 참과 거짓으로만 결과가 나오는것이 아니라 여러가지 경우의 수로 나올경우에 사용할 수 있는 문장이다</a:t>
            </a:r>
            <a:r>
              <a:rPr lang="en-US" altLang="ko-KR" sz="2800"/>
              <a:t>.</a:t>
            </a:r>
          </a:p>
          <a:p>
            <a:pPr lvl="0">
              <a:defRPr lang="ko-KR" altLang="en-US"/>
            </a:pPr>
            <a:r>
              <a:rPr lang="ko-KR" altLang="en-US" sz="2800"/>
              <a:t>예를 들어 성적처리 할 경우 </a:t>
            </a:r>
            <a:r>
              <a:rPr lang="en-US" altLang="ko-KR" sz="2800"/>
              <a:t>90</a:t>
            </a:r>
            <a:r>
              <a:rPr lang="ko-KR" altLang="en-US" sz="2800"/>
              <a:t>이상인 경우</a:t>
            </a:r>
            <a:r>
              <a:rPr lang="en-US" altLang="ko-KR" sz="2800"/>
              <a:t>, 80</a:t>
            </a:r>
            <a:r>
              <a:rPr lang="ko-KR" altLang="en-US" sz="2800"/>
              <a:t> 이상인 경우</a:t>
            </a:r>
            <a:r>
              <a:rPr lang="en-US" altLang="ko-KR" sz="2800"/>
              <a:t>, 70</a:t>
            </a:r>
            <a:r>
              <a:rPr lang="ko-KR" altLang="en-US" sz="2800"/>
              <a:t> 이상인 경우</a:t>
            </a:r>
            <a:r>
              <a:rPr lang="en-US" altLang="ko-KR" sz="2800"/>
              <a:t>, 60</a:t>
            </a:r>
            <a:r>
              <a:rPr lang="ko-KR" altLang="en-US" sz="2800"/>
              <a:t> 이상인 경우에따라서 결과가 각각 </a:t>
            </a:r>
            <a:r>
              <a:rPr lang="en-US" altLang="ko-KR" sz="2800"/>
              <a:t>A, B, C, D, F</a:t>
            </a:r>
            <a:r>
              <a:rPr lang="ko-KR" altLang="en-US" sz="2800"/>
              <a:t>학점으로 달라지는 경우에 해당한다</a:t>
            </a:r>
            <a:r>
              <a:rPr lang="en-US" altLang="ko-KR" sz="2800"/>
              <a:t>.</a:t>
            </a:r>
            <a:endParaRPr lang="ko-KR" altLang="en-US" sz="2800"/>
          </a:p>
        </p:txBody>
      </p:sp>
      <p:pic>
        <p:nvPicPr>
          <p:cNvPr id="4" name="_x78002888" descr="EMB0000056c14e5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5857884" y="2143116"/>
            <a:ext cx="3000396" cy="3620897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85720" y="1500174"/>
            <a:ext cx="8501122" cy="4929222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 lang="ko-KR" altLang="en-US"/>
            </a:pPr>
            <a:r>
              <a:rPr lang="en-US" altLang="ko-KR" sz="1400" b="1"/>
              <a:t>package pk09;</a:t>
            </a:r>
          </a:p>
          <a:p>
            <a:pPr lvl="0">
              <a:defRPr lang="ko-KR" altLang="en-US"/>
            </a:pPr>
            <a:r>
              <a:rPr lang="en-US" altLang="ko-KR" sz="1400" b="1"/>
              <a:t>import javax.swing.JOptionPane;</a:t>
            </a:r>
          </a:p>
          <a:p>
            <a:pPr lvl="0">
              <a:defRPr lang="ko-KR" altLang="en-US"/>
            </a:pPr>
            <a:r>
              <a:rPr lang="en-US" altLang="ko-KR" sz="1400" b="1"/>
              <a:t>public class HakJum {</a:t>
            </a:r>
          </a:p>
          <a:p>
            <a:pPr lvl="0">
              <a:defRPr lang="ko-KR" altLang="en-US"/>
            </a:pPr>
            <a:r>
              <a:rPr lang="en-US" altLang="ko-KR" sz="1400" b="1"/>
              <a:t>	public static void main(String[] args) {</a:t>
            </a:r>
          </a:p>
          <a:p>
            <a:pPr lvl="0">
              <a:defRPr lang="ko-KR" altLang="en-US"/>
            </a:pPr>
            <a:r>
              <a:rPr lang="en-US" altLang="ko-KR" sz="1400" b="1"/>
              <a:t>	int JumSu ;</a:t>
            </a:r>
          </a:p>
          <a:p>
            <a:pPr lvl="0">
              <a:defRPr lang="ko-KR" altLang="en-US"/>
            </a:pPr>
            <a:r>
              <a:rPr lang="en-US" altLang="ko-KR" sz="1400" b="1"/>
              <a:t>	char HakJum;</a:t>
            </a:r>
          </a:p>
          <a:p>
            <a:pPr lvl="0">
              <a:defRPr lang="ko-KR" altLang="en-US"/>
            </a:pPr>
            <a:r>
              <a:rPr lang="en-US" altLang="ko-KR" sz="1400" b="1"/>
              <a:t>	JumSu=Integer.parseInt(JOptionPane.showInputDialog("</a:t>
            </a:r>
            <a:r>
              <a:rPr lang="ko-KR" altLang="en-US" sz="1400" b="1"/>
              <a:t>점수 입력 </a:t>
            </a:r>
            <a:r>
              <a:rPr lang="en-US" altLang="ko-KR" sz="1400" b="1"/>
              <a:t>: "));</a:t>
            </a:r>
          </a:p>
          <a:p>
            <a:pPr lvl="0">
              <a:defRPr lang="ko-KR" altLang="en-US"/>
            </a:pPr>
            <a:r>
              <a:rPr lang="en-US" altLang="ko-KR" sz="1400" b="1"/>
              <a:t>		   </a:t>
            </a:r>
          </a:p>
          <a:p>
            <a:pPr lvl="0">
              <a:defRPr lang="ko-KR" altLang="en-US"/>
            </a:pPr>
            <a:r>
              <a:rPr lang="en-US" altLang="ko-KR" sz="1400" b="1"/>
              <a:t>	if (JumSu &gt;= 90){</a:t>
            </a:r>
          </a:p>
          <a:p>
            <a:pPr lvl="0">
              <a:defRPr lang="ko-KR" altLang="en-US"/>
            </a:pPr>
            <a:r>
              <a:rPr lang="en-US" altLang="ko-KR" sz="1400" b="1"/>
              <a:t>	    HakJum = 'A';</a:t>
            </a:r>
          </a:p>
          <a:p>
            <a:pPr lvl="0">
              <a:defRPr lang="ko-KR" altLang="en-US"/>
            </a:pPr>
            <a:r>
              <a:rPr lang="en-US" altLang="ko-KR" sz="1400" b="1"/>
              <a:t>	}else if(JumSu &gt;= 80){</a:t>
            </a:r>
          </a:p>
          <a:p>
            <a:pPr lvl="0">
              <a:defRPr lang="ko-KR" altLang="en-US"/>
            </a:pPr>
            <a:r>
              <a:rPr lang="en-US" altLang="ko-KR" sz="1400" b="1"/>
              <a:t>	    HakJum = 'B';</a:t>
            </a:r>
          </a:p>
          <a:p>
            <a:pPr lvl="0">
              <a:defRPr lang="ko-KR" altLang="en-US"/>
            </a:pPr>
            <a:r>
              <a:rPr lang="en-US" altLang="ko-KR" sz="1400" b="1"/>
              <a:t>	}else if(JumSu &gt;= 70){</a:t>
            </a:r>
          </a:p>
          <a:p>
            <a:pPr lvl="0">
              <a:defRPr lang="ko-KR" altLang="en-US"/>
            </a:pPr>
            <a:r>
              <a:rPr lang="en-US" altLang="ko-KR" sz="1400" b="1"/>
              <a:t>	    HakJum = 'C';</a:t>
            </a:r>
          </a:p>
          <a:p>
            <a:pPr lvl="0">
              <a:defRPr lang="ko-KR" altLang="en-US"/>
            </a:pPr>
            <a:r>
              <a:rPr lang="en-US" altLang="ko-KR" sz="1400" b="1"/>
              <a:t>	}else if(JumSu &gt;= 60){</a:t>
            </a:r>
          </a:p>
          <a:p>
            <a:pPr lvl="0">
              <a:defRPr lang="ko-KR" altLang="en-US"/>
            </a:pPr>
            <a:r>
              <a:rPr lang="en-US" altLang="ko-KR" sz="1400" b="1"/>
              <a:t>	    HakJum = 'D';</a:t>
            </a:r>
          </a:p>
          <a:p>
            <a:pPr lvl="0">
              <a:defRPr lang="ko-KR" altLang="en-US"/>
            </a:pPr>
            <a:r>
              <a:rPr lang="en-US" altLang="ko-KR" sz="1400" b="1"/>
              <a:t>	}else{</a:t>
            </a:r>
          </a:p>
          <a:p>
            <a:pPr lvl="0">
              <a:defRPr lang="ko-KR" altLang="en-US"/>
            </a:pPr>
            <a:r>
              <a:rPr lang="en-US" altLang="ko-KR" sz="1400" b="1"/>
              <a:t>	    HakJum = 'F';</a:t>
            </a:r>
          </a:p>
          <a:p>
            <a:pPr lvl="0">
              <a:defRPr lang="ko-KR" altLang="en-US"/>
            </a:pPr>
            <a:r>
              <a:rPr lang="en-US" altLang="ko-KR" sz="1400" b="1"/>
              <a:t>	}</a:t>
            </a:r>
          </a:p>
          <a:p>
            <a:pPr lvl="0">
              <a:defRPr lang="ko-KR" altLang="en-US"/>
            </a:pPr>
            <a:endParaRPr lang="en-US" altLang="ko-KR" sz="1400" b="1"/>
          </a:p>
          <a:p>
            <a:pPr lvl="0">
              <a:defRPr lang="ko-KR" altLang="en-US"/>
            </a:pPr>
            <a:r>
              <a:rPr lang="en-US" altLang="ko-KR" sz="1400" b="1"/>
              <a:t>	System.out.println("</a:t>
            </a:r>
            <a:r>
              <a:rPr lang="ko-KR" altLang="en-US" sz="1400" b="1"/>
              <a:t>취득한 학점은 </a:t>
            </a:r>
            <a:r>
              <a:rPr lang="en-US" altLang="ko-KR" sz="1400" b="1"/>
              <a:t>"+ HakJum  +" </a:t>
            </a:r>
            <a:r>
              <a:rPr lang="ko-KR" altLang="en-US" sz="1400" b="1"/>
              <a:t>입니다</a:t>
            </a:r>
            <a:r>
              <a:rPr lang="en-US" altLang="ko-KR" sz="1400" b="1"/>
              <a:t>."  );</a:t>
            </a:r>
          </a:p>
          <a:p>
            <a:pPr lvl="0">
              <a:defRPr lang="ko-KR" altLang="en-US"/>
            </a:pPr>
            <a:r>
              <a:rPr lang="en-US" altLang="ko-KR" sz="1400" b="1"/>
              <a:t>	}</a:t>
            </a:r>
          </a:p>
          <a:p>
            <a:pPr lvl="0">
              <a:defRPr lang="ko-KR" altLang="en-US"/>
            </a:pPr>
            <a:r>
              <a:rPr lang="en-US" altLang="ko-KR" sz="1400" b="1"/>
              <a:t>}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285720" y="714356"/>
            <a:ext cx="1643074" cy="500066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anchor="ctr" anchorCtr="1">
            <a:prstTxWarp prst="textNoShape">
              <a:avLst/>
            </a:prstTxWarp>
          </a:bodyPr>
          <a:lstStyle/>
          <a:p>
            <a:pPr marL="0" indent="0" algn="l" defTabSz="9000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lang="ko-KR" altLang="en-US"/>
            </a:pPr>
            <a:r>
              <a:rPr kumimoji="0" lang="ko-KR" altLang="en-US" sz="18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예제 </a:t>
            </a:r>
            <a:r>
              <a:rPr lang="en-US" altLang="ko-KR">
                <a:solidFill>
                  <a:schemeClr val="tx1"/>
                </a:solidFill>
                <a:latin typeface="HY강B"/>
                <a:ea typeface="HY강B"/>
              </a:rPr>
              <a:t>9</a:t>
            </a:r>
            <a:r>
              <a:rPr kumimoji="0" lang="en-US" altLang="ko-KR" sz="18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-2</a:t>
            </a:r>
            <a:endParaRPr kumimoji="0" lang="ko-KR" altLang="en-US" sz="1800" b="0" i="0" u="none" strike="noStrike" cap="none" normalizeH="0">
              <a:solidFill>
                <a:schemeClr val="tx1"/>
              </a:solidFill>
              <a:effectLst/>
              <a:latin typeface="HY강B"/>
              <a:ea typeface="HY강B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428728" y="714356"/>
            <a:ext cx="6143668" cy="714380"/>
          </a:xfrm>
          <a:prstGeom prst="rect">
            <a:avLst/>
          </a:prstGeom>
          <a:gradFill flip="none" rotWithShape="1">
            <a:gsLst>
              <a:gs pos="0">
                <a:srgbClr val="FF00FF">
                  <a:tint val="66000"/>
                  <a:satMod val="160000"/>
                </a:srgbClr>
              </a:gs>
              <a:gs pos="50000">
                <a:srgbClr val="FF00FF">
                  <a:tint val="44500"/>
                  <a:satMod val="160000"/>
                </a:srgbClr>
              </a:gs>
              <a:gs pos="100000">
                <a:srgbClr val="FF00FF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lvl="0">
              <a:defRPr lang="ko-KR" altLang="en-US"/>
            </a:pPr>
            <a:r>
              <a:rPr lang="en-US" altLang="ko-KR">
                <a:latin typeface="HY강B"/>
                <a:ea typeface="HY강B"/>
              </a:rPr>
              <a:t>[ExJava9-2]</a:t>
            </a:r>
            <a:r>
              <a:rPr lang="ko-KR" altLang="en-US">
                <a:latin typeface="HY강B"/>
                <a:ea typeface="HY강B"/>
              </a:rPr>
              <a:t>프로젝트 내에 자바클래스를 작성하기위해 마우스 오른쪽버튼을 누르고 </a:t>
            </a:r>
            <a:r>
              <a:rPr lang="en-US" altLang="ko-KR">
                <a:latin typeface="HY강B"/>
                <a:ea typeface="HY강B"/>
              </a:rPr>
              <a:t>[New]-[Class]</a:t>
            </a:r>
            <a:r>
              <a:rPr lang="ko-KR" altLang="en-US">
                <a:latin typeface="HY강B"/>
                <a:ea typeface="HY강B"/>
              </a:rPr>
              <a:t>를 누른다</a:t>
            </a:r>
            <a:r>
              <a:rPr lang="en-US" altLang="ko-KR">
                <a:latin typeface="HY강B"/>
                <a:ea typeface="HY강B"/>
              </a:rPr>
              <a:t>.</a:t>
            </a:r>
            <a:endParaRPr lang="ko-KR" altLang="en-US">
              <a:latin typeface="HY강B"/>
              <a:ea typeface="HY강B"/>
            </a:endParaRPr>
          </a:p>
        </p:txBody>
      </p:sp>
      <p:grpSp>
        <p:nvGrpSpPr>
          <p:cNvPr id="2" name="그룹 7"/>
          <p:cNvGrpSpPr/>
          <p:nvPr/>
        </p:nvGrpSpPr>
        <p:grpSpPr>
          <a:xfrm>
            <a:off x="928662" y="1785926"/>
            <a:ext cx="7161213" cy="4714884"/>
            <a:chOff x="785786" y="1571612"/>
            <a:chExt cx="7161213" cy="4714884"/>
          </a:xfrm>
        </p:grpSpPr>
        <p:pic>
          <p:nvPicPr>
            <p:cNvPr id="9" name="Picture 2"/>
            <p:cNvPicPr>
              <a:picLocks noChangeAspect="1" noChangeArrowheads="1"/>
            </p:cNvPicPr>
            <p:nvPr/>
          </p:nvPicPr>
          <p:blipFill rotWithShape="1">
            <a:blip r:embed="rId2"/>
            <a:srcRect/>
            <a:stretch>
              <a:fillRect/>
            </a:stretch>
          </p:blipFill>
          <p:spPr>
            <a:xfrm>
              <a:off x="785786" y="1571612"/>
              <a:ext cx="7161213" cy="4714884"/>
            </a:xfrm>
            <a:prstGeom prst="rect">
              <a:avLst/>
            </a:prstGeom>
            <a:noFill/>
            <a:ln w="9525">
              <a:solidFill>
                <a:srgbClr val="002060"/>
              </a:solidFill>
              <a:miter/>
            </a:ln>
            <a:effectLst/>
          </p:spPr>
        </p:pic>
        <p:sp>
          <p:nvSpPr>
            <p:cNvPr id="10" name="모서리가 둥근 직사각형 9"/>
            <p:cNvSpPr/>
            <p:nvPr/>
          </p:nvSpPr>
          <p:spPr>
            <a:xfrm>
              <a:off x="1142976" y="3000372"/>
              <a:ext cx="857256" cy="285752"/>
            </a:xfrm>
            <a:prstGeom prst="roundRect">
              <a:avLst>
                <a:gd name="adj" fmla="val 16667"/>
              </a:avLst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indent="0" algn="l" defTabSz="9000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 lang="ko-KR" altLang="en-US"/>
              </a:pPr>
              <a:endParaRPr kumimoji="0" lang="ko-KR" altLang="en-US" sz="1800" b="0" i="0" u="none" strike="noStrike" cap="none" normalizeH="0">
                <a:solidFill>
                  <a:schemeClr val="tx1"/>
                </a:solidFill>
                <a:effectLst/>
                <a:latin typeface="Arial"/>
              </a:endParaRPr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2143108" y="3071810"/>
              <a:ext cx="857256" cy="285752"/>
            </a:xfrm>
            <a:prstGeom prst="roundRect">
              <a:avLst>
                <a:gd name="adj" fmla="val 16667"/>
              </a:avLst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indent="0" algn="l" defTabSz="9000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 lang="ko-KR" altLang="en-US"/>
              </a:pPr>
              <a:endParaRPr kumimoji="0" lang="ko-KR" altLang="en-US" sz="1800" b="0" i="0" u="none" strike="noStrike" cap="none" normalizeH="0">
                <a:solidFill>
                  <a:schemeClr val="tx1"/>
                </a:solidFill>
                <a:effectLst/>
                <a:latin typeface="Arial"/>
              </a:endParaRPr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5715008" y="4214818"/>
              <a:ext cx="857256" cy="285752"/>
            </a:xfrm>
            <a:prstGeom prst="roundRect">
              <a:avLst>
                <a:gd name="adj" fmla="val 16667"/>
              </a:avLst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indent="0" algn="l" defTabSz="9000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 lang="ko-KR" altLang="en-US"/>
              </a:pPr>
              <a:endParaRPr kumimoji="0" lang="ko-KR" altLang="en-US" sz="1800" b="0" i="0" u="none" strike="noStrike" cap="none" normalizeH="0">
                <a:solidFill>
                  <a:schemeClr val="tx1"/>
                </a:solidFill>
                <a:effectLst/>
                <a:latin typeface="Arial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42844" y="500042"/>
            <a:ext cx="5293261" cy="6067445"/>
          </a:xfrm>
          <a:prstGeom prst="rect">
            <a:avLst/>
          </a:prstGeom>
          <a:noFill/>
          <a:ln w="9525">
            <a:noFill/>
            <a:miter/>
          </a:ln>
          <a:effectLst/>
        </p:spPr>
      </p:pic>
      <p:sp>
        <p:nvSpPr>
          <p:cNvPr id="4" name="직사각형 3"/>
          <p:cNvSpPr/>
          <p:nvPr/>
        </p:nvSpPr>
        <p:spPr>
          <a:xfrm>
            <a:off x="5357818" y="642918"/>
            <a:ext cx="3571900" cy="857256"/>
          </a:xfrm>
          <a:prstGeom prst="rect">
            <a:avLst/>
          </a:prstGeom>
          <a:gradFill flip="none" rotWithShape="1">
            <a:gsLst>
              <a:gs pos="0">
                <a:srgbClr val="FF00FF">
                  <a:tint val="66000"/>
                  <a:satMod val="160000"/>
                </a:srgbClr>
              </a:gs>
              <a:gs pos="50000">
                <a:srgbClr val="FF00FF">
                  <a:tint val="44500"/>
                  <a:satMod val="160000"/>
                </a:srgbClr>
              </a:gs>
              <a:gs pos="100000">
                <a:srgbClr val="FF00FF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lvl="0">
              <a:defRPr lang="ko-KR" altLang="en-US"/>
            </a:pPr>
            <a:r>
              <a:rPr kumimoji="0" lang="en-US" altLang="ko-KR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[</a:t>
            </a:r>
            <a:r>
              <a:rPr lang="en-US" altLang="ko-KR" sz="1600">
                <a:latin typeface="HY강B"/>
                <a:ea typeface="HY강B"/>
              </a:rPr>
              <a:t>package]</a:t>
            </a:r>
            <a:r>
              <a:rPr lang="ko-KR" altLang="en-US" sz="1600">
                <a:latin typeface="HY강B"/>
                <a:ea typeface="HY강B"/>
              </a:rPr>
              <a:t>에 패키지명을 입력한다</a:t>
            </a:r>
            <a:endParaRPr kumimoji="0" lang="ko-KR" altLang="en-US" sz="1600" b="0" i="0" u="none" strike="noStrike" cap="none" normalizeH="0">
              <a:solidFill>
                <a:schemeClr val="tx1"/>
              </a:solidFill>
              <a:effectLst/>
              <a:latin typeface="HY강B"/>
              <a:ea typeface="HY강B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357818" y="1643050"/>
            <a:ext cx="3571900" cy="857256"/>
          </a:xfrm>
          <a:prstGeom prst="rect">
            <a:avLst/>
          </a:prstGeom>
          <a:gradFill flip="none" rotWithShape="1">
            <a:gsLst>
              <a:gs pos="0">
                <a:srgbClr val="FF00FF">
                  <a:tint val="66000"/>
                  <a:satMod val="160000"/>
                </a:srgbClr>
              </a:gs>
              <a:gs pos="50000">
                <a:srgbClr val="FF00FF">
                  <a:tint val="44500"/>
                  <a:satMod val="160000"/>
                </a:srgbClr>
              </a:gs>
              <a:gs pos="100000">
                <a:srgbClr val="FF00FF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lvl="0">
              <a:defRPr lang="ko-KR" altLang="en-US"/>
            </a:pPr>
            <a:r>
              <a:rPr kumimoji="0" lang="en-US" altLang="ko-KR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[Name]</a:t>
            </a:r>
            <a:r>
              <a:rPr kumimoji="0" lang="ko-KR" altLang="en-US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에 클래스명을 입력한다</a:t>
            </a:r>
            <a:r>
              <a:rPr kumimoji="0" lang="en-US" altLang="ko-KR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.</a:t>
            </a:r>
            <a:endParaRPr kumimoji="0" lang="ko-KR" altLang="en-US" sz="1600" b="0" i="0" u="none" strike="noStrike" cap="none" normalizeH="0">
              <a:solidFill>
                <a:schemeClr val="tx1"/>
              </a:solidFill>
              <a:effectLst/>
              <a:latin typeface="HY강B"/>
              <a:ea typeface="HY강B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357818" y="3857628"/>
            <a:ext cx="3571900" cy="857256"/>
          </a:xfrm>
          <a:prstGeom prst="rect">
            <a:avLst/>
          </a:prstGeom>
          <a:gradFill flip="none" rotWithShape="1">
            <a:gsLst>
              <a:gs pos="0">
                <a:srgbClr val="FF00FF">
                  <a:tint val="66000"/>
                  <a:satMod val="160000"/>
                </a:srgbClr>
              </a:gs>
              <a:gs pos="50000">
                <a:srgbClr val="FF00FF">
                  <a:tint val="44500"/>
                  <a:satMod val="160000"/>
                </a:srgbClr>
              </a:gs>
              <a:gs pos="100000">
                <a:srgbClr val="FF00FF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lvl="0">
              <a:defRPr lang="ko-KR" altLang="en-US"/>
            </a:pPr>
            <a:r>
              <a:rPr kumimoji="0" lang="en-US" altLang="ko-KR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[public static void main(String[] args)]</a:t>
            </a:r>
            <a:r>
              <a:rPr kumimoji="0" lang="ko-KR" altLang="en-US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항목은 </a:t>
            </a:r>
            <a:r>
              <a:rPr kumimoji="0" lang="en-US" altLang="ko-KR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main()</a:t>
            </a:r>
            <a:r>
              <a:rPr kumimoji="0" lang="ko-KR" altLang="en-US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메소드가 있는 클래스의 경우 반드시 체크해야한다</a:t>
            </a:r>
            <a:r>
              <a:rPr kumimoji="0" lang="en-US" altLang="ko-KR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.</a:t>
            </a:r>
            <a:endParaRPr kumimoji="0" lang="ko-KR" altLang="en-US" sz="1600" b="0" i="0" u="none" strike="noStrike" cap="none" normalizeH="0">
              <a:solidFill>
                <a:schemeClr val="tx1"/>
              </a:solidFill>
              <a:effectLst/>
              <a:latin typeface="HY강B"/>
              <a:ea typeface="HY강B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357818" y="4857760"/>
            <a:ext cx="3571900" cy="857256"/>
          </a:xfrm>
          <a:prstGeom prst="rect">
            <a:avLst/>
          </a:prstGeom>
          <a:gradFill flip="none" rotWithShape="1">
            <a:gsLst>
              <a:gs pos="0">
                <a:srgbClr val="FF00FF">
                  <a:tint val="66000"/>
                  <a:satMod val="160000"/>
                </a:srgbClr>
              </a:gs>
              <a:gs pos="50000">
                <a:srgbClr val="FF00FF">
                  <a:tint val="44500"/>
                  <a:satMod val="160000"/>
                </a:srgbClr>
              </a:gs>
              <a:gs pos="100000">
                <a:srgbClr val="FF00FF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lvl="0">
              <a:defRPr lang="ko-KR" altLang="en-US"/>
            </a:pPr>
            <a:r>
              <a:rPr kumimoji="0" lang="en-US" altLang="ko-KR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[inherited abstract methods]</a:t>
            </a:r>
            <a:r>
              <a:rPr kumimoji="0" lang="ko-KR" altLang="en-US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는</a:t>
            </a:r>
            <a:r>
              <a:rPr kumimoji="0" lang="en-US" altLang="ko-KR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 </a:t>
            </a:r>
            <a:r>
              <a:rPr kumimoji="0" lang="ko-KR" altLang="en-US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상속의 관계</a:t>
            </a:r>
            <a:r>
              <a:rPr lang="ko-KR" altLang="en-US" sz="1600">
                <a:latin typeface="HY강B"/>
                <a:ea typeface="HY강B"/>
              </a:rPr>
              <a:t>가</a:t>
            </a:r>
            <a:r>
              <a:rPr kumimoji="0" lang="ko-KR" altLang="en-US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 존재할 때 체크하는 곳이다</a:t>
            </a:r>
            <a:r>
              <a:rPr kumimoji="0" lang="en-US" altLang="ko-KR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.</a:t>
            </a:r>
          </a:p>
          <a:p>
            <a:pPr lvl="0">
              <a:defRPr lang="ko-KR" altLang="en-US"/>
            </a:pPr>
            <a:r>
              <a:rPr lang="ko-KR" altLang="en-US" sz="1600">
                <a:latin typeface="HY강B"/>
                <a:ea typeface="HY강B"/>
              </a:rPr>
              <a:t>기본적으로 체크되어 있다</a:t>
            </a:r>
            <a:r>
              <a:rPr lang="en-US" altLang="ko-KR" sz="1600">
                <a:latin typeface="HY강B"/>
                <a:ea typeface="HY강B"/>
              </a:rPr>
              <a:t>.</a:t>
            </a:r>
            <a:endParaRPr kumimoji="0" lang="ko-KR" altLang="en-US" sz="1600" b="0" i="0" u="none" strike="noStrike" cap="none" normalizeH="0">
              <a:solidFill>
                <a:schemeClr val="tx1"/>
              </a:solidFill>
              <a:effectLst/>
              <a:latin typeface="HY강B"/>
              <a:ea typeface="HY강B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1285852" y="1785926"/>
            <a:ext cx="857256" cy="285752"/>
          </a:xfrm>
          <a:prstGeom prst="roundRect">
            <a:avLst>
              <a:gd name="adj" fmla="val 16667"/>
            </a:avLst>
          </a:prstGeom>
          <a:noFill/>
          <a:ln w="2857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 defTabSz="9000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lang="ko-KR" altLang="en-US"/>
            </a:pPr>
            <a:endParaRPr kumimoji="0" lang="ko-KR" altLang="en-US" sz="1800" b="0" i="0" u="none" strike="noStrike" cap="none" normalizeH="0">
              <a:solidFill>
                <a:schemeClr val="tx1"/>
              </a:solidFill>
              <a:effectLst/>
              <a:latin typeface="Arial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1285852" y="2500306"/>
            <a:ext cx="857256" cy="285752"/>
          </a:xfrm>
          <a:prstGeom prst="roundRect">
            <a:avLst>
              <a:gd name="adj" fmla="val 16667"/>
            </a:avLst>
          </a:prstGeom>
          <a:noFill/>
          <a:ln w="2857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 defTabSz="9000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lang="ko-KR" altLang="en-US"/>
            </a:pPr>
            <a:endParaRPr kumimoji="0" lang="ko-KR" altLang="en-US" sz="1800" b="0" i="0" u="none" strike="noStrike" cap="none" normalizeH="0">
              <a:solidFill>
                <a:schemeClr val="tx1"/>
              </a:solidFill>
              <a:effectLst/>
              <a:latin typeface="Arial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1357290" y="4429132"/>
            <a:ext cx="2286016" cy="214314"/>
          </a:xfrm>
          <a:prstGeom prst="roundRect">
            <a:avLst>
              <a:gd name="adj" fmla="val 16667"/>
            </a:avLst>
          </a:prstGeom>
          <a:noFill/>
          <a:ln w="2857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 defTabSz="9000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lang="ko-KR" altLang="en-US"/>
            </a:pPr>
            <a:endParaRPr kumimoji="0" lang="ko-KR" altLang="en-US" sz="1800" b="0" i="0" u="none" strike="noStrike" cap="none" normalizeH="0">
              <a:solidFill>
                <a:schemeClr val="tx1"/>
              </a:solidFill>
              <a:effectLst/>
              <a:latin typeface="Arial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1357290" y="4857760"/>
            <a:ext cx="2286016" cy="214314"/>
          </a:xfrm>
          <a:prstGeom prst="roundRect">
            <a:avLst>
              <a:gd name="adj" fmla="val 16667"/>
            </a:avLst>
          </a:prstGeom>
          <a:noFill/>
          <a:ln w="2857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 defTabSz="9000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lang="ko-KR" altLang="en-US"/>
            </a:pPr>
            <a:endParaRPr kumimoji="0" lang="ko-KR" altLang="en-US" sz="1800" b="0" i="0" u="none" strike="noStrike" cap="none" normalizeH="0">
              <a:solidFill>
                <a:schemeClr val="tx1"/>
              </a:solidFill>
              <a:effectLst/>
              <a:latin typeface="Arial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3500430" y="6143644"/>
            <a:ext cx="857256" cy="214314"/>
          </a:xfrm>
          <a:prstGeom prst="roundRect">
            <a:avLst>
              <a:gd name="adj" fmla="val 16667"/>
            </a:avLst>
          </a:prstGeom>
          <a:noFill/>
          <a:ln w="2857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 defTabSz="9000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lang="ko-KR" altLang="en-US"/>
            </a:pPr>
            <a:endParaRPr kumimoji="0" lang="ko-KR" altLang="en-US" sz="1800" b="0" i="0" u="none" strike="noStrike" cap="none" normalizeH="0">
              <a:solidFill>
                <a:schemeClr val="tx1"/>
              </a:solidFill>
              <a:effectLst/>
              <a:latin typeface="Arial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357818" y="6072206"/>
            <a:ext cx="3571900" cy="500066"/>
          </a:xfrm>
          <a:prstGeom prst="rect">
            <a:avLst/>
          </a:prstGeom>
          <a:gradFill flip="none" rotWithShape="1">
            <a:gsLst>
              <a:gs pos="0">
                <a:srgbClr val="FF00FF">
                  <a:tint val="66000"/>
                  <a:satMod val="160000"/>
                </a:srgbClr>
              </a:gs>
              <a:gs pos="50000">
                <a:srgbClr val="FF00FF">
                  <a:tint val="44500"/>
                  <a:satMod val="160000"/>
                </a:srgbClr>
              </a:gs>
              <a:gs pos="100000">
                <a:srgbClr val="FF00FF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lvl="0">
              <a:defRPr lang="ko-KR" altLang="en-US"/>
            </a:pPr>
            <a:r>
              <a:rPr kumimoji="0" lang="en-US" altLang="ko-KR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[Finish]</a:t>
            </a:r>
            <a:r>
              <a:rPr kumimoji="0" lang="ko-KR" altLang="en-US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버튼을 누른다</a:t>
            </a:r>
            <a:r>
              <a:rPr kumimoji="0" lang="en-US" altLang="ko-KR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.</a:t>
            </a:r>
            <a:endParaRPr kumimoji="0" lang="ko-KR" altLang="en-US" sz="1600" b="0" i="0" u="none" strike="noStrike" cap="none" normalizeH="0">
              <a:solidFill>
                <a:schemeClr val="tx1"/>
              </a:solidFill>
              <a:effectLst/>
              <a:latin typeface="HY강B"/>
              <a:ea typeface="HY강B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500034" y="571480"/>
            <a:ext cx="4429156" cy="714380"/>
          </a:xfrm>
          <a:prstGeom prst="rect">
            <a:avLst/>
          </a:prstGeom>
          <a:gradFill flip="none" rotWithShape="1">
            <a:gsLst>
              <a:gs pos="0">
                <a:srgbClr val="FF00FF">
                  <a:tint val="66000"/>
                  <a:satMod val="160000"/>
                </a:srgbClr>
              </a:gs>
              <a:gs pos="50000">
                <a:srgbClr val="FF00FF">
                  <a:tint val="44500"/>
                  <a:satMod val="160000"/>
                </a:srgbClr>
              </a:gs>
              <a:gs pos="100000">
                <a:srgbClr val="FF00FF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ctr">
              <a:defRPr lang="ko-KR" altLang="en-US"/>
            </a:pPr>
            <a:r>
              <a:rPr lang="en-US" altLang="ko-KR">
                <a:latin typeface="HY강B"/>
                <a:ea typeface="HY강B"/>
              </a:rPr>
              <a:t>Eclipse </a:t>
            </a:r>
            <a:r>
              <a:rPr lang="ko-KR" altLang="en-US">
                <a:latin typeface="HY강B"/>
                <a:ea typeface="HY강B"/>
              </a:rPr>
              <a:t>창에서 다음과 같이 입력한다</a:t>
            </a:r>
            <a:r>
              <a:rPr lang="en-US" altLang="ko-KR">
                <a:latin typeface="HY강B"/>
                <a:ea typeface="HY강B"/>
              </a:rPr>
              <a:t>.</a:t>
            </a:r>
            <a:endParaRPr kumimoji="0" lang="ko-KR" altLang="en-US" b="0" i="0" u="none" strike="noStrike" cap="none" normalizeH="0">
              <a:solidFill>
                <a:schemeClr val="tx1"/>
              </a:solidFill>
              <a:effectLst/>
              <a:latin typeface="HY강B"/>
              <a:ea typeface="HY강B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57224" y="1428736"/>
            <a:ext cx="6791325" cy="5219700"/>
          </a:xfrm>
          <a:prstGeom prst="rect">
            <a:avLst/>
          </a:prstGeom>
          <a:noFill/>
          <a:ln w="9525">
            <a:solidFill>
              <a:srgbClr val="002060"/>
            </a:solidFill>
            <a:miter/>
          </a:ln>
          <a:effectLst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428596" y="2357430"/>
            <a:ext cx="8520113" cy="3302000"/>
          </a:xfrm>
          <a:prstGeom prst="rect">
            <a:avLst/>
          </a:prstGeom>
          <a:noFill/>
          <a:ln w="9525">
            <a:solidFill>
              <a:srgbClr val="002060"/>
            </a:solidFill>
            <a:miter/>
          </a:ln>
          <a:effectLst/>
        </p:spPr>
      </p:pic>
      <p:sp>
        <p:nvSpPr>
          <p:cNvPr id="3" name="직사각형 2"/>
          <p:cNvSpPr/>
          <p:nvPr/>
        </p:nvSpPr>
        <p:spPr>
          <a:xfrm>
            <a:off x="857224" y="928670"/>
            <a:ext cx="4500594" cy="642942"/>
          </a:xfrm>
          <a:prstGeom prst="rect">
            <a:avLst/>
          </a:prstGeom>
          <a:gradFill flip="none" rotWithShape="1">
            <a:gsLst>
              <a:gs pos="0">
                <a:srgbClr val="FF00FF">
                  <a:tint val="66000"/>
                  <a:satMod val="160000"/>
                </a:srgbClr>
              </a:gs>
              <a:gs pos="50000">
                <a:srgbClr val="FF00FF">
                  <a:tint val="44500"/>
                  <a:satMod val="160000"/>
                </a:srgbClr>
              </a:gs>
              <a:gs pos="100000">
                <a:srgbClr val="FF00FF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ctr">
              <a:defRPr lang="ko-KR" altLang="en-US"/>
            </a:pPr>
            <a:r>
              <a:rPr kumimoji="0" lang="ko-KR" altLang="en-US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아래 그림과 같이 차례대로 누른다</a:t>
            </a:r>
            <a:r>
              <a:rPr kumimoji="0" lang="en-US" altLang="ko-KR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.</a:t>
            </a:r>
            <a:endParaRPr kumimoji="0" lang="ko-KR" altLang="en-US" b="0" i="0" u="none" strike="noStrike" cap="none" normalizeH="0">
              <a:solidFill>
                <a:schemeClr val="tx1"/>
              </a:solidFill>
              <a:effectLst/>
              <a:latin typeface="HY강B"/>
              <a:ea typeface="HY강B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1500166" y="2571744"/>
            <a:ext cx="714380" cy="357190"/>
          </a:xfrm>
          <a:prstGeom prst="roundRect">
            <a:avLst>
              <a:gd name="adj" fmla="val 16667"/>
            </a:avLst>
          </a:prstGeom>
          <a:noFill/>
          <a:ln w="2857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 defTabSz="9000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lang="ko-KR" altLang="en-US"/>
            </a:pPr>
            <a:endParaRPr kumimoji="0" lang="ko-KR" altLang="en-US" sz="1800" b="0" i="0" u="none" strike="noStrike" cap="none" normalizeH="0">
              <a:solidFill>
                <a:schemeClr val="tx1"/>
              </a:solidFill>
              <a:effectLst/>
              <a:latin typeface="Arial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1928794" y="3857628"/>
            <a:ext cx="857256" cy="285752"/>
          </a:xfrm>
          <a:prstGeom prst="roundRect">
            <a:avLst>
              <a:gd name="adj" fmla="val 16667"/>
            </a:avLst>
          </a:prstGeom>
          <a:noFill/>
          <a:ln w="2857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 defTabSz="9000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lang="ko-KR" altLang="en-US"/>
            </a:pPr>
            <a:endParaRPr kumimoji="0" lang="ko-KR" altLang="en-US" sz="1800" b="0" i="0" u="none" strike="noStrike" cap="none" normalizeH="0">
              <a:solidFill>
                <a:schemeClr val="tx1"/>
              </a:solidFill>
              <a:effectLst/>
              <a:latin typeface="Arial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5929322" y="3857628"/>
            <a:ext cx="2714644" cy="285752"/>
          </a:xfrm>
          <a:prstGeom prst="roundRect">
            <a:avLst>
              <a:gd name="adj" fmla="val 16667"/>
            </a:avLst>
          </a:prstGeom>
          <a:noFill/>
          <a:ln w="2857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 defTabSz="9000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lang="ko-KR" altLang="en-US"/>
            </a:pPr>
            <a:endParaRPr kumimoji="0" lang="ko-KR" altLang="en-US" sz="1800" b="0" i="0" u="none" strike="noStrike" cap="none" normalizeH="0">
              <a:solidFill>
                <a:schemeClr val="tx1"/>
              </a:solidFill>
              <a:effectLst/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500034" y="428604"/>
            <a:ext cx="6896100" cy="6067425"/>
          </a:xfrm>
          <a:prstGeom prst="rect">
            <a:avLst/>
          </a:prstGeom>
          <a:noFill/>
          <a:ln w="9525">
            <a:solidFill>
              <a:srgbClr val="002060"/>
            </a:solidFill>
            <a:miter/>
          </a:ln>
          <a:effectLst/>
        </p:spPr>
      </p:pic>
      <p:sp>
        <p:nvSpPr>
          <p:cNvPr id="4" name="직사각형 3"/>
          <p:cNvSpPr/>
          <p:nvPr/>
        </p:nvSpPr>
        <p:spPr>
          <a:xfrm>
            <a:off x="2928926" y="214290"/>
            <a:ext cx="6000792" cy="928694"/>
          </a:xfrm>
          <a:prstGeom prst="rect">
            <a:avLst/>
          </a:prstGeom>
          <a:gradFill flip="none" rotWithShape="1">
            <a:gsLst>
              <a:gs pos="0">
                <a:srgbClr val="FF00FF">
                  <a:tint val="66000"/>
                  <a:satMod val="160000"/>
                </a:srgbClr>
              </a:gs>
              <a:gs pos="50000">
                <a:srgbClr val="FF00FF">
                  <a:tint val="44500"/>
                  <a:satMod val="160000"/>
                </a:srgbClr>
              </a:gs>
              <a:gs pos="100000">
                <a:srgbClr val="FF00FF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lvl="0">
              <a:defRPr lang="ko-KR" altLang="en-US"/>
            </a:pPr>
            <a:r>
              <a:rPr lang="en-US" altLang="ko-KR" sz="1600">
                <a:latin typeface="HY강B"/>
                <a:ea typeface="HY강B"/>
              </a:rPr>
              <a:t>dat=Integer.parseInt(JOptionPane.showInputDialog(“</a:t>
            </a:r>
            <a:r>
              <a:rPr lang="ko-KR" altLang="en-US" sz="1600">
                <a:latin typeface="HY강B"/>
                <a:ea typeface="HY강B"/>
              </a:rPr>
              <a:t>점수 입력 </a:t>
            </a:r>
            <a:r>
              <a:rPr lang="en-US" altLang="ko-KR" sz="1600">
                <a:latin typeface="HY강B"/>
                <a:ea typeface="HY강B"/>
              </a:rPr>
              <a:t>: ")); </a:t>
            </a:r>
            <a:r>
              <a:rPr lang="ko-KR" altLang="en-US" sz="1600">
                <a:latin typeface="HY강B"/>
                <a:ea typeface="HY강B"/>
              </a:rPr>
              <a:t>문장이</a:t>
            </a:r>
            <a:r>
              <a:rPr lang="en-US" altLang="ko-KR" sz="1600">
                <a:latin typeface="HY강B"/>
                <a:ea typeface="HY강B"/>
              </a:rPr>
              <a:t> </a:t>
            </a:r>
            <a:r>
              <a:rPr lang="ko-KR" altLang="en-US" sz="1600">
                <a:latin typeface="HY강B"/>
                <a:ea typeface="HY강B"/>
              </a:rPr>
              <a:t>실행되어 입력상자가 나타납니다</a:t>
            </a:r>
            <a:r>
              <a:rPr lang="en-US" altLang="ko-KR" sz="1600">
                <a:latin typeface="HY강B"/>
                <a:ea typeface="HY강B"/>
              </a:rPr>
              <a:t>.</a:t>
            </a:r>
            <a:r>
              <a:rPr kumimoji="0" lang="ko-KR" altLang="en-US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적당한 값을 입력합니다</a:t>
            </a:r>
            <a:r>
              <a:rPr kumimoji="0" lang="en-US" altLang="ko-KR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.</a:t>
            </a:r>
            <a:endParaRPr kumimoji="0" lang="ko-KR" altLang="en-US" sz="1600" b="0" i="0" u="none" strike="noStrike" cap="none" normalizeH="0">
              <a:solidFill>
                <a:schemeClr val="tx1"/>
              </a:solidFill>
              <a:effectLst/>
              <a:latin typeface="HY강B"/>
              <a:ea typeface="HY강B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 altLang="ko-KR" sz="4400" dirty="0" smtClean="0"/>
              <a:t>4-1</a:t>
            </a:r>
            <a:r>
              <a:rPr lang="ko-KR" altLang="en-US" sz="4400" dirty="0" smtClean="0"/>
              <a:t>장</a:t>
            </a:r>
            <a:r>
              <a:rPr lang="en-US" altLang="ko-KR" sz="4400" dirty="0"/>
              <a:t>. </a:t>
            </a:r>
            <a:r>
              <a:rPr lang="ko-KR" altLang="en-US" sz="4400" dirty="0"/>
              <a:t>자바의 </a:t>
            </a:r>
            <a:r>
              <a:rPr lang="ko-KR" altLang="en-US" sz="4400" dirty="0" err="1"/>
              <a:t>비교문</a:t>
            </a:r>
            <a:endParaRPr lang="en-US" altLang="ko-KR" sz="4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85720" y="428604"/>
            <a:ext cx="6000770" cy="5949700"/>
          </a:xfrm>
          <a:prstGeom prst="rect">
            <a:avLst/>
          </a:prstGeom>
          <a:noFill/>
          <a:ln w="9525">
            <a:solidFill>
              <a:srgbClr val="002060"/>
            </a:solidFill>
            <a:miter/>
          </a:ln>
          <a:effectLst/>
        </p:spPr>
      </p:pic>
      <p:sp>
        <p:nvSpPr>
          <p:cNvPr id="3" name="직사각형 2"/>
          <p:cNvSpPr/>
          <p:nvPr/>
        </p:nvSpPr>
        <p:spPr>
          <a:xfrm>
            <a:off x="5286380" y="1714488"/>
            <a:ext cx="3643338" cy="1285884"/>
          </a:xfrm>
          <a:prstGeom prst="rect">
            <a:avLst/>
          </a:prstGeom>
          <a:gradFill flip="none" rotWithShape="1">
            <a:gsLst>
              <a:gs pos="0">
                <a:srgbClr val="FF00FF">
                  <a:tint val="66000"/>
                  <a:satMod val="160000"/>
                </a:srgbClr>
              </a:gs>
              <a:gs pos="50000">
                <a:srgbClr val="FF00FF">
                  <a:tint val="44500"/>
                  <a:satMod val="160000"/>
                </a:srgbClr>
              </a:gs>
              <a:gs pos="100000">
                <a:srgbClr val="FF00FF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ctr">
              <a:defRPr lang="ko-KR" altLang="en-US"/>
            </a:pPr>
            <a:r>
              <a:rPr kumimoji="0" lang="ko-KR" altLang="en-US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실행창에 결과값들이 출력된 것을 확인할 수 있다</a:t>
            </a:r>
            <a:r>
              <a:rPr kumimoji="0" lang="en-US" altLang="ko-KR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.</a:t>
            </a:r>
            <a:endParaRPr kumimoji="0" lang="ko-KR" altLang="en-US" sz="1600" b="0" i="0" u="none" strike="noStrike" cap="none" normalizeH="0">
              <a:solidFill>
                <a:schemeClr val="tx1"/>
              </a:solidFill>
              <a:effectLst/>
              <a:latin typeface="HY강B"/>
              <a:ea typeface="HY강B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428596" y="5357826"/>
            <a:ext cx="1714512" cy="571504"/>
          </a:xfrm>
          <a:prstGeom prst="roundRect">
            <a:avLst>
              <a:gd name="adj" fmla="val 16667"/>
            </a:avLst>
          </a:prstGeom>
          <a:noFill/>
          <a:ln w="38100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 defTabSz="9000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lang="ko-KR" altLang="en-US"/>
            </a:pPr>
            <a:endParaRPr kumimoji="0" lang="ko-KR" altLang="en-US" sz="1800" b="0" i="0" u="none" strike="noStrike" cap="none" normalizeH="0">
              <a:solidFill>
                <a:schemeClr val="tx1"/>
              </a:solidFill>
              <a:effectLst/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 altLang="ko-KR"/>
              <a:t>3. switch~ case</a:t>
            </a:r>
            <a:r>
              <a:rPr lang="ko-KR" altLang="en-US"/>
              <a:t>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5720" y="1371600"/>
            <a:ext cx="4643470" cy="4953000"/>
          </a:xfrm>
        </p:spPr>
        <p:txBody>
          <a:bodyPr/>
          <a:lstStyle/>
          <a:p>
            <a:pPr lvl="0">
              <a:defRPr lang="ko-KR" altLang="en-US"/>
            </a:pPr>
            <a:r>
              <a:rPr lang="en-US" altLang="ko-KR" sz="2800"/>
              <a:t>switch ~ case</a:t>
            </a:r>
            <a:r>
              <a:rPr lang="ko-KR" altLang="en-US" sz="2800"/>
              <a:t>문은 </a:t>
            </a:r>
            <a:r>
              <a:rPr lang="en-US" altLang="ko-KR" sz="2800"/>
              <a:t>1</a:t>
            </a:r>
            <a:r>
              <a:rPr lang="ko-KR" altLang="en-US" sz="2800"/>
              <a:t>개 변수 또는 수식이 여러 값을 가질 때의 선택구조이다</a:t>
            </a:r>
            <a:r>
              <a:rPr lang="en-US" altLang="ko-KR" sz="2800"/>
              <a:t>. </a:t>
            </a:r>
          </a:p>
          <a:p>
            <a:pPr lvl="0">
              <a:defRPr lang="ko-KR" altLang="en-US"/>
            </a:pPr>
            <a:r>
              <a:rPr lang="en-US" altLang="ko-KR" sz="2800"/>
              <a:t>switch </a:t>
            </a:r>
            <a:r>
              <a:rPr lang="ko-KR" altLang="en-US" sz="2800"/>
              <a:t>옆 </a:t>
            </a:r>
            <a:r>
              <a:rPr lang="en-US" altLang="ko-KR" sz="2800"/>
              <a:t>(  )</a:t>
            </a:r>
            <a:r>
              <a:rPr lang="ko-KR" altLang="en-US" sz="2800"/>
              <a:t>안의 변수 또는 수식의 값과 </a:t>
            </a:r>
            <a:r>
              <a:rPr lang="en-US" altLang="ko-KR" sz="2800"/>
              <a:t>case</a:t>
            </a:r>
            <a:r>
              <a:rPr lang="ko-KR" altLang="en-US" sz="2800"/>
              <a:t>문 뒤의 값과 일치하는 </a:t>
            </a:r>
            <a:r>
              <a:rPr lang="en-US" altLang="ko-KR" sz="2800"/>
              <a:t>case</a:t>
            </a:r>
            <a:r>
              <a:rPr lang="ko-KR" altLang="en-US" sz="2800"/>
              <a:t>문 뒤의 수행문장을 수행한다</a:t>
            </a:r>
            <a:r>
              <a:rPr lang="en-US" altLang="ko-KR" sz="2800"/>
              <a:t>. </a:t>
            </a:r>
            <a:r>
              <a:rPr lang="ko-KR" altLang="en-US" sz="2800"/>
              <a:t>만약에 일치하는 값이 하나도 없을 때는 </a:t>
            </a:r>
            <a:r>
              <a:rPr lang="en-US" altLang="ko-KR" sz="2800"/>
              <a:t>default </a:t>
            </a:r>
            <a:r>
              <a:rPr lang="ko-KR" altLang="en-US" sz="2800"/>
              <a:t>문 뒤의 수행문장들을 수행한다</a:t>
            </a:r>
            <a:r>
              <a:rPr lang="en-US" altLang="ko-KR" sz="2800"/>
              <a:t>. </a:t>
            </a:r>
          </a:p>
          <a:p>
            <a:pPr lvl="0">
              <a:defRPr lang="ko-KR" altLang="en-US"/>
            </a:pPr>
            <a:endParaRPr lang="ko-KR" altLang="en-US" sz="2800"/>
          </a:p>
        </p:txBody>
      </p:sp>
      <p:sp>
        <p:nvSpPr>
          <p:cNvPr id="27650" name="Rectangle 2"/>
          <p:cNvSpPr>
            <a:spLocks noChangeArrowheads="1"/>
          </p:cNvSpPr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non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lvl="0">
              <a:defRPr lang="ko-KR" altLang="en-US"/>
            </a:pPr>
            <a:endParaRPr lang="ko-KR" altLang="en-US"/>
          </a:p>
        </p:txBody>
      </p:sp>
      <p:pic>
        <p:nvPicPr>
          <p:cNvPr id="27649" name="_x78002808" descr="EMB0000056c14ed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5214942" y="1714488"/>
            <a:ext cx="3643338" cy="357190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85720" y="1500174"/>
            <a:ext cx="8501122" cy="4929222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 lang="ko-KR" altLang="en-US"/>
            </a:pPr>
            <a:r>
              <a:rPr lang="en-US" altLang="ko-KR" sz="1400" b="1"/>
              <a:t>package pk09;</a:t>
            </a:r>
          </a:p>
          <a:p>
            <a:pPr lvl="0">
              <a:defRPr lang="ko-KR" altLang="en-US"/>
            </a:pPr>
            <a:r>
              <a:rPr lang="en-US" altLang="ko-KR" sz="1400" b="1"/>
              <a:t>import javax.swing.JOptionPane;</a:t>
            </a:r>
          </a:p>
          <a:p>
            <a:pPr lvl="0">
              <a:defRPr lang="ko-KR" altLang="en-US"/>
            </a:pPr>
            <a:r>
              <a:rPr lang="en-US" altLang="ko-KR" sz="1400" b="1"/>
              <a:t>public class SwitchTest {</a:t>
            </a:r>
          </a:p>
          <a:p>
            <a:pPr lvl="0">
              <a:defRPr lang="ko-KR" altLang="en-US"/>
            </a:pPr>
            <a:endParaRPr lang="en-US" altLang="ko-KR" sz="1400" b="1"/>
          </a:p>
          <a:p>
            <a:pPr lvl="0">
              <a:defRPr lang="ko-KR" altLang="en-US"/>
            </a:pPr>
            <a:r>
              <a:rPr lang="en-US" altLang="ko-KR" sz="1400" b="1"/>
              <a:t>	public static void main(String[] args) { </a:t>
            </a:r>
          </a:p>
          <a:p>
            <a:pPr lvl="0">
              <a:defRPr lang="ko-KR" altLang="en-US"/>
            </a:pPr>
            <a:r>
              <a:rPr lang="en-US" altLang="ko-KR" sz="1400" b="1"/>
              <a:t>		int In_Num; </a:t>
            </a:r>
          </a:p>
          <a:p>
            <a:pPr lvl="0">
              <a:defRPr lang="ko-KR" altLang="en-US"/>
            </a:pPr>
            <a:r>
              <a:rPr lang="en-US" altLang="ko-KR" sz="1400" b="1"/>
              <a:t>		In_Num=Integer.parseInt(JOptionPane.showInputDialog("</a:t>
            </a:r>
            <a:r>
              <a:rPr lang="ko-KR" altLang="en-US" sz="1400" b="1"/>
              <a:t>번호입력 </a:t>
            </a:r>
            <a:r>
              <a:rPr lang="en-US" altLang="ko-KR" sz="1400" b="1"/>
              <a:t>: "));</a:t>
            </a:r>
          </a:p>
          <a:p>
            <a:pPr lvl="0">
              <a:defRPr lang="ko-KR" altLang="en-US"/>
            </a:pPr>
            <a:r>
              <a:rPr lang="en-US" altLang="ko-KR" sz="1400" b="1"/>
              <a:t>		   </a:t>
            </a:r>
          </a:p>
          <a:p>
            <a:pPr lvl="0">
              <a:defRPr lang="ko-KR" altLang="en-US"/>
            </a:pPr>
            <a:r>
              <a:rPr lang="en-US" altLang="ko-KR" sz="1400" b="1"/>
              <a:t>		switch(In_Num){</a:t>
            </a:r>
          </a:p>
          <a:p>
            <a:pPr lvl="0">
              <a:defRPr lang="ko-KR" altLang="en-US"/>
            </a:pPr>
            <a:r>
              <a:rPr lang="en-US" altLang="ko-KR" sz="1400" b="1"/>
              <a:t>		    case 1 :</a:t>
            </a:r>
          </a:p>
          <a:p>
            <a:pPr lvl="0">
              <a:defRPr lang="ko-KR" altLang="en-US"/>
            </a:pPr>
            <a:r>
              <a:rPr lang="en-US" altLang="ko-KR" sz="1400" b="1"/>
              <a:t>		        System.out.println("</a:t>
            </a:r>
            <a:r>
              <a:rPr lang="ko-KR" altLang="en-US" sz="1400" b="1"/>
              <a:t>예금조회를 선택하셨습니다</a:t>
            </a:r>
            <a:r>
              <a:rPr lang="en-US" altLang="ko-KR" sz="1400" b="1"/>
              <a:t>." ); break;</a:t>
            </a:r>
          </a:p>
          <a:p>
            <a:pPr lvl="0">
              <a:defRPr lang="ko-KR" altLang="en-US"/>
            </a:pPr>
            <a:r>
              <a:rPr lang="en-US" altLang="ko-KR" sz="1400" b="1"/>
              <a:t>		    case 2 :</a:t>
            </a:r>
          </a:p>
          <a:p>
            <a:pPr lvl="0">
              <a:defRPr lang="ko-KR" altLang="en-US"/>
            </a:pPr>
            <a:r>
              <a:rPr lang="en-US" altLang="ko-KR" sz="1400" b="1"/>
              <a:t>		    	System.out.println("</a:t>
            </a:r>
            <a:r>
              <a:rPr lang="ko-KR" altLang="en-US" sz="1400" b="1"/>
              <a:t>예금출금을 선택하셨습니다</a:t>
            </a:r>
            <a:r>
              <a:rPr lang="en-US" altLang="ko-KR" sz="1400" b="1"/>
              <a:t>." ); break;</a:t>
            </a:r>
          </a:p>
          <a:p>
            <a:pPr lvl="0">
              <a:defRPr lang="ko-KR" altLang="en-US"/>
            </a:pPr>
            <a:r>
              <a:rPr lang="en-US" altLang="ko-KR" sz="1400" b="1"/>
              <a:t>		    case 3 :</a:t>
            </a:r>
          </a:p>
          <a:p>
            <a:pPr lvl="0">
              <a:defRPr lang="ko-KR" altLang="en-US"/>
            </a:pPr>
            <a:r>
              <a:rPr lang="en-US" altLang="ko-KR" sz="1400" b="1"/>
              <a:t>		    	System.out.println("</a:t>
            </a:r>
            <a:r>
              <a:rPr lang="ko-KR" altLang="en-US" sz="1400" b="1"/>
              <a:t>예금입금을 선택하셨습니다</a:t>
            </a:r>
            <a:r>
              <a:rPr lang="en-US" altLang="ko-KR" sz="1400" b="1"/>
              <a:t>." ); break;</a:t>
            </a:r>
          </a:p>
          <a:p>
            <a:pPr lvl="0">
              <a:defRPr lang="ko-KR" altLang="en-US"/>
            </a:pPr>
            <a:r>
              <a:rPr lang="en-US" altLang="ko-KR" sz="1400" b="1"/>
              <a:t>		    case 4 :</a:t>
            </a:r>
          </a:p>
          <a:p>
            <a:pPr lvl="0">
              <a:defRPr lang="ko-KR" altLang="en-US"/>
            </a:pPr>
            <a:r>
              <a:rPr lang="en-US" altLang="ko-KR" sz="1400" b="1"/>
              <a:t>		    	System.out.println("</a:t>
            </a:r>
            <a:r>
              <a:rPr lang="ko-KR" altLang="en-US" sz="1400" b="1"/>
              <a:t>예금이체를 선택하셨습니다</a:t>
            </a:r>
            <a:r>
              <a:rPr lang="en-US" altLang="ko-KR" sz="1400" b="1"/>
              <a:t>." ); break;</a:t>
            </a:r>
          </a:p>
          <a:p>
            <a:pPr lvl="0">
              <a:defRPr lang="ko-KR" altLang="en-US"/>
            </a:pPr>
            <a:r>
              <a:rPr lang="en-US" altLang="ko-KR" sz="1400" b="1"/>
              <a:t>		    default : </a:t>
            </a:r>
          </a:p>
          <a:p>
            <a:pPr lvl="0">
              <a:defRPr lang="ko-KR" altLang="en-US"/>
            </a:pPr>
            <a:r>
              <a:rPr lang="en-US" altLang="ko-KR" sz="1400" b="1"/>
              <a:t>		    	System.out.println("</a:t>
            </a:r>
            <a:r>
              <a:rPr lang="ko-KR" altLang="en-US" sz="1400" b="1"/>
              <a:t>번호를 잘못 누르셨습니다</a:t>
            </a:r>
            <a:r>
              <a:rPr lang="en-US" altLang="ko-KR" sz="1400" b="1"/>
              <a:t>." ); </a:t>
            </a:r>
          </a:p>
          <a:p>
            <a:pPr lvl="0">
              <a:defRPr lang="ko-KR" altLang="en-US"/>
            </a:pPr>
            <a:r>
              <a:rPr lang="en-US" altLang="ko-KR" sz="1400" b="1"/>
              <a:t>		   } /* switch</a:t>
            </a:r>
            <a:r>
              <a:rPr lang="ko-KR" altLang="en-US" sz="1400" b="1"/>
              <a:t>문을 닫아줌 *</a:t>
            </a:r>
            <a:r>
              <a:rPr lang="en-US" altLang="ko-KR" sz="1400" b="1"/>
              <a:t>/</a:t>
            </a:r>
          </a:p>
          <a:p>
            <a:pPr lvl="0">
              <a:defRPr lang="ko-KR" altLang="en-US"/>
            </a:pPr>
            <a:r>
              <a:rPr lang="en-US" altLang="ko-KR" sz="1400" b="1"/>
              <a:t>	}</a:t>
            </a:r>
          </a:p>
          <a:p>
            <a:pPr lvl="0">
              <a:defRPr lang="ko-KR" altLang="en-US"/>
            </a:pPr>
            <a:r>
              <a:rPr lang="en-US" altLang="ko-KR" sz="1400" b="1"/>
              <a:t>}</a:t>
            </a:r>
          </a:p>
          <a:p>
            <a:pPr lvl="0">
              <a:defRPr lang="ko-KR" altLang="en-US"/>
            </a:pPr>
            <a:endParaRPr lang="en-US" altLang="ko-KR" sz="1400" b="1"/>
          </a:p>
        </p:txBody>
      </p:sp>
      <p:sp>
        <p:nvSpPr>
          <p:cNvPr id="6" name="모서리가 둥근 직사각형 5"/>
          <p:cNvSpPr/>
          <p:nvPr/>
        </p:nvSpPr>
        <p:spPr>
          <a:xfrm>
            <a:off x="285720" y="714356"/>
            <a:ext cx="1643074" cy="500066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anchor="ctr" anchorCtr="1">
            <a:prstTxWarp prst="textNoShape">
              <a:avLst/>
            </a:prstTxWarp>
          </a:bodyPr>
          <a:lstStyle/>
          <a:p>
            <a:pPr marL="0" indent="0" algn="l" defTabSz="9000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lang="ko-KR" altLang="en-US"/>
            </a:pPr>
            <a:r>
              <a:rPr kumimoji="0" lang="ko-KR" altLang="en-US" sz="18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예제 </a:t>
            </a:r>
            <a:r>
              <a:rPr lang="en-US" altLang="ko-KR">
                <a:solidFill>
                  <a:schemeClr val="tx1"/>
                </a:solidFill>
                <a:latin typeface="HY강B"/>
                <a:ea typeface="HY강B"/>
              </a:rPr>
              <a:t>9</a:t>
            </a:r>
            <a:r>
              <a:rPr kumimoji="0" lang="en-US" altLang="ko-KR" sz="18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-3</a:t>
            </a:r>
            <a:endParaRPr kumimoji="0" lang="ko-KR" altLang="en-US" sz="1800" b="0" i="0" u="none" strike="noStrike" cap="none" normalizeH="0">
              <a:solidFill>
                <a:schemeClr val="tx1"/>
              </a:solidFill>
              <a:effectLst/>
              <a:latin typeface="HY강B"/>
              <a:ea typeface="HY강B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428728" y="714356"/>
            <a:ext cx="6143668" cy="714380"/>
          </a:xfrm>
          <a:prstGeom prst="rect">
            <a:avLst/>
          </a:prstGeom>
          <a:gradFill flip="none" rotWithShape="1">
            <a:gsLst>
              <a:gs pos="0">
                <a:srgbClr val="FF00FF">
                  <a:tint val="66000"/>
                  <a:satMod val="160000"/>
                </a:srgbClr>
              </a:gs>
              <a:gs pos="50000">
                <a:srgbClr val="FF00FF">
                  <a:tint val="44500"/>
                  <a:satMod val="160000"/>
                </a:srgbClr>
              </a:gs>
              <a:gs pos="100000">
                <a:srgbClr val="FF00FF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lvl="0">
              <a:defRPr lang="ko-KR" altLang="en-US"/>
            </a:pPr>
            <a:r>
              <a:rPr lang="en-US" altLang="ko-KR">
                <a:latin typeface="HY강B"/>
                <a:ea typeface="HY강B"/>
              </a:rPr>
              <a:t>[ExJava9-3]</a:t>
            </a:r>
            <a:r>
              <a:rPr lang="ko-KR" altLang="en-US">
                <a:latin typeface="HY강B"/>
                <a:ea typeface="HY강B"/>
              </a:rPr>
              <a:t>프로젝트 내에 자바클래스를 작성하기위해 마우스 오른쪽버튼을 누르고 </a:t>
            </a:r>
            <a:r>
              <a:rPr lang="en-US" altLang="ko-KR">
                <a:latin typeface="HY강B"/>
                <a:ea typeface="HY강B"/>
              </a:rPr>
              <a:t>[New]-[Class]</a:t>
            </a:r>
            <a:r>
              <a:rPr lang="ko-KR" altLang="en-US">
                <a:latin typeface="HY강B"/>
                <a:ea typeface="HY강B"/>
              </a:rPr>
              <a:t>를 누른다</a:t>
            </a:r>
            <a:r>
              <a:rPr lang="en-US" altLang="ko-KR">
                <a:latin typeface="HY강B"/>
                <a:ea typeface="HY강B"/>
              </a:rPr>
              <a:t>.</a:t>
            </a:r>
            <a:endParaRPr lang="ko-KR" altLang="en-US">
              <a:latin typeface="HY강B"/>
              <a:ea typeface="HY강B"/>
            </a:endParaRPr>
          </a:p>
        </p:txBody>
      </p:sp>
      <p:grpSp>
        <p:nvGrpSpPr>
          <p:cNvPr id="2" name="그룹 7"/>
          <p:cNvGrpSpPr/>
          <p:nvPr/>
        </p:nvGrpSpPr>
        <p:grpSpPr>
          <a:xfrm>
            <a:off x="928662" y="1785926"/>
            <a:ext cx="7161213" cy="4714884"/>
            <a:chOff x="785786" y="1571612"/>
            <a:chExt cx="7161213" cy="4714884"/>
          </a:xfrm>
        </p:grpSpPr>
        <p:pic>
          <p:nvPicPr>
            <p:cNvPr id="9" name="Picture 2"/>
            <p:cNvPicPr>
              <a:picLocks noChangeAspect="1" noChangeArrowheads="1"/>
            </p:cNvPicPr>
            <p:nvPr/>
          </p:nvPicPr>
          <p:blipFill rotWithShape="1">
            <a:blip r:embed="rId2"/>
            <a:srcRect/>
            <a:stretch>
              <a:fillRect/>
            </a:stretch>
          </p:blipFill>
          <p:spPr>
            <a:xfrm>
              <a:off x="785786" y="1571612"/>
              <a:ext cx="7161213" cy="4714884"/>
            </a:xfrm>
            <a:prstGeom prst="rect">
              <a:avLst/>
            </a:prstGeom>
            <a:noFill/>
            <a:ln w="9525">
              <a:solidFill>
                <a:srgbClr val="002060"/>
              </a:solidFill>
              <a:miter/>
            </a:ln>
            <a:effectLst/>
          </p:spPr>
        </p:pic>
        <p:sp>
          <p:nvSpPr>
            <p:cNvPr id="10" name="모서리가 둥근 직사각형 9"/>
            <p:cNvSpPr/>
            <p:nvPr/>
          </p:nvSpPr>
          <p:spPr>
            <a:xfrm>
              <a:off x="1142976" y="3000372"/>
              <a:ext cx="857256" cy="285752"/>
            </a:xfrm>
            <a:prstGeom prst="roundRect">
              <a:avLst>
                <a:gd name="adj" fmla="val 16667"/>
              </a:avLst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indent="0" algn="l" defTabSz="9000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 lang="ko-KR" altLang="en-US"/>
              </a:pPr>
              <a:endParaRPr kumimoji="0" lang="ko-KR" altLang="en-US" sz="1800" b="0" i="0" u="none" strike="noStrike" cap="none" normalizeH="0">
                <a:solidFill>
                  <a:schemeClr val="tx1"/>
                </a:solidFill>
                <a:effectLst/>
                <a:latin typeface="Arial"/>
              </a:endParaRPr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2143108" y="3071810"/>
              <a:ext cx="857256" cy="285752"/>
            </a:xfrm>
            <a:prstGeom prst="roundRect">
              <a:avLst>
                <a:gd name="adj" fmla="val 16667"/>
              </a:avLst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indent="0" algn="l" defTabSz="9000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 lang="ko-KR" altLang="en-US"/>
              </a:pPr>
              <a:endParaRPr kumimoji="0" lang="ko-KR" altLang="en-US" sz="1800" b="0" i="0" u="none" strike="noStrike" cap="none" normalizeH="0">
                <a:solidFill>
                  <a:schemeClr val="tx1"/>
                </a:solidFill>
                <a:effectLst/>
                <a:latin typeface="Arial"/>
              </a:endParaRPr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5715008" y="4214818"/>
              <a:ext cx="857256" cy="285752"/>
            </a:xfrm>
            <a:prstGeom prst="roundRect">
              <a:avLst>
                <a:gd name="adj" fmla="val 16667"/>
              </a:avLst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indent="0" algn="l" defTabSz="9000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 lang="ko-KR" altLang="en-US"/>
              </a:pPr>
              <a:endParaRPr kumimoji="0" lang="ko-KR" altLang="en-US" sz="1800" b="0" i="0" u="none" strike="noStrike" cap="none" normalizeH="0">
                <a:solidFill>
                  <a:schemeClr val="tx1"/>
                </a:solidFill>
                <a:effectLst/>
                <a:latin typeface="Arial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09" name="Picture 1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57138" y="500042"/>
            <a:ext cx="5300680" cy="6075950"/>
          </a:xfrm>
          <a:prstGeom prst="rect">
            <a:avLst/>
          </a:prstGeom>
          <a:noFill/>
          <a:ln w="9525">
            <a:noFill/>
            <a:miter/>
          </a:ln>
          <a:effectLst/>
        </p:spPr>
      </p:pic>
      <p:sp>
        <p:nvSpPr>
          <p:cNvPr id="4" name="직사각형 3"/>
          <p:cNvSpPr/>
          <p:nvPr/>
        </p:nvSpPr>
        <p:spPr>
          <a:xfrm>
            <a:off x="5357818" y="642918"/>
            <a:ext cx="3571900" cy="857256"/>
          </a:xfrm>
          <a:prstGeom prst="rect">
            <a:avLst/>
          </a:prstGeom>
          <a:gradFill flip="none" rotWithShape="1">
            <a:gsLst>
              <a:gs pos="0">
                <a:srgbClr val="FF00FF">
                  <a:tint val="66000"/>
                  <a:satMod val="160000"/>
                </a:srgbClr>
              </a:gs>
              <a:gs pos="50000">
                <a:srgbClr val="FF00FF">
                  <a:tint val="44500"/>
                  <a:satMod val="160000"/>
                </a:srgbClr>
              </a:gs>
              <a:gs pos="100000">
                <a:srgbClr val="FF00FF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lvl="0">
              <a:defRPr lang="ko-KR" altLang="en-US"/>
            </a:pPr>
            <a:r>
              <a:rPr kumimoji="0" lang="en-US" altLang="ko-KR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[</a:t>
            </a:r>
            <a:r>
              <a:rPr lang="en-US" altLang="ko-KR" sz="1600">
                <a:latin typeface="HY강B"/>
                <a:ea typeface="HY강B"/>
              </a:rPr>
              <a:t>package]</a:t>
            </a:r>
            <a:r>
              <a:rPr lang="ko-KR" altLang="en-US" sz="1600">
                <a:latin typeface="HY강B"/>
                <a:ea typeface="HY강B"/>
              </a:rPr>
              <a:t>에 패키지명을 입력한다</a:t>
            </a:r>
            <a:endParaRPr kumimoji="0" lang="ko-KR" altLang="en-US" sz="1600" b="0" i="0" u="none" strike="noStrike" cap="none" normalizeH="0">
              <a:solidFill>
                <a:schemeClr val="tx1"/>
              </a:solidFill>
              <a:effectLst/>
              <a:latin typeface="HY강B"/>
              <a:ea typeface="HY강B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357818" y="1643050"/>
            <a:ext cx="3571900" cy="857256"/>
          </a:xfrm>
          <a:prstGeom prst="rect">
            <a:avLst/>
          </a:prstGeom>
          <a:gradFill flip="none" rotWithShape="1">
            <a:gsLst>
              <a:gs pos="0">
                <a:srgbClr val="FF00FF">
                  <a:tint val="66000"/>
                  <a:satMod val="160000"/>
                </a:srgbClr>
              </a:gs>
              <a:gs pos="50000">
                <a:srgbClr val="FF00FF">
                  <a:tint val="44500"/>
                  <a:satMod val="160000"/>
                </a:srgbClr>
              </a:gs>
              <a:gs pos="100000">
                <a:srgbClr val="FF00FF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lvl="0">
              <a:defRPr lang="ko-KR" altLang="en-US"/>
            </a:pPr>
            <a:r>
              <a:rPr kumimoji="0" lang="en-US" altLang="ko-KR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[Name]</a:t>
            </a:r>
            <a:r>
              <a:rPr kumimoji="0" lang="ko-KR" altLang="en-US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에 클래스명을 입력한다</a:t>
            </a:r>
            <a:r>
              <a:rPr kumimoji="0" lang="en-US" altLang="ko-KR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.</a:t>
            </a:r>
            <a:endParaRPr kumimoji="0" lang="ko-KR" altLang="en-US" sz="1600" b="0" i="0" u="none" strike="noStrike" cap="none" normalizeH="0">
              <a:solidFill>
                <a:schemeClr val="tx1"/>
              </a:solidFill>
              <a:effectLst/>
              <a:latin typeface="HY강B"/>
              <a:ea typeface="HY강B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357818" y="3857628"/>
            <a:ext cx="3571900" cy="857256"/>
          </a:xfrm>
          <a:prstGeom prst="rect">
            <a:avLst/>
          </a:prstGeom>
          <a:gradFill flip="none" rotWithShape="1">
            <a:gsLst>
              <a:gs pos="0">
                <a:srgbClr val="FF00FF">
                  <a:tint val="66000"/>
                  <a:satMod val="160000"/>
                </a:srgbClr>
              </a:gs>
              <a:gs pos="50000">
                <a:srgbClr val="FF00FF">
                  <a:tint val="44500"/>
                  <a:satMod val="160000"/>
                </a:srgbClr>
              </a:gs>
              <a:gs pos="100000">
                <a:srgbClr val="FF00FF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lvl="0">
              <a:defRPr lang="ko-KR" altLang="en-US"/>
            </a:pPr>
            <a:r>
              <a:rPr kumimoji="0" lang="en-US" altLang="ko-KR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[public static void main(String[] args)]</a:t>
            </a:r>
            <a:r>
              <a:rPr kumimoji="0" lang="ko-KR" altLang="en-US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항목은 </a:t>
            </a:r>
            <a:r>
              <a:rPr kumimoji="0" lang="en-US" altLang="ko-KR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main()</a:t>
            </a:r>
            <a:r>
              <a:rPr kumimoji="0" lang="ko-KR" altLang="en-US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메소드가 있는 클래스의 경우 반드시 체크해야한다</a:t>
            </a:r>
            <a:r>
              <a:rPr kumimoji="0" lang="en-US" altLang="ko-KR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.</a:t>
            </a:r>
            <a:endParaRPr kumimoji="0" lang="ko-KR" altLang="en-US" sz="1600" b="0" i="0" u="none" strike="noStrike" cap="none" normalizeH="0">
              <a:solidFill>
                <a:schemeClr val="tx1"/>
              </a:solidFill>
              <a:effectLst/>
              <a:latin typeface="HY강B"/>
              <a:ea typeface="HY강B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357818" y="4857760"/>
            <a:ext cx="3571900" cy="857256"/>
          </a:xfrm>
          <a:prstGeom prst="rect">
            <a:avLst/>
          </a:prstGeom>
          <a:gradFill flip="none" rotWithShape="1">
            <a:gsLst>
              <a:gs pos="0">
                <a:srgbClr val="FF00FF">
                  <a:tint val="66000"/>
                  <a:satMod val="160000"/>
                </a:srgbClr>
              </a:gs>
              <a:gs pos="50000">
                <a:srgbClr val="FF00FF">
                  <a:tint val="44500"/>
                  <a:satMod val="160000"/>
                </a:srgbClr>
              </a:gs>
              <a:gs pos="100000">
                <a:srgbClr val="FF00FF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lvl="0">
              <a:defRPr lang="ko-KR" altLang="en-US"/>
            </a:pPr>
            <a:r>
              <a:rPr kumimoji="0" lang="en-US" altLang="ko-KR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[inherited abstract methods]</a:t>
            </a:r>
            <a:r>
              <a:rPr kumimoji="0" lang="ko-KR" altLang="en-US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는</a:t>
            </a:r>
            <a:r>
              <a:rPr kumimoji="0" lang="en-US" altLang="ko-KR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 </a:t>
            </a:r>
            <a:r>
              <a:rPr kumimoji="0" lang="ko-KR" altLang="en-US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상속의 관계</a:t>
            </a:r>
            <a:r>
              <a:rPr lang="ko-KR" altLang="en-US" sz="1600">
                <a:latin typeface="HY강B"/>
                <a:ea typeface="HY강B"/>
              </a:rPr>
              <a:t>가</a:t>
            </a:r>
            <a:r>
              <a:rPr kumimoji="0" lang="ko-KR" altLang="en-US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 존재할 때 체크하는 곳이다</a:t>
            </a:r>
            <a:r>
              <a:rPr kumimoji="0" lang="en-US" altLang="ko-KR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.</a:t>
            </a:r>
          </a:p>
          <a:p>
            <a:pPr lvl="0">
              <a:defRPr lang="ko-KR" altLang="en-US"/>
            </a:pPr>
            <a:r>
              <a:rPr lang="ko-KR" altLang="en-US" sz="1600">
                <a:latin typeface="HY강B"/>
                <a:ea typeface="HY강B"/>
              </a:rPr>
              <a:t>기본적으로 체크되어 있다</a:t>
            </a:r>
            <a:r>
              <a:rPr lang="en-US" altLang="ko-KR" sz="1600">
                <a:latin typeface="HY강B"/>
                <a:ea typeface="HY강B"/>
              </a:rPr>
              <a:t>.</a:t>
            </a:r>
            <a:endParaRPr kumimoji="0" lang="ko-KR" altLang="en-US" sz="1600" b="0" i="0" u="none" strike="noStrike" cap="none" normalizeH="0">
              <a:solidFill>
                <a:schemeClr val="tx1"/>
              </a:solidFill>
              <a:effectLst/>
              <a:latin typeface="HY강B"/>
              <a:ea typeface="HY강B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1285852" y="1785926"/>
            <a:ext cx="857256" cy="285752"/>
          </a:xfrm>
          <a:prstGeom prst="roundRect">
            <a:avLst>
              <a:gd name="adj" fmla="val 16667"/>
            </a:avLst>
          </a:prstGeom>
          <a:noFill/>
          <a:ln w="2857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 defTabSz="9000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lang="ko-KR" altLang="en-US"/>
            </a:pPr>
            <a:endParaRPr kumimoji="0" lang="ko-KR" altLang="en-US" sz="1800" b="0" i="0" u="none" strike="noStrike" cap="none" normalizeH="0">
              <a:solidFill>
                <a:schemeClr val="tx1"/>
              </a:solidFill>
              <a:effectLst/>
              <a:latin typeface="Arial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1285852" y="2500306"/>
            <a:ext cx="857256" cy="285752"/>
          </a:xfrm>
          <a:prstGeom prst="roundRect">
            <a:avLst>
              <a:gd name="adj" fmla="val 16667"/>
            </a:avLst>
          </a:prstGeom>
          <a:noFill/>
          <a:ln w="2857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 defTabSz="9000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lang="ko-KR" altLang="en-US"/>
            </a:pPr>
            <a:endParaRPr kumimoji="0" lang="ko-KR" altLang="en-US" sz="1800" b="0" i="0" u="none" strike="noStrike" cap="none" normalizeH="0">
              <a:solidFill>
                <a:schemeClr val="tx1"/>
              </a:solidFill>
              <a:effectLst/>
              <a:latin typeface="Arial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1357290" y="4429132"/>
            <a:ext cx="2286016" cy="214314"/>
          </a:xfrm>
          <a:prstGeom prst="roundRect">
            <a:avLst>
              <a:gd name="adj" fmla="val 16667"/>
            </a:avLst>
          </a:prstGeom>
          <a:noFill/>
          <a:ln w="2857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 defTabSz="9000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lang="ko-KR" altLang="en-US"/>
            </a:pPr>
            <a:endParaRPr kumimoji="0" lang="ko-KR" altLang="en-US" sz="1800" b="0" i="0" u="none" strike="noStrike" cap="none" normalizeH="0">
              <a:solidFill>
                <a:schemeClr val="tx1"/>
              </a:solidFill>
              <a:effectLst/>
              <a:latin typeface="Arial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1357290" y="4857760"/>
            <a:ext cx="2286016" cy="214314"/>
          </a:xfrm>
          <a:prstGeom prst="roundRect">
            <a:avLst>
              <a:gd name="adj" fmla="val 16667"/>
            </a:avLst>
          </a:prstGeom>
          <a:noFill/>
          <a:ln w="2857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 defTabSz="9000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lang="ko-KR" altLang="en-US"/>
            </a:pPr>
            <a:endParaRPr kumimoji="0" lang="ko-KR" altLang="en-US" sz="1800" b="0" i="0" u="none" strike="noStrike" cap="none" normalizeH="0">
              <a:solidFill>
                <a:schemeClr val="tx1"/>
              </a:solidFill>
              <a:effectLst/>
              <a:latin typeface="Arial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3500430" y="6143644"/>
            <a:ext cx="857256" cy="214314"/>
          </a:xfrm>
          <a:prstGeom prst="roundRect">
            <a:avLst>
              <a:gd name="adj" fmla="val 16667"/>
            </a:avLst>
          </a:prstGeom>
          <a:noFill/>
          <a:ln w="2857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 defTabSz="9000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lang="ko-KR" altLang="en-US"/>
            </a:pPr>
            <a:endParaRPr kumimoji="0" lang="ko-KR" altLang="en-US" sz="1800" b="0" i="0" u="none" strike="noStrike" cap="none" normalizeH="0">
              <a:solidFill>
                <a:schemeClr val="tx1"/>
              </a:solidFill>
              <a:effectLst/>
              <a:latin typeface="Arial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357818" y="6072206"/>
            <a:ext cx="3571900" cy="500066"/>
          </a:xfrm>
          <a:prstGeom prst="rect">
            <a:avLst/>
          </a:prstGeom>
          <a:gradFill flip="none" rotWithShape="1">
            <a:gsLst>
              <a:gs pos="0">
                <a:srgbClr val="FF00FF">
                  <a:tint val="66000"/>
                  <a:satMod val="160000"/>
                </a:srgbClr>
              </a:gs>
              <a:gs pos="50000">
                <a:srgbClr val="FF00FF">
                  <a:tint val="44500"/>
                  <a:satMod val="160000"/>
                </a:srgbClr>
              </a:gs>
              <a:gs pos="100000">
                <a:srgbClr val="FF00FF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lvl="0">
              <a:defRPr lang="ko-KR" altLang="en-US"/>
            </a:pPr>
            <a:r>
              <a:rPr kumimoji="0" lang="en-US" altLang="ko-KR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[Finish]</a:t>
            </a:r>
            <a:r>
              <a:rPr kumimoji="0" lang="ko-KR" altLang="en-US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버튼을 누른다</a:t>
            </a:r>
            <a:r>
              <a:rPr kumimoji="0" lang="en-US" altLang="ko-KR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.</a:t>
            </a:r>
            <a:endParaRPr kumimoji="0" lang="ko-KR" altLang="en-US" sz="1600" b="0" i="0" u="none" strike="noStrike" cap="none" normalizeH="0">
              <a:solidFill>
                <a:schemeClr val="tx1"/>
              </a:solidFill>
              <a:effectLst/>
              <a:latin typeface="HY강B"/>
              <a:ea typeface="HY강B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500034" y="571480"/>
            <a:ext cx="4429156" cy="714380"/>
          </a:xfrm>
          <a:prstGeom prst="rect">
            <a:avLst/>
          </a:prstGeom>
          <a:gradFill flip="none" rotWithShape="1">
            <a:gsLst>
              <a:gs pos="0">
                <a:srgbClr val="FF00FF">
                  <a:tint val="66000"/>
                  <a:satMod val="160000"/>
                </a:srgbClr>
              </a:gs>
              <a:gs pos="50000">
                <a:srgbClr val="FF00FF">
                  <a:tint val="44500"/>
                  <a:satMod val="160000"/>
                </a:srgbClr>
              </a:gs>
              <a:gs pos="100000">
                <a:srgbClr val="FF00FF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ctr">
              <a:defRPr lang="ko-KR" altLang="en-US"/>
            </a:pPr>
            <a:r>
              <a:rPr lang="en-US" altLang="ko-KR">
                <a:latin typeface="HY강B"/>
                <a:ea typeface="HY강B"/>
              </a:rPr>
              <a:t>Eclipse </a:t>
            </a:r>
            <a:r>
              <a:rPr lang="ko-KR" altLang="en-US">
                <a:latin typeface="HY강B"/>
                <a:ea typeface="HY강B"/>
              </a:rPr>
              <a:t>창에서 다음과 같이 입력한다</a:t>
            </a:r>
            <a:r>
              <a:rPr lang="en-US" altLang="ko-KR">
                <a:latin typeface="HY강B"/>
                <a:ea typeface="HY강B"/>
              </a:rPr>
              <a:t>.</a:t>
            </a:r>
            <a:endParaRPr kumimoji="0" lang="ko-KR" altLang="en-US" b="0" i="0" u="none" strike="noStrike" cap="none" normalizeH="0">
              <a:solidFill>
                <a:schemeClr val="tx1"/>
              </a:solidFill>
              <a:effectLst/>
              <a:latin typeface="HY강B"/>
              <a:ea typeface="HY강B"/>
            </a:endParaRPr>
          </a:p>
        </p:txBody>
      </p:sp>
      <p:pic>
        <p:nvPicPr>
          <p:cNvPr id="16385" name="Picture 1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785786" y="1643050"/>
            <a:ext cx="7248525" cy="4876800"/>
          </a:xfrm>
          <a:prstGeom prst="rect">
            <a:avLst/>
          </a:prstGeom>
          <a:noFill/>
          <a:ln w="9525">
            <a:solidFill>
              <a:srgbClr val="002060"/>
            </a:solidFill>
            <a:miter/>
          </a:ln>
          <a:effectLst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428596" y="2357430"/>
            <a:ext cx="8520113" cy="3302000"/>
          </a:xfrm>
          <a:prstGeom prst="rect">
            <a:avLst/>
          </a:prstGeom>
          <a:noFill/>
          <a:ln w="9525">
            <a:solidFill>
              <a:srgbClr val="002060"/>
            </a:solidFill>
            <a:miter/>
          </a:ln>
          <a:effectLst/>
        </p:spPr>
      </p:pic>
      <p:sp>
        <p:nvSpPr>
          <p:cNvPr id="3" name="직사각형 2"/>
          <p:cNvSpPr/>
          <p:nvPr/>
        </p:nvSpPr>
        <p:spPr>
          <a:xfrm>
            <a:off x="857224" y="928670"/>
            <a:ext cx="4500594" cy="642942"/>
          </a:xfrm>
          <a:prstGeom prst="rect">
            <a:avLst/>
          </a:prstGeom>
          <a:gradFill flip="none" rotWithShape="1">
            <a:gsLst>
              <a:gs pos="0">
                <a:srgbClr val="FF00FF">
                  <a:tint val="66000"/>
                  <a:satMod val="160000"/>
                </a:srgbClr>
              </a:gs>
              <a:gs pos="50000">
                <a:srgbClr val="FF00FF">
                  <a:tint val="44500"/>
                  <a:satMod val="160000"/>
                </a:srgbClr>
              </a:gs>
              <a:gs pos="100000">
                <a:srgbClr val="FF00FF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ctr">
              <a:defRPr lang="ko-KR" altLang="en-US"/>
            </a:pPr>
            <a:r>
              <a:rPr kumimoji="0" lang="ko-KR" altLang="en-US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아래 그림과 같이 차례대로 누른다</a:t>
            </a:r>
            <a:r>
              <a:rPr kumimoji="0" lang="en-US" altLang="ko-KR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.</a:t>
            </a:r>
            <a:endParaRPr kumimoji="0" lang="ko-KR" altLang="en-US" b="0" i="0" u="none" strike="noStrike" cap="none" normalizeH="0">
              <a:solidFill>
                <a:schemeClr val="tx1"/>
              </a:solidFill>
              <a:effectLst/>
              <a:latin typeface="HY강B"/>
              <a:ea typeface="HY강B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1500166" y="2571744"/>
            <a:ext cx="714380" cy="357190"/>
          </a:xfrm>
          <a:prstGeom prst="roundRect">
            <a:avLst>
              <a:gd name="adj" fmla="val 16667"/>
            </a:avLst>
          </a:prstGeom>
          <a:noFill/>
          <a:ln w="2857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 defTabSz="9000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lang="ko-KR" altLang="en-US"/>
            </a:pPr>
            <a:endParaRPr kumimoji="0" lang="ko-KR" altLang="en-US" sz="1800" b="0" i="0" u="none" strike="noStrike" cap="none" normalizeH="0">
              <a:solidFill>
                <a:schemeClr val="tx1"/>
              </a:solidFill>
              <a:effectLst/>
              <a:latin typeface="Arial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1928794" y="3857628"/>
            <a:ext cx="857256" cy="285752"/>
          </a:xfrm>
          <a:prstGeom prst="roundRect">
            <a:avLst>
              <a:gd name="adj" fmla="val 16667"/>
            </a:avLst>
          </a:prstGeom>
          <a:noFill/>
          <a:ln w="2857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 defTabSz="9000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lang="ko-KR" altLang="en-US"/>
            </a:pPr>
            <a:endParaRPr kumimoji="0" lang="ko-KR" altLang="en-US" sz="1800" b="0" i="0" u="none" strike="noStrike" cap="none" normalizeH="0">
              <a:solidFill>
                <a:schemeClr val="tx1"/>
              </a:solidFill>
              <a:effectLst/>
              <a:latin typeface="Arial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5929322" y="3857628"/>
            <a:ext cx="2714644" cy="285752"/>
          </a:xfrm>
          <a:prstGeom prst="roundRect">
            <a:avLst>
              <a:gd name="adj" fmla="val 16667"/>
            </a:avLst>
          </a:prstGeom>
          <a:noFill/>
          <a:ln w="2857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 defTabSz="9000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lang="ko-KR" altLang="en-US"/>
            </a:pPr>
            <a:endParaRPr kumimoji="0" lang="ko-KR" altLang="en-US" sz="1800" b="0" i="0" u="none" strike="noStrike" cap="none" normalizeH="0">
              <a:solidFill>
                <a:schemeClr val="tx1"/>
              </a:solidFill>
              <a:effectLst/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6" name="Picture 2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14282" y="1000108"/>
            <a:ext cx="7543800" cy="5086350"/>
          </a:xfrm>
          <a:prstGeom prst="rect">
            <a:avLst/>
          </a:prstGeom>
          <a:noFill/>
          <a:ln w="9525">
            <a:solidFill>
              <a:srgbClr val="002060"/>
            </a:solidFill>
            <a:miter/>
          </a:ln>
          <a:effectLst/>
        </p:spPr>
      </p:pic>
      <p:sp>
        <p:nvSpPr>
          <p:cNvPr id="3" name="직사각형 2"/>
          <p:cNvSpPr/>
          <p:nvPr/>
        </p:nvSpPr>
        <p:spPr>
          <a:xfrm>
            <a:off x="2928926" y="214290"/>
            <a:ext cx="6000792" cy="928694"/>
          </a:xfrm>
          <a:prstGeom prst="rect">
            <a:avLst/>
          </a:prstGeom>
          <a:gradFill flip="none" rotWithShape="1">
            <a:gsLst>
              <a:gs pos="0">
                <a:srgbClr val="FF00FF">
                  <a:tint val="66000"/>
                  <a:satMod val="160000"/>
                </a:srgbClr>
              </a:gs>
              <a:gs pos="50000">
                <a:srgbClr val="FF00FF">
                  <a:tint val="44500"/>
                  <a:satMod val="160000"/>
                </a:srgbClr>
              </a:gs>
              <a:gs pos="100000">
                <a:srgbClr val="FF00FF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lvl="0">
              <a:defRPr lang="ko-KR" altLang="en-US"/>
            </a:pPr>
            <a:r>
              <a:rPr lang="en-US" altLang="ko-KR" sz="1600">
                <a:latin typeface="HY강B"/>
                <a:ea typeface="HY강B"/>
              </a:rPr>
              <a:t>in_Num=Integer.parseInt(JOptionPane.showInputDialog(“</a:t>
            </a:r>
            <a:r>
              <a:rPr lang="ko-KR" altLang="en-US" sz="1600">
                <a:latin typeface="HY강B"/>
                <a:ea typeface="HY강B"/>
              </a:rPr>
              <a:t>번호 입력 </a:t>
            </a:r>
            <a:r>
              <a:rPr lang="en-US" altLang="ko-KR" sz="1600">
                <a:latin typeface="HY강B"/>
                <a:ea typeface="HY강B"/>
              </a:rPr>
              <a:t>: ")); </a:t>
            </a:r>
            <a:r>
              <a:rPr lang="ko-KR" altLang="en-US" sz="1600">
                <a:latin typeface="HY강B"/>
                <a:ea typeface="HY강B"/>
              </a:rPr>
              <a:t>문장이</a:t>
            </a:r>
            <a:r>
              <a:rPr lang="en-US" altLang="ko-KR" sz="1600">
                <a:latin typeface="HY강B"/>
                <a:ea typeface="HY강B"/>
              </a:rPr>
              <a:t> </a:t>
            </a:r>
            <a:r>
              <a:rPr lang="ko-KR" altLang="en-US" sz="1600">
                <a:latin typeface="HY강B"/>
                <a:ea typeface="HY강B"/>
              </a:rPr>
              <a:t>실행되어 입력상자가 나타납니다</a:t>
            </a:r>
            <a:r>
              <a:rPr lang="en-US" altLang="ko-KR" sz="1600">
                <a:latin typeface="HY강B"/>
                <a:ea typeface="HY강B"/>
              </a:rPr>
              <a:t>.</a:t>
            </a:r>
            <a:r>
              <a:rPr kumimoji="0" lang="ko-KR" altLang="en-US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적당한 값을 입력합니다</a:t>
            </a:r>
            <a:r>
              <a:rPr kumimoji="0" lang="en-US" altLang="ko-KR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.</a:t>
            </a:r>
            <a:endParaRPr kumimoji="0" lang="ko-KR" altLang="en-US" sz="1600" b="0" i="0" u="none" strike="noStrike" cap="none" normalizeH="0">
              <a:solidFill>
                <a:schemeClr val="tx1"/>
              </a:solidFill>
              <a:effectLst/>
              <a:latin typeface="HY강B"/>
              <a:ea typeface="HY강B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7" name="Picture 1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14282" y="428604"/>
            <a:ext cx="6962775" cy="6076950"/>
          </a:xfrm>
          <a:prstGeom prst="rect">
            <a:avLst/>
          </a:prstGeom>
          <a:noFill/>
          <a:ln w="9525">
            <a:solidFill>
              <a:srgbClr val="002060"/>
            </a:solidFill>
            <a:miter/>
          </a:ln>
          <a:effectLst/>
        </p:spPr>
      </p:pic>
      <p:sp>
        <p:nvSpPr>
          <p:cNvPr id="3" name="직사각형 2"/>
          <p:cNvSpPr/>
          <p:nvPr/>
        </p:nvSpPr>
        <p:spPr>
          <a:xfrm>
            <a:off x="5286380" y="1714488"/>
            <a:ext cx="3643338" cy="1285884"/>
          </a:xfrm>
          <a:prstGeom prst="rect">
            <a:avLst/>
          </a:prstGeom>
          <a:gradFill flip="none" rotWithShape="1">
            <a:gsLst>
              <a:gs pos="0">
                <a:srgbClr val="FF00FF">
                  <a:tint val="66000"/>
                  <a:satMod val="160000"/>
                </a:srgbClr>
              </a:gs>
              <a:gs pos="50000">
                <a:srgbClr val="FF00FF">
                  <a:tint val="44500"/>
                  <a:satMod val="160000"/>
                </a:srgbClr>
              </a:gs>
              <a:gs pos="100000">
                <a:srgbClr val="FF00FF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ctr">
              <a:defRPr lang="ko-KR" altLang="en-US"/>
            </a:pPr>
            <a:r>
              <a:rPr kumimoji="0" lang="ko-KR" altLang="en-US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실행창에 결과값들이 출력된 것을 확인할 수 있다</a:t>
            </a:r>
            <a:r>
              <a:rPr kumimoji="0" lang="en-US" altLang="ko-KR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.</a:t>
            </a:r>
            <a:endParaRPr kumimoji="0" lang="ko-KR" altLang="en-US" sz="1600" b="0" i="0" u="none" strike="noStrike" cap="none" normalizeH="0">
              <a:solidFill>
                <a:schemeClr val="tx1"/>
              </a:solidFill>
              <a:effectLst/>
              <a:latin typeface="HY강B"/>
              <a:ea typeface="HY강B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285720" y="5857892"/>
            <a:ext cx="1857388" cy="571504"/>
          </a:xfrm>
          <a:prstGeom prst="roundRect">
            <a:avLst>
              <a:gd name="adj" fmla="val 16667"/>
            </a:avLst>
          </a:prstGeom>
          <a:noFill/>
          <a:ln w="38100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 defTabSz="9000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lang="ko-KR" altLang="en-US"/>
            </a:pPr>
            <a:endParaRPr kumimoji="0" lang="ko-KR" altLang="en-US" sz="1800" b="0" i="0" u="none" strike="noStrike" cap="none" normalizeH="0">
              <a:solidFill>
                <a:schemeClr val="tx1"/>
              </a:solidFill>
              <a:effectLst/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2" name="Rectangle 4"/>
          <p:cNvSpPr>
            <a:spLocks noGrp="1" noChangeArrowheads="1"/>
          </p:cNvSpPr>
          <p:nvPr>
            <p:ph type="title"/>
          </p:nvPr>
        </p:nvSpPr>
        <p:spPr>
          <a:xfrm>
            <a:off x="3571868" y="357166"/>
            <a:ext cx="2571768" cy="842947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 sz="4800"/>
              <a:t>정 리</a:t>
            </a:r>
          </a:p>
        </p:txBody>
      </p:sp>
      <p:sp>
        <p:nvSpPr>
          <p:cNvPr id="61" name="Line 2"/>
          <p:cNvSpPr>
            <a:spLocks noChangeShapeType="1"/>
          </p:cNvSpPr>
          <p:nvPr/>
        </p:nvSpPr>
        <p:spPr>
          <a:xfrm>
            <a:off x="2336800" y="3595113"/>
            <a:ext cx="5094288" cy="1588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tailEnd type="oval" w="med" len="med"/>
          </a:ln>
          <a:effectLst/>
        </p:spPr>
        <p:txBody>
          <a:bodyPr wrap="none" anchor="ctr"/>
          <a:lstStyle/>
          <a:p>
            <a:pPr lvl="0">
              <a:defRPr lang="ko-KR" altLang="en-US"/>
            </a:pPr>
            <a:endParaRPr lang="ko-KR" altLang="en-US"/>
          </a:p>
        </p:txBody>
      </p:sp>
      <p:grpSp>
        <p:nvGrpSpPr>
          <p:cNvPr id="2" name="그룹 58"/>
          <p:cNvGrpSpPr/>
          <p:nvPr/>
        </p:nvGrpSpPr>
        <p:grpSpPr>
          <a:xfrm>
            <a:off x="2120900" y="3011204"/>
            <a:ext cx="609600" cy="609600"/>
            <a:chOff x="2120900" y="2762250"/>
            <a:chExt cx="609600" cy="609600"/>
          </a:xfrm>
        </p:grpSpPr>
        <p:grpSp>
          <p:nvGrpSpPr>
            <p:cNvPr id="3" name="Group 5"/>
            <p:cNvGrpSpPr/>
            <p:nvPr/>
          </p:nvGrpSpPr>
          <p:grpSpPr>
            <a:xfrm>
              <a:off x="2120900" y="2762250"/>
              <a:ext cx="609600" cy="609600"/>
              <a:chOff x="816" y="1872"/>
              <a:chExt cx="384" cy="384"/>
            </a:xfrm>
          </p:grpSpPr>
          <p:sp>
            <p:nvSpPr>
              <p:cNvPr id="66" name="Oval 6"/>
              <p:cNvSpPr>
                <a:spLocks noChangeArrowheads="1"/>
              </p:cNvSpPr>
              <p:nvPr/>
            </p:nvSpPr>
            <p:spPr bwMode="gray">
              <a:xfrm>
                <a:off x="816" y="1872"/>
                <a:ext cx="384" cy="384"/>
              </a:xfrm>
              <a:prstGeom prst="ellipse">
                <a:avLst/>
              </a:prstGeom>
              <a:gradFill rotWithShape="1">
                <a:gsLst>
                  <a:gs pos="0">
                    <a:schemeClr val="accent2">
                      <a:gamma/>
                      <a:tint val="0"/>
                      <a:invGamma/>
                    </a:schemeClr>
                  </a:gs>
                  <a:gs pos="50000">
                    <a:schemeClr val="accent2"/>
                  </a:gs>
                  <a:gs pos="100000">
                    <a:schemeClr val="accent2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67" name="Oval 7"/>
              <p:cNvSpPr>
                <a:spLocks noChangeArrowheads="1"/>
              </p:cNvSpPr>
              <p:nvPr/>
            </p:nvSpPr>
            <p:spPr bwMode="gray">
              <a:xfrm>
                <a:off x="816" y="1872"/>
                <a:ext cx="384" cy="384"/>
              </a:xfrm>
              <a:prstGeom prst="ellipse">
                <a:avLst/>
              </a:prstGeom>
              <a:gradFill rotWithShape="1">
                <a:gsLst>
                  <a:gs pos="0">
                    <a:schemeClr val="accent2">
                      <a:alpha val="32000"/>
                    </a:schemeClr>
                  </a:gs>
                  <a:gs pos="100000">
                    <a:schemeClr val="accent2">
                      <a:gamma/>
                      <a:shade val="0"/>
                      <a:invGamma/>
                      <a:alpha val="90000"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68" name="Oval 8"/>
              <p:cNvSpPr>
                <a:spLocks noChangeArrowheads="1"/>
              </p:cNvSpPr>
              <p:nvPr/>
            </p:nvSpPr>
            <p:spPr bwMode="gray">
              <a:xfrm>
                <a:off x="841" y="1897"/>
                <a:ext cx="334" cy="334"/>
              </a:xfrm>
              <a:prstGeom prst="ellipse">
                <a:avLst/>
              </a:prstGeom>
              <a:gradFill rotWithShape="1">
                <a:gsLst>
                  <a:gs pos="0">
                    <a:schemeClr val="accent2">
                      <a:gamma/>
                      <a:shade val="54120"/>
                      <a:invGamma/>
                    </a:schemeClr>
                  </a:gs>
                  <a:gs pos="50000">
                    <a:schemeClr val="accent2"/>
                  </a:gs>
                  <a:gs pos="100000">
                    <a:schemeClr val="accent2">
                      <a:gamma/>
                      <a:shade val="54120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69" name="Oval 9"/>
              <p:cNvSpPr>
                <a:spLocks noChangeArrowheads="1"/>
              </p:cNvSpPr>
              <p:nvPr/>
            </p:nvSpPr>
            <p:spPr bwMode="gray">
              <a:xfrm>
                <a:off x="866" y="1922"/>
                <a:ext cx="334" cy="334"/>
              </a:xfrm>
              <a:prstGeom prst="ellipse">
                <a:avLst/>
              </a:prstGeom>
              <a:gradFill rotWithShape="1">
                <a:gsLst>
                  <a:gs pos="0">
                    <a:schemeClr val="accent2">
                      <a:gamma/>
                      <a:shade val="63530"/>
                      <a:invGamma/>
                    </a:schemeClr>
                  </a:gs>
                  <a:gs pos="100000">
                    <a:schemeClr val="accent2">
                      <a:alpha val="0"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70" name="Oval 10"/>
              <p:cNvSpPr>
                <a:spLocks noChangeArrowheads="1"/>
              </p:cNvSpPr>
              <p:nvPr/>
            </p:nvSpPr>
            <p:spPr bwMode="gray">
              <a:xfrm>
                <a:off x="859" y="1914"/>
                <a:ext cx="300" cy="300"/>
              </a:xfrm>
              <a:prstGeom prst="ellipse">
                <a:avLst/>
              </a:prstGeom>
              <a:solidFill>
                <a:srgbClr val="333333"/>
              </a:soli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71" name="Oval 11"/>
              <p:cNvSpPr>
                <a:spLocks noChangeArrowheads="1"/>
              </p:cNvSpPr>
              <p:nvPr/>
            </p:nvSpPr>
            <p:spPr bwMode="gray">
              <a:xfrm>
                <a:off x="864" y="1919"/>
                <a:ext cx="291" cy="291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gamma/>
                      <a:shade val="46280"/>
                      <a:invGamma/>
                    </a:srgbClr>
                  </a:gs>
                  <a:gs pos="100000">
                    <a:srgbClr val="C0C0C0"/>
                  </a:gs>
                </a:gsLst>
                <a:lin ang="5400000" scaled="1"/>
              </a:gradFill>
              <a:ln w="9525" algn="ctr">
                <a:noFill/>
                <a:round/>
              </a:ln>
              <a:effectLst/>
            </p:spPr>
            <p:txBody>
              <a:bodyPr vert="eaVert" wrap="none" anchor="ctr"/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72" name="Oval 12"/>
              <p:cNvSpPr>
                <a:spLocks noChangeArrowheads="1"/>
              </p:cNvSpPr>
              <p:nvPr/>
            </p:nvSpPr>
            <p:spPr bwMode="gray">
              <a:xfrm>
                <a:off x="868" y="1921"/>
                <a:ext cx="283" cy="283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alpha val="0"/>
                    </a:srgbClr>
                  </a:gs>
                  <a:gs pos="100000">
                    <a:srgbClr val="C0C0C0">
                      <a:gamma/>
                      <a:tint val="34900"/>
                      <a:invGamma/>
                    </a:srgbClr>
                  </a:gs>
                </a:gsLst>
                <a:lin ang="5400000" scaled="1"/>
              </a:gradFill>
              <a:ln w="9525" algn="ctr">
                <a:noFill/>
                <a:round/>
              </a:ln>
              <a:effectLst/>
            </p:spPr>
            <p:txBody>
              <a:bodyPr vert="eaVert" wrap="none" anchor="ctr"/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73" name="Oval 13"/>
              <p:cNvSpPr>
                <a:spLocks noChangeArrowheads="1"/>
              </p:cNvSpPr>
              <p:nvPr/>
            </p:nvSpPr>
            <p:spPr bwMode="gray">
              <a:xfrm>
                <a:off x="871" y="1923"/>
                <a:ext cx="270" cy="265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gamma/>
                      <a:shade val="79220"/>
                      <a:invGamma/>
                    </a:srgbClr>
                  </a:gs>
                  <a:gs pos="100000">
                    <a:srgbClr val="C0C0C0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</a:ln>
              <a:effectLst/>
            </p:spPr>
            <p:txBody>
              <a:bodyPr vert="eaVert" wrap="none" anchor="ctr"/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74" name="Oval 14"/>
              <p:cNvSpPr>
                <a:spLocks noChangeArrowheads="1"/>
              </p:cNvSpPr>
              <p:nvPr/>
            </p:nvSpPr>
            <p:spPr bwMode="gray">
              <a:xfrm>
                <a:off x="886" y="1931"/>
                <a:ext cx="240" cy="215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gamma/>
                      <a:tint val="0"/>
                      <a:invGamma/>
                    </a:srgbClr>
                  </a:gs>
                  <a:gs pos="100000">
                    <a:srgbClr val="C0C0C0">
                      <a:alpha val="3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</a:ln>
              <a:effectLst/>
            </p:spPr>
            <p:txBody>
              <a:bodyPr vert="eaVert" wrap="none" anchor="ctr"/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</p:grpSp>
        <p:sp>
          <p:nvSpPr>
            <p:cNvPr id="65" name="Text Box 15"/>
            <p:cNvSpPr txBox="1">
              <a:spLocks noChangeArrowheads="1"/>
            </p:cNvSpPr>
            <p:nvPr/>
          </p:nvSpPr>
          <p:spPr bwMode="gray">
            <a:xfrm>
              <a:off x="2249488" y="2827338"/>
              <a:ext cx="355600" cy="457200"/>
            </a:xfrm>
            <a:prstGeom prst="rect">
              <a:avLst/>
            </a:prstGeom>
            <a:noFill/>
            <a:ln w="9525" algn="ctr">
              <a:noFill/>
              <a:miter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>
                <a:defRPr lang="ko-KR" altLang="en-US"/>
              </a:pPr>
              <a:r>
                <a:rPr lang="en-US" altLang="ko-KR" sz="2400" b="1">
                  <a:solidFill>
                    <a:srgbClr val="000000"/>
                  </a:solidFill>
                  <a:latin typeface="굴림"/>
                  <a:ea typeface="굴림"/>
                </a:rPr>
                <a:t>2</a:t>
              </a:r>
            </a:p>
          </p:txBody>
        </p:sp>
      </p:grpSp>
      <p:sp>
        <p:nvSpPr>
          <p:cNvPr id="87" name="Line 27"/>
          <p:cNvSpPr>
            <a:spLocks noChangeShapeType="1"/>
          </p:cNvSpPr>
          <p:nvPr/>
        </p:nvSpPr>
        <p:spPr>
          <a:xfrm>
            <a:off x="2360613" y="2498718"/>
            <a:ext cx="5094287" cy="1588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tailEnd type="oval" w="med" len="med"/>
          </a:ln>
          <a:effectLst/>
        </p:spPr>
        <p:txBody>
          <a:bodyPr wrap="none" anchor="ctr"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88" name="Text Box 28"/>
          <p:cNvSpPr txBox="1">
            <a:spLocks noChangeArrowheads="1"/>
          </p:cNvSpPr>
          <p:nvPr/>
        </p:nvSpPr>
        <p:spPr>
          <a:xfrm>
            <a:off x="2811483" y="1905000"/>
            <a:ext cx="4608512" cy="584775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>
            <a:spAutoFit/>
          </a:bodyPr>
          <a:lstStyle/>
          <a:p>
            <a:pPr eaLnBrk="0" hangingPunct="0">
              <a:defRPr lang="ko-KR" altLang="en-US"/>
            </a:pPr>
            <a:r>
              <a:rPr lang="en-US" altLang="ko-KR" sz="3200" b="1">
                <a:latin typeface="HY강B"/>
                <a:ea typeface="HY강B"/>
              </a:rPr>
              <a:t>if~ else</a:t>
            </a:r>
            <a:r>
              <a:rPr lang="ko-KR" altLang="en-US" sz="3200" b="1">
                <a:latin typeface="HY강B"/>
                <a:ea typeface="HY강B"/>
              </a:rPr>
              <a:t>문</a:t>
            </a:r>
            <a:endParaRPr lang="en-US" altLang="ko-KR" sz="3200" b="1">
              <a:latin typeface="HY강B"/>
              <a:ea typeface="HY강B"/>
            </a:endParaRPr>
          </a:p>
        </p:txBody>
      </p:sp>
      <p:grpSp>
        <p:nvGrpSpPr>
          <p:cNvPr id="4" name="Group 29"/>
          <p:cNvGrpSpPr/>
          <p:nvPr/>
        </p:nvGrpSpPr>
        <p:grpSpPr>
          <a:xfrm>
            <a:off x="2120900" y="1924050"/>
            <a:ext cx="609600" cy="609600"/>
            <a:chOff x="1248" y="1200"/>
            <a:chExt cx="384" cy="384"/>
          </a:xfrm>
        </p:grpSpPr>
        <p:grpSp>
          <p:nvGrpSpPr>
            <p:cNvPr id="5" name="Group 30"/>
            <p:cNvGrpSpPr/>
            <p:nvPr/>
          </p:nvGrpSpPr>
          <p:grpSpPr>
            <a:xfrm>
              <a:off x="1248" y="1200"/>
              <a:ext cx="384" cy="384"/>
              <a:chOff x="2016" y="912"/>
              <a:chExt cx="384" cy="384"/>
            </a:xfrm>
          </p:grpSpPr>
          <p:sp>
            <p:nvSpPr>
              <p:cNvPr id="92" name="Text Box 31"/>
              <p:cNvSpPr txBox="1">
                <a:spLocks noChangeArrowheads="1"/>
              </p:cNvSpPr>
              <p:nvPr/>
            </p:nvSpPr>
            <p:spPr bwMode="gray">
              <a:xfrm>
                <a:off x="2094" y="948"/>
                <a:ext cx="224" cy="288"/>
              </a:xfrm>
              <a:prstGeom prst="rect">
                <a:avLst/>
              </a:prstGeom>
              <a:noFill/>
              <a:ln w="9525" algn="ctr">
                <a:noFill/>
                <a:miter/>
              </a:ln>
              <a:effectLst/>
            </p:spPr>
            <p:txBody>
              <a:bodyPr wrap="none">
                <a:spAutoFit/>
              </a:bodyPr>
              <a:lstStyle/>
              <a:p>
                <a:pPr algn="ctr" eaLnBrk="0" hangingPunct="0">
                  <a:defRPr lang="ko-KR" altLang="en-US"/>
                </a:pPr>
                <a:r>
                  <a:rPr lang="en-US" altLang="ko-KR" sz="2400" b="1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3</a:t>
                </a:r>
              </a:p>
            </p:txBody>
          </p:sp>
          <p:sp>
            <p:nvSpPr>
              <p:cNvPr id="93" name="Oval 32"/>
              <p:cNvSpPr>
                <a:spLocks noChangeArrowheads="1"/>
              </p:cNvSpPr>
              <p:nvPr/>
            </p:nvSpPr>
            <p:spPr bwMode="gray">
              <a:xfrm>
                <a:off x="2016" y="912"/>
                <a:ext cx="384" cy="384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chemeClr val="hlink">
                      <a:gamma/>
                      <a:shade val="46280"/>
                      <a:invGamma/>
                    </a:schemeClr>
                  </a:gs>
                </a:gsLst>
                <a:lin ang="54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94" name="Oval 33"/>
              <p:cNvSpPr>
                <a:spLocks noChangeArrowheads="1"/>
              </p:cNvSpPr>
              <p:nvPr/>
            </p:nvSpPr>
            <p:spPr bwMode="gray">
              <a:xfrm>
                <a:off x="2016" y="912"/>
                <a:ext cx="384" cy="384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alpha val="32000"/>
                    </a:schemeClr>
                  </a:gs>
                  <a:gs pos="100000">
                    <a:schemeClr val="hlink">
                      <a:gamma/>
                      <a:shade val="0"/>
                      <a:invGamma/>
                      <a:alpha val="90000"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95" name="Oval 34"/>
              <p:cNvSpPr>
                <a:spLocks noChangeArrowheads="1"/>
              </p:cNvSpPr>
              <p:nvPr/>
            </p:nvSpPr>
            <p:spPr bwMode="gray">
              <a:xfrm>
                <a:off x="2034" y="918"/>
                <a:ext cx="334" cy="334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2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20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96" name="Oval 35"/>
              <p:cNvSpPr>
                <a:spLocks noChangeArrowheads="1"/>
              </p:cNvSpPr>
              <p:nvPr/>
            </p:nvSpPr>
            <p:spPr bwMode="gray">
              <a:xfrm>
                <a:off x="2040" y="936"/>
                <a:ext cx="334" cy="334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63530"/>
                      <a:invGamma/>
                    </a:schemeClr>
                  </a:gs>
                  <a:gs pos="100000">
                    <a:schemeClr val="hlink">
                      <a:alpha val="0"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97" name="Oval 36"/>
              <p:cNvSpPr>
                <a:spLocks noChangeArrowheads="1"/>
              </p:cNvSpPr>
              <p:nvPr/>
            </p:nvSpPr>
            <p:spPr bwMode="gray">
              <a:xfrm>
                <a:off x="2052" y="948"/>
                <a:ext cx="300" cy="300"/>
              </a:xfrm>
              <a:prstGeom prst="ellipse">
                <a:avLst/>
              </a:prstGeom>
              <a:solidFill>
                <a:srgbClr val="333333"/>
              </a:soli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98" name="Oval 37"/>
              <p:cNvSpPr>
                <a:spLocks noChangeArrowheads="1"/>
              </p:cNvSpPr>
              <p:nvPr/>
            </p:nvSpPr>
            <p:spPr bwMode="gray">
              <a:xfrm>
                <a:off x="2064" y="959"/>
                <a:ext cx="291" cy="291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gamma/>
                      <a:shade val="46280"/>
                      <a:invGamma/>
                    </a:srgbClr>
                  </a:gs>
                  <a:gs pos="100000">
                    <a:srgbClr val="C0C0C0"/>
                  </a:gs>
                </a:gsLst>
                <a:lin ang="5400000" scaled="1"/>
              </a:gradFill>
              <a:ln w="9525" algn="ctr">
                <a:noFill/>
                <a:round/>
              </a:ln>
              <a:effectLst/>
            </p:spPr>
            <p:txBody>
              <a:bodyPr vert="eaVert" wrap="none" anchor="ctr"/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99" name="Oval 38"/>
              <p:cNvSpPr>
                <a:spLocks noChangeArrowheads="1"/>
              </p:cNvSpPr>
              <p:nvPr/>
            </p:nvSpPr>
            <p:spPr bwMode="gray">
              <a:xfrm>
                <a:off x="2068" y="961"/>
                <a:ext cx="283" cy="283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alpha val="0"/>
                    </a:srgbClr>
                  </a:gs>
                  <a:gs pos="100000">
                    <a:srgbClr val="C0C0C0">
                      <a:gamma/>
                      <a:tint val="34900"/>
                      <a:invGamma/>
                    </a:srgbClr>
                  </a:gs>
                </a:gsLst>
                <a:lin ang="5400000" scaled="1"/>
              </a:gradFill>
              <a:ln w="9525" algn="ctr">
                <a:noFill/>
                <a:round/>
              </a:ln>
              <a:effectLst/>
            </p:spPr>
            <p:txBody>
              <a:bodyPr vert="eaVert" wrap="none" anchor="ctr"/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100" name="Oval 39"/>
              <p:cNvSpPr>
                <a:spLocks noChangeArrowheads="1"/>
              </p:cNvSpPr>
              <p:nvPr/>
            </p:nvSpPr>
            <p:spPr bwMode="gray">
              <a:xfrm>
                <a:off x="2071" y="963"/>
                <a:ext cx="270" cy="265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gamma/>
                      <a:shade val="79220"/>
                      <a:invGamma/>
                    </a:srgbClr>
                  </a:gs>
                  <a:gs pos="100000">
                    <a:srgbClr val="C0C0C0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</a:ln>
              <a:effectLst/>
            </p:spPr>
            <p:txBody>
              <a:bodyPr vert="eaVert" wrap="none" anchor="ctr"/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101" name="Oval 40"/>
              <p:cNvSpPr>
                <a:spLocks noChangeArrowheads="1"/>
              </p:cNvSpPr>
              <p:nvPr/>
            </p:nvSpPr>
            <p:spPr bwMode="gray">
              <a:xfrm>
                <a:off x="2086" y="971"/>
                <a:ext cx="240" cy="215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gamma/>
                      <a:tint val="0"/>
                      <a:invGamma/>
                    </a:srgbClr>
                  </a:gs>
                  <a:gs pos="100000">
                    <a:srgbClr val="C0C0C0">
                      <a:alpha val="3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</a:ln>
              <a:effectLst/>
            </p:spPr>
            <p:txBody>
              <a:bodyPr vert="eaVert" wrap="none" anchor="ctr"/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</p:grpSp>
        <p:sp>
          <p:nvSpPr>
            <p:cNvPr id="91" name="Text Box 41"/>
            <p:cNvSpPr txBox="1">
              <a:spLocks noChangeArrowheads="1"/>
            </p:cNvSpPr>
            <p:nvPr/>
          </p:nvSpPr>
          <p:spPr bwMode="gray">
            <a:xfrm>
              <a:off x="1326" y="1236"/>
              <a:ext cx="224" cy="288"/>
            </a:xfrm>
            <a:prstGeom prst="rect">
              <a:avLst/>
            </a:prstGeom>
            <a:noFill/>
            <a:ln w="9525" algn="ctr">
              <a:noFill/>
              <a:miter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>
                <a:defRPr lang="ko-KR" altLang="en-US"/>
              </a:pPr>
              <a:r>
                <a:rPr lang="en-US" altLang="ko-KR" sz="2400" b="1">
                  <a:solidFill>
                    <a:srgbClr val="000000"/>
                  </a:solidFill>
                  <a:latin typeface="굴림"/>
                  <a:ea typeface="굴림"/>
                </a:rPr>
                <a:t>1</a:t>
              </a:r>
            </a:p>
          </p:txBody>
        </p:sp>
      </p:grpSp>
      <p:sp>
        <p:nvSpPr>
          <p:cNvPr id="102" name="Line 42"/>
          <p:cNvSpPr>
            <a:spLocks noChangeShapeType="1"/>
          </p:cNvSpPr>
          <p:nvPr/>
        </p:nvSpPr>
        <p:spPr>
          <a:xfrm>
            <a:off x="2360613" y="4641284"/>
            <a:ext cx="5094287" cy="1588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tailEnd type="oval" w="med" len="med"/>
          </a:ln>
          <a:effectLst/>
        </p:spPr>
        <p:txBody>
          <a:bodyPr wrap="none" anchor="ctr"/>
          <a:lstStyle/>
          <a:p>
            <a:pPr lvl="0">
              <a:defRPr lang="ko-KR" altLang="en-US"/>
            </a:pPr>
            <a:endParaRPr lang="ko-KR" altLang="en-US"/>
          </a:p>
        </p:txBody>
      </p:sp>
      <p:grpSp>
        <p:nvGrpSpPr>
          <p:cNvPr id="6" name="Group 43"/>
          <p:cNvGrpSpPr/>
          <p:nvPr/>
        </p:nvGrpSpPr>
        <p:grpSpPr>
          <a:xfrm>
            <a:off x="2120900" y="4098359"/>
            <a:ext cx="609600" cy="609600"/>
            <a:chOff x="1248" y="1200"/>
            <a:chExt cx="384" cy="384"/>
          </a:xfrm>
        </p:grpSpPr>
        <p:grpSp>
          <p:nvGrpSpPr>
            <p:cNvPr id="7" name="Group 44"/>
            <p:cNvGrpSpPr/>
            <p:nvPr/>
          </p:nvGrpSpPr>
          <p:grpSpPr>
            <a:xfrm>
              <a:off x="1248" y="1200"/>
              <a:ext cx="384" cy="384"/>
              <a:chOff x="2016" y="912"/>
              <a:chExt cx="384" cy="384"/>
            </a:xfrm>
          </p:grpSpPr>
          <p:sp>
            <p:nvSpPr>
              <p:cNvPr id="106" name="Text Box 45"/>
              <p:cNvSpPr txBox="1">
                <a:spLocks noChangeArrowheads="1"/>
              </p:cNvSpPr>
              <p:nvPr/>
            </p:nvSpPr>
            <p:spPr bwMode="gray">
              <a:xfrm>
                <a:off x="2094" y="948"/>
                <a:ext cx="224" cy="288"/>
              </a:xfrm>
              <a:prstGeom prst="rect">
                <a:avLst/>
              </a:prstGeom>
              <a:noFill/>
              <a:ln w="9525" algn="ctr">
                <a:noFill/>
                <a:miter/>
              </a:ln>
              <a:effectLst/>
            </p:spPr>
            <p:txBody>
              <a:bodyPr wrap="none">
                <a:spAutoFit/>
              </a:bodyPr>
              <a:lstStyle/>
              <a:p>
                <a:pPr algn="ctr" eaLnBrk="0" hangingPunct="0">
                  <a:defRPr lang="ko-KR" altLang="en-US"/>
                </a:pPr>
                <a:r>
                  <a:rPr lang="en-US" altLang="ko-KR" sz="2400" b="1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3</a:t>
                </a:r>
              </a:p>
            </p:txBody>
          </p:sp>
          <p:sp>
            <p:nvSpPr>
              <p:cNvPr id="107" name="Oval 46"/>
              <p:cNvSpPr>
                <a:spLocks noChangeArrowheads="1"/>
              </p:cNvSpPr>
              <p:nvPr/>
            </p:nvSpPr>
            <p:spPr bwMode="gray">
              <a:xfrm>
                <a:off x="2016" y="912"/>
                <a:ext cx="384" cy="384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chemeClr val="hlink">
                      <a:gamma/>
                      <a:shade val="46280"/>
                      <a:invGamma/>
                    </a:schemeClr>
                  </a:gs>
                </a:gsLst>
                <a:lin ang="54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108" name="Oval 47"/>
              <p:cNvSpPr>
                <a:spLocks noChangeArrowheads="1"/>
              </p:cNvSpPr>
              <p:nvPr/>
            </p:nvSpPr>
            <p:spPr bwMode="gray">
              <a:xfrm>
                <a:off x="2016" y="912"/>
                <a:ext cx="384" cy="384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alpha val="32000"/>
                    </a:schemeClr>
                  </a:gs>
                  <a:gs pos="100000">
                    <a:schemeClr val="hlink">
                      <a:gamma/>
                      <a:shade val="0"/>
                      <a:invGamma/>
                      <a:alpha val="90000"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109" name="Oval 48"/>
              <p:cNvSpPr>
                <a:spLocks noChangeArrowheads="1"/>
              </p:cNvSpPr>
              <p:nvPr/>
            </p:nvSpPr>
            <p:spPr bwMode="gray">
              <a:xfrm>
                <a:off x="2034" y="918"/>
                <a:ext cx="334" cy="334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2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20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110" name="Oval 49"/>
              <p:cNvSpPr>
                <a:spLocks noChangeArrowheads="1"/>
              </p:cNvSpPr>
              <p:nvPr/>
            </p:nvSpPr>
            <p:spPr bwMode="gray">
              <a:xfrm>
                <a:off x="2040" y="936"/>
                <a:ext cx="334" cy="334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63530"/>
                      <a:invGamma/>
                    </a:schemeClr>
                  </a:gs>
                  <a:gs pos="100000">
                    <a:schemeClr val="hlink">
                      <a:alpha val="0"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111" name="Oval 50"/>
              <p:cNvSpPr>
                <a:spLocks noChangeArrowheads="1"/>
              </p:cNvSpPr>
              <p:nvPr/>
            </p:nvSpPr>
            <p:spPr bwMode="gray">
              <a:xfrm>
                <a:off x="2052" y="948"/>
                <a:ext cx="300" cy="300"/>
              </a:xfrm>
              <a:prstGeom prst="ellipse">
                <a:avLst/>
              </a:prstGeom>
              <a:solidFill>
                <a:srgbClr val="333333"/>
              </a:soli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112" name="Oval 51"/>
              <p:cNvSpPr>
                <a:spLocks noChangeArrowheads="1"/>
              </p:cNvSpPr>
              <p:nvPr/>
            </p:nvSpPr>
            <p:spPr bwMode="gray">
              <a:xfrm>
                <a:off x="2064" y="959"/>
                <a:ext cx="291" cy="291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gamma/>
                      <a:shade val="46280"/>
                      <a:invGamma/>
                    </a:srgbClr>
                  </a:gs>
                  <a:gs pos="100000">
                    <a:srgbClr val="C0C0C0"/>
                  </a:gs>
                </a:gsLst>
                <a:lin ang="5400000" scaled="1"/>
              </a:gradFill>
              <a:ln w="9525" algn="ctr">
                <a:noFill/>
                <a:round/>
              </a:ln>
              <a:effectLst/>
            </p:spPr>
            <p:txBody>
              <a:bodyPr vert="eaVert" wrap="none" anchor="ctr"/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113" name="Oval 52"/>
              <p:cNvSpPr>
                <a:spLocks noChangeArrowheads="1"/>
              </p:cNvSpPr>
              <p:nvPr/>
            </p:nvSpPr>
            <p:spPr bwMode="gray">
              <a:xfrm>
                <a:off x="2068" y="961"/>
                <a:ext cx="283" cy="283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alpha val="0"/>
                    </a:srgbClr>
                  </a:gs>
                  <a:gs pos="100000">
                    <a:srgbClr val="C0C0C0">
                      <a:gamma/>
                      <a:tint val="34900"/>
                      <a:invGamma/>
                    </a:srgbClr>
                  </a:gs>
                </a:gsLst>
                <a:lin ang="5400000" scaled="1"/>
              </a:gradFill>
              <a:ln w="9525" algn="ctr">
                <a:noFill/>
                <a:round/>
              </a:ln>
              <a:effectLst/>
            </p:spPr>
            <p:txBody>
              <a:bodyPr vert="eaVert" wrap="none" anchor="ctr"/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114" name="Oval 53"/>
              <p:cNvSpPr>
                <a:spLocks noChangeArrowheads="1"/>
              </p:cNvSpPr>
              <p:nvPr/>
            </p:nvSpPr>
            <p:spPr bwMode="gray">
              <a:xfrm>
                <a:off x="2071" y="963"/>
                <a:ext cx="270" cy="265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gamma/>
                      <a:shade val="79220"/>
                      <a:invGamma/>
                    </a:srgbClr>
                  </a:gs>
                  <a:gs pos="100000">
                    <a:srgbClr val="C0C0C0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</a:ln>
              <a:effectLst/>
            </p:spPr>
            <p:txBody>
              <a:bodyPr vert="eaVert" wrap="none" anchor="ctr"/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115" name="Oval 54"/>
              <p:cNvSpPr>
                <a:spLocks noChangeArrowheads="1"/>
              </p:cNvSpPr>
              <p:nvPr/>
            </p:nvSpPr>
            <p:spPr bwMode="gray">
              <a:xfrm>
                <a:off x="2086" y="971"/>
                <a:ext cx="240" cy="215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gamma/>
                      <a:tint val="0"/>
                      <a:invGamma/>
                    </a:srgbClr>
                  </a:gs>
                  <a:gs pos="100000">
                    <a:srgbClr val="C0C0C0">
                      <a:alpha val="3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</a:ln>
              <a:effectLst/>
            </p:spPr>
            <p:txBody>
              <a:bodyPr vert="eaVert" wrap="none" anchor="ctr"/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</p:grpSp>
        <p:sp>
          <p:nvSpPr>
            <p:cNvPr id="105" name="Text Box 55"/>
            <p:cNvSpPr txBox="1">
              <a:spLocks noChangeArrowheads="1"/>
            </p:cNvSpPr>
            <p:nvPr/>
          </p:nvSpPr>
          <p:spPr bwMode="gray">
            <a:xfrm>
              <a:off x="1326" y="1236"/>
              <a:ext cx="224" cy="288"/>
            </a:xfrm>
            <a:prstGeom prst="rect">
              <a:avLst/>
            </a:prstGeom>
            <a:noFill/>
            <a:ln w="9525" algn="ctr">
              <a:noFill/>
              <a:miter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>
                <a:defRPr lang="ko-KR" altLang="en-US"/>
              </a:pPr>
              <a:r>
                <a:rPr lang="en-US" altLang="ko-KR" sz="2400" b="1">
                  <a:solidFill>
                    <a:srgbClr val="000000"/>
                  </a:solidFill>
                  <a:latin typeface="굴림"/>
                  <a:ea typeface="굴림"/>
                </a:rPr>
                <a:t>3</a:t>
              </a:r>
            </a:p>
          </p:txBody>
        </p:sp>
      </p:grpSp>
      <p:sp>
        <p:nvSpPr>
          <p:cNvPr id="116" name="Text Box 56"/>
          <p:cNvSpPr txBox="1">
            <a:spLocks noChangeArrowheads="1"/>
          </p:cNvSpPr>
          <p:nvPr/>
        </p:nvSpPr>
        <p:spPr>
          <a:xfrm>
            <a:off x="2821008" y="3058539"/>
            <a:ext cx="4679950" cy="584775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wrap="square">
            <a:spAutoFit/>
          </a:bodyPr>
          <a:lstStyle/>
          <a:p>
            <a:pPr eaLnBrk="0" hangingPunct="0">
              <a:defRPr lang="ko-KR" altLang="en-US"/>
            </a:pPr>
            <a:r>
              <a:rPr lang="en-US" altLang="ko-KR" sz="3200" b="1">
                <a:latin typeface="HY강B"/>
                <a:ea typeface="HY강B"/>
              </a:rPr>
              <a:t>if~ else if</a:t>
            </a:r>
            <a:r>
              <a:rPr lang="ko-KR" altLang="en-US" sz="3200" b="1">
                <a:latin typeface="HY강B"/>
                <a:ea typeface="HY강B"/>
              </a:rPr>
              <a:t>문</a:t>
            </a:r>
            <a:endParaRPr lang="en-US" altLang="ko-KR" sz="3200" b="1">
              <a:latin typeface="HY강B"/>
              <a:ea typeface="HY강B"/>
            </a:endParaRPr>
          </a:p>
        </p:txBody>
      </p:sp>
      <p:sp>
        <p:nvSpPr>
          <p:cNvPr id="117" name="Text Box 57"/>
          <p:cNvSpPr txBox="1">
            <a:spLocks noChangeArrowheads="1"/>
          </p:cNvSpPr>
          <p:nvPr/>
        </p:nvSpPr>
        <p:spPr>
          <a:xfrm>
            <a:off x="2811483" y="4130109"/>
            <a:ext cx="4608512" cy="584775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>
            <a:spAutoFit/>
          </a:bodyPr>
          <a:lstStyle/>
          <a:p>
            <a:pPr eaLnBrk="0" hangingPunct="0">
              <a:defRPr lang="ko-KR" altLang="en-US"/>
            </a:pPr>
            <a:r>
              <a:rPr lang="en-US" altLang="ko-KR" sz="3200" b="1">
                <a:latin typeface="HY강B"/>
                <a:ea typeface="HY강B"/>
              </a:rPr>
              <a:t>switch~ case</a:t>
            </a:r>
            <a:r>
              <a:rPr lang="ko-KR" altLang="en-US" sz="3200" b="1">
                <a:latin typeface="HY강B"/>
                <a:ea typeface="HY강B"/>
              </a:rPr>
              <a:t>문</a:t>
            </a:r>
            <a:endParaRPr lang="en-US" altLang="ko-KR" sz="3200" b="1">
              <a:latin typeface="HY강B"/>
              <a:ea typeface="HY강B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8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4" presetClass="entr" presetSubtype="1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4" presetClass="entr" presetSubtype="1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2" grpId="0"/>
      <p:bldP spid="88" grpId="1"/>
      <p:bldP spid="116" grpId="2"/>
      <p:bldP spid="117" grpId="3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2" name="Rectangle 4"/>
          <p:cNvSpPr>
            <a:spLocks noGrp="1" noChangeArrowheads="1"/>
          </p:cNvSpPr>
          <p:nvPr>
            <p:ph type="title"/>
          </p:nvPr>
        </p:nvSpPr>
        <p:spPr>
          <a:xfrm>
            <a:off x="3571868" y="357166"/>
            <a:ext cx="2571768" cy="842947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 sz="4800"/>
              <a:t>목  차</a:t>
            </a:r>
          </a:p>
        </p:txBody>
      </p:sp>
      <p:sp>
        <p:nvSpPr>
          <p:cNvPr id="61" name="Line 2"/>
          <p:cNvSpPr>
            <a:spLocks noChangeShapeType="1"/>
          </p:cNvSpPr>
          <p:nvPr/>
        </p:nvSpPr>
        <p:spPr>
          <a:xfrm>
            <a:off x="2336800" y="3595113"/>
            <a:ext cx="5094288" cy="1588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tailEnd type="oval" w="med" len="med"/>
          </a:ln>
          <a:effectLst/>
        </p:spPr>
        <p:txBody>
          <a:bodyPr wrap="none" anchor="ctr"/>
          <a:lstStyle/>
          <a:p>
            <a:pPr lvl="0">
              <a:defRPr lang="ko-KR" altLang="en-US"/>
            </a:pPr>
            <a:endParaRPr lang="ko-KR" altLang="en-US"/>
          </a:p>
        </p:txBody>
      </p:sp>
      <p:grpSp>
        <p:nvGrpSpPr>
          <p:cNvPr id="63" name="그룹 58"/>
          <p:cNvGrpSpPr/>
          <p:nvPr/>
        </p:nvGrpSpPr>
        <p:grpSpPr>
          <a:xfrm>
            <a:off x="2120900" y="3011204"/>
            <a:ext cx="609600" cy="609600"/>
            <a:chOff x="2120900" y="2762250"/>
            <a:chExt cx="609600" cy="609600"/>
          </a:xfrm>
        </p:grpSpPr>
        <p:grpSp>
          <p:nvGrpSpPr>
            <p:cNvPr id="64" name="Group 5"/>
            <p:cNvGrpSpPr/>
            <p:nvPr/>
          </p:nvGrpSpPr>
          <p:grpSpPr>
            <a:xfrm>
              <a:off x="2120900" y="2762250"/>
              <a:ext cx="609600" cy="609600"/>
              <a:chOff x="816" y="1872"/>
              <a:chExt cx="384" cy="384"/>
            </a:xfrm>
          </p:grpSpPr>
          <p:sp>
            <p:nvSpPr>
              <p:cNvPr id="66" name="Oval 6"/>
              <p:cNvSpPr>
                <a:spLocks noChangeArrowheads="1"/>
              </p:cNvSpPr>
              <p:nvPr/>
            </p:nvSpPr>
            <p:spPr bwMode="gray">
              <a:xfrm>
                <a:off x="816" y="1872"/>
                <a:ext cx="384" cy="384"/>
              </a:xfrm>
              <a:prstGeom prst="ellipse">
                <a:avLst/>
              </a:prstGeom>
              <a:gradFill rotWithShape="1">
                <a:gsLst>
                  <a:gs pos="0">
                    <a:schemeClr val="accent2">
                      <a:gamma/>
                      <a:tint val="0"/>
                      <a:invGamma/>
                    </a:schemeClr>
                  </a:gs>
                  <a:gs pos="50000">
                    <a:schemeClr val="accent2"/>
                  </a:gs>
                  <a:gs pos="100000">
                    <a:schemeClr val="accent2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67" name="Oval 7"/>
              <p:cNvSpPr>
                <a:spLocks noChangeArrowheads="1"/>
              </p:cNvSpPr>
              <p:nvPr/>
            </p:nvSpPr>
            <p:spPr bwMode="gray">
              <a:xfrm>
                <a:off x="816" y="1872"/>
                <a:ext cx="384" cy="384"/>
              </a:xfrm>
              <a:prstGeom prst="ellipse">
                <a:avLst/>
              </a:prstGeom>
              <a:gradFill rotWithShape="1">
                <a:gsLst>
                  <a:gs pos="0">
                    <a:schemeClr val="accent2">
                      <a:alpha val="32000"/>
                    </a:schemeClr>
                  </a:gs>
                  <a:gs pos="100000">
                    <a:schemeClr val="accent2">
                      <a:gamma/>
                      <a:shade val="0"/>
                      <a:invGamma/>
                      <a:alpha val="90000"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68" name="Oval 8"/>
              <p:cNvSpPr>
                <a:spLocks noChangeArrowheads="1"/>
              </p:cNvSpPr>
              <p:nvPr/>
            </p:nvSpPr>
            <p:spPr bwMode="gray">
              <a:xfrm>
                <a:off x="841" y="1897"/>
                <a:ext cx="334" cy="334"/>
              </a:xfrm>
              <a:prstGeom prst="ellipse">
                <a:avLst/>
              </a:prstGeom>
              <a:gradFill rotWithShape="1">
                <a:gsLst>
                  <a:gs pos="0">
                    <a:schemeClr val="accent2">
                      <a:gamma/>
                      <a:shade val="54120"/>
                      <a:invGamma/>
                    </a:schemeClr>
                  </a:gs>
                  <a:gs pos="50000">
                    <a:schemeClr val="accent2"/>
                  </a:gs>
                  <a:gs pos="100000">
                    <a:schemeClr val="accent2">
                      <a:gamma/>
                      <a:shade val="54120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69" name="Oval 9"/>
              <p:cNvSpPr>
                <a:spLocks noChangeArrowheads="1"/>
              </p:cNvSpPr>
              <p:nvPr/>
            </p:nvSpPr>
            <p:spPr bwMode="gray">
              <a:xfrm>
                <a:off x="866" y="1922"/>
                <a:ext cx="334" cy="334"/>
              </a:xfrm>
              <a:prstGeom prst="ellipse">
                <a:avLst/>
              </a:prstGeom>
              <a:gradFill rotWithShape="1">
                <a:gsLst>
                  <a:gs pos="0">
                    <a:schemeClr val="accent2">
                      <a:gamma/>
                      <a:shade val="63530"/>
                      <a:invGamma/>
                    </a:schemeClr>
                  </a:gs>
                  <a:gs pos="100000">
                    <a:schemeClr val="accent2">
                      <a:alpha val="0"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70" name="Oval 10"/>
              <p:cNvSpPr>
                <a:spLocks noChangeArrowheads="1"/>
              </p:cNvSpPr>
              <p:nvPr/>
            </p:nvSpPr>
            <p:spPr bwMode="gray">
              <a:xfrm>
                <a:off x="859" y="1914"/>
                <a:ext cx="300" cy="300"/>
              </a:xfrm>
              <a:prstGeom prst="ellipse">
                <a:avLst/>
              </a:prstGeom>
              <a:solidFill>
                <a:srgbClr val="333333"/>
              </a:soli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71" name="Oval 11"/>
              <p:cNvSpPr>
                <a:spLocks noChangeArrowheads="1"/>
              </p:cNvSpPr>
              <p:nvPr/>
            </p:nvSpPr>
            <p:spPr bwMode="gray">
              <a:xfrm>
                <a:off x="864" y="1919"/>
                <a:ext cx="291" cy="291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gamma/>
                      <a:shade val="46280"/>
                      <a:invGamma/>
                    </a:srgbClr>
                  </a:gs>
                  <a:gs pos="100000">
                    <a:srgbClr val="C0C0C0"/>
                  </a:gs>
                </a:gsLst>
                <a:lin ang="5400000" scaled="1"/>
              </a:gradFill>
              <a:ln w="9525" algn="ctr">
                <a:noFill/>
                <a:round/>
              </a:ln>
              <a:effectLst/>
            </p:spPr>
            <p:txBody>
              <a:bodyPr vert="eaVert" wrap="none" anchor="ctr"/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72" name="Oval 12"/>
              <p:cNvSpPr>
                <a:spLocks noChangeArrowheads="1"/>
              </p:cNvSpPr>
              <p:nvPr/>
            </p:nvSpPr>
            <p:spPr bwMode="gray">
              <a:xfrm>
                <a:off x="868" y="1921"/>
                <a:ext cx="283" cy="283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alpha val="0"/>
                    </a:srgbClr>
                  </a:gs>
                  <a:gs pos="100000">
                    <a:srgbClr val="C0C0C0">
                      <a:gamma/>
                      <a:tint val="34900"/>
                      <a:invGamma/>
                    </a:srgbClr>
                  </a:gs>
                </a:gsLst>
                <a:lin ang="5400000" scaled="1"/>
              </a:gradFill>
              <a:ln w="9525" algn="ctr">
                <a:noFill/>
                <a:round/>
              </a:ln>
              <a:effectLst/>
            </p:spPr>
            <p:txBody>
              <a:bodyPr vert="eaVert" wrap="none" anchor="ctr"/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73" name="Oval 13"/>
              <p:cNvSpPr>
                <a:spLocks noChangeArrowheads="1"/>
              </p:cNvSpPr>
              <p:nvPr/>
            </p:nvSpPr>
            <p:spPr bwMode="gray">
              <a:xfrm>
                <a:off x="871" y="1923"/>
                <a:ext cx="270" cy="265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gamma/>
                      <a:shade val="79220"/>
                      <a:invGamma/>
                    </a:srgbClr>
                  </a:gs>
                  <a:gs pos="100000">
                    <a:srgbClr val="C0C0C0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</a:ln>
              <a:effectLst/>
            </p:spPr>
            <p:txBody>
              <a:bodyPr vert="eaVert" wrap="none" anchor="ctr"/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74" name="Oval 14"/>
              <p:cNvSpPr>
                <a:spLocks noChangeArrowheads="1"/>
              </p:cNvSpPr>
              <p:nvPr/>
            </p:nvSpPr>
            <p:spPr bwMode="gray">
              <a:xfrm>
                <a:off x="886" y="1931"/>
                <a:ext cx="240" cy="215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gamma/>
                      <a:tint val="0"/>
                      <a:invGamma/>
                    </a:srgbClr>
                  </a:gs>
                  <a:gs pos="100000">
                    <a:srgbClr val="C0C0C0">
                      <a:alpha val="3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</a:ln>
              <a:effectLst/>
            </p:spPr>
            <p:txBody>
              <a:bodyPr vert="eaVert" wrap="none" anchor="ctr"/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</p:grpSp>
        <p:sp>
          <p:nvSpPr>
            <p:cNvPr id="65" name="Text Box 15"/>
            <p:cNvSpPr txBox="1">
              <a:spLocks noChangeArrowheads="1"/>
            </p:cNvSpPr>
            <p:nvPr/>
          </p:nvSpPr>
          <p:spPr bwMode="gray">
            <a:xfrm>
              <a:off x="2249488" y="2827338"/>
              <a:ext cx="356552" cy="446053"/>
            </a:xfrm>
            <a:prstGeom prst="rect">
              <a:avLst/>
            </a:prstGeom>
            <a:noFill/>
            <a:ln w="9525" algn="ctr">
              <a:noFill/>
              <a:miter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>
                <a:defRPr lang="ko-KR" altLang="en-US"/>
              </a:pPr>
              <a:r>
                <a:rPr lang="en-US" altLang="ko-KR" sz="2400" b="1">
                  <a:solidFill>
                    <a:srgbClr val="000000"/>
                  </a:solidFill>
                  <a:latin typeface="굴림"/>
                  <a:ea typeface="굴림"/>
                </a:rPr>
                <a:t>2</a:t>
              </a:r>
            </a:p>
          </p:txBody>
        </p:sp>
      </p:grpSp>
      <p:sp>
        <p:nvSpPr>
          <p:cNvPr id="87" name="Line 27"/>
          <p:cNvSpPr>
            <a:spLocks noChangeShapeType="1"/>
          </p:cNvSpPr>
          <p:nvPr/>
        </p:nvSpPr>
        <p:spPr>
          <a:xfrm>
            <a:off x="2360613" y="2498718"/>
            <a:ext cx="5094287" cy="1588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tailEnd type="oval" w="med" len="med"/>
          </a:ln>
          <a:effectLst/>
        </p:spPr>
        <p:txBody>
          <a:bodyPr wrap="none" anchor="ctr"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88" name="Text Box 28"/>
          <p:cNvSpPr txBox="1">
            <a:spLocks noChangeArrowheads="1"/>
          </p:cNvSpPr>
          <p:nvPr/>
        </p:nvSpPr>
        <p:spPr>
          <a:xfrm>
            <a:off x="2811483" y="1905000"/>
            <a:ext cx="4608512" cy="569595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>
            <a:spAutoFit/>
          </a:bodyPr>
          <a:lstStyle/>
          <a:p>
            <a:pPr eaLnBrk="0" hangingPunct="0">
              <a:defRPr lang="ko-KR" altLang="en-US"/>
            </a:pPr>
            <a:r>
              <a:rPr lang="en-US" altLang="ko-KR" sz="3200" b="1">
                <a:latin typeface="HY강B"/>
                <a:ea typeface="HY강B"/>
              </a:rPr>
              <a:t>if~ else</a:t>
            </a:r>
            <a:r>
              <a:rPr lang="ko-KR" altLang="en-US" sz="3200" b="1">
                <a:latin typeface="HY강B"/>
                <a:ea typeface="HY강B"/>
              </a:rPr>
              <a:t>문</a:t>
            </a:r>
            <a:endParaRPr lang="en-US" altLang="ko-KR" sz="3200" b="1">
              <a:latin typeface="HY강B"/>
              <a:ea typeface="HY강B"/>
            </a:endParaRPr>
          </a:p>
        </p:txBody>
      </p:sp>
      <p:grpSp>
        <p:nvGrpSpPr>
          <p:cNvPr id="89" name="Group 29"/>
          <p:cNvGrpSpPr/>
          <p:nvPr/>
        </p:nvGrpSpPr>
        <p:grpSpPr>
          <a:xfrm>
            <a:off x="2120900" y="1924050"/>
            <a:ext cx="609600" cy="609600"/>
            <a:chOff x="1248" y="1200"/>
            <a:chExt cx="384" cy="384"/>
          </a:xfrm>
        </p:grpSpPr>
        <p:grpSp>
          <p:nvGrpSpPr>
            <p:cNvPr id="90" name="Group 30"/>
            <p:cNvGrpSpPr/>
            <p:nvPr/>
          </p:nvGrpSpPr>
          <p:grpSpPr>
            <a:xfrm>
              <a:off x="1248" y="1200"/>
              <a:ext cx="384" cy="384"/>
              <a:chOff x="2016" y="912"/>
              <a:chExt cx="384" cy="384"/>
            </a:xfrm>
          </p:grpSpPr>
          <p:sp>
            <p:nvSpPr>
              <p:cNvPr id="92" name="Text Box 31"/>
              <p:cNvSpPr txBox="1">
                <a:spLocks noChangeArrowheads="1"/>
              </p:cNvSpPr>
              <p:nvPr/>
            </p:nvSpPr>
            <p:spPr bwMode="gray">
              <a:xfrm>
                <a:off x="2093" y="948"/>
                <a:ext cx="227" cy="280"/>
              </a:xfrm>
              <a:prstGeom prst="rect">
                <a:avLst/>
              </a:prstGeom>
              <a:noFill/>
              <a:ln w="9525" algn="ctr">
                <a:noFill/>
                <a:miter/>
              </a:ln>
              <a:effectLst/>
            </p:spPr>
            <p:txBody>
              <a:bodyPr wrap="none">
                <a:spAutoFit/>
              </a:bodyPr>
              <a:lstStyle/>
              <a:p>
                <a:pPr algn="ctr" eaLnBrk="0" hangingPunct="0">
                  <a:defRPr lang="ko-KR" altLang="en-US"/>
                </a:pPr>
                <a:r>
                  <a:rPr lang="en-US" altLang="ko-KR" sz="2400" b="1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3</a:t>
                </a:r>
              </a:p>
            </p:txBody>
          </p:sp>
          <p:sp>
            <p:nvSpPr>
              <p:cNvPr id="93" name="Oval 32"/>
              <p:cNvSpPr>
                <a:spLocks noChangeArrowheads="1"/>
              </p:cNvSpPr>
              <p:nvPr/>
            </p:nvSpPr>
            <p:spPr bwMode="gray">
              <a:xfrm>
                <a:off x="2016" y="912"/>
                <a:ext cx="384" cy="384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chemeClr val="hlink">
                      <a:gamma/>
                      <a:shade val="46280"/>
                      <a:invGamma/>
                    </a:schemeClr>
                  </a:gs>
                </a:gsLst>
                <a:lin ang="54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94" name="Oval 33"/>
              <p:cNvSpPr>
                <a:spLocks noChangeArrowheads="1"/>
              </p:cNvSpPr>
              <p:nvPr/>
            </p:nvSpPr>
            <p:spPr bwMode="gray">
              <a:xfrm>
                <a:off x="2016" y="912"/>
                <a:ext cx="384" cy="384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alpha val="32000"/>
                    </a:schemeClr>
                  </a:gs>
                  <a:gs pos="100000">
                    <a:schemeClr val="hlink">
                      <a:gamma/>
                      <a:shade val="0"/>
                      <a:invGamma/>
                      <a:alpha val="90000"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95" name="Oval 34"/>
              <p:cNvSpPr>
                <a:spLocks noChangeArrowheads="1"/>
              </p:cNvSpPr>
              <p:nvPr/>
            </p:nvSpPr>
            <p:spPr bwMode="gray">
              <a:xfrm>
                <a:off x="2034" y="918"/>
                <a:ext cx="334" cy="334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2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20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96" name="Oval 35"/>
              <p:cNvSpPr>
                <a:spLocks noChangeArrowheads="1"/>
              </p:cNvSpPr>
              <p:nvPr/>
            </p:nvSpPr>
            <p:spPr bwMode="gray">
              <a:xfrm>
                <a:off x="2040" y="936"/>
                <a:ext cx="334" cy="334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63530"/>
                      <a:invGamma/>
                    </a:schemeClr>
                  </a:gs>
                  <a:gs pos="100000">
                    <a:schemeClr val="hlink">
                      <a:alpha val="0"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97" name="Oval 36"/>
              <p:cNvSpPr>
                <a:spLocks noChangeArrowheads="1"/>
              </p:cNvSpPr>
              <p:nvPr/>
            </p:nvSpPr>
            <p:spPr bwMode="gray">
              <a:xfrm>
                <a:off x="2052" y="948"/>
                <a:ext cx="300" cy="300"/>
              </a:xfrm>
              <a:prstGeom prst="ellipse">
                <a:avLst/>
              </a:prstGeom>
              <a:solidFill>
                <a:srgbClr val="333333"/>
              </a:soli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98" name="Oval 37"/>
              <p:cNvSpPr>
                <a:spLocks noChangeArrowheads="1"/>
              </p:cNvSpPr>
              <p:nvPr/>
            </p:nvSpPr>
            <p:spPr bwMode="gray">
              <a:xfrm>
                <a:off x="2064" y="959"/>
                <a:ext cx="291" cy="291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gamma/>
                      <a:shade val="46280"/>
                      <a:invGamma/>
                    </a:srgbClr>
                  </a:gs>
                  <a:gs pos="100000">
                    <a:srgbClr val="C0C0C0"/>
                  </a:gs>
                </a:gsLst>
                <a:lin ang="5400000" scaled="1"/>
              </a:gradFill>
              <a:ln w="9525" algn="ctr">
                <a:noFill/>
                <a:round/>
              </a:ln>
              <a:effectLst/>
            </p:spPr>
            <p:txBody>
              <a:bodyPr vert="eaVert" wrap="none" anchor="ctr"/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99" name="Oval 38"/>
              <p:cNvSpPr>
                <a:spLocks noChangeArrowheads="1"/>
              </p:cNvSpPr>
              <p:nvPr/>
            </p:nvSpPr>
            <p:spPr bwMode="gray">
              <a:xfrm>
                <a:off x="2068" y="961"/>
                <a:ext cx="283" cy="283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alpha val="0"/>
                    </a:srgbClr>
                  </a:gs>
                  <a:gs pos="100000">
                    <a:srgbClr val="C0C0C0">
                      <a:gamma/>
                      <a:tint val="34900"/>
                      <a:invGamma/>
                    </a:srgbClr>
                  </a:gs>
                </a:gsLst>
                <a:lin ang="5400000" scaled="1"/>
              </a:gradFill>
              <a:ln w="9525" algn="ctr">
                <a:noFill/>
                <a:round/>
              </a:ln>
              <a:effectLst/>
            </p:spPr>
            <p:txBody>
              <a:bodyPr vert="eaVert" wrap="none" anchor="ctr"/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100" name="Oval 39"/>
              <p:cNvSpPr>
                <a:spLocks noChangeArrowheads="1"/>
              </p:cNvSpPr>
              <p:nvPr/>
            </p:nvSpPr>
            <p:spPr bwMode="gray">
              <a:xfrm>
                <a:off x="2071" y="963"/>
                <a:ext cx="270" cy="265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gamma/>
                      <a:shade val="79220"/>
                      <a:invGamma/>
                    </a:srgbClr>
                  </a:gs>
                  <a:gs pos="100000">
                    <a:srgbClr val="C0C0C0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</a:ln>
              <a:effectLst/>
            </p:spPr>
            <p:txBody>
              <a:bodyPr vert="eaVert" wrap="none" anchor="ctr"/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101" name="Oval 40"/>
              <p:cNvSpPr>
                <a:spLocks noChangeArrowheads="1"/>
              </p:cNvSpPr>
              <p:nvPr/>
            </p:nvSpPr>
            <p:spPr bwMode="gray">
              <a:xfrm>
                <a:off x="2086" y="971"/>
                <a:ext cx="240" cy="215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gamma/>
                      <a:tint val="0"/>
                      <a:invGamma/>
                    </a:srgbClr>
                  </a:gs>
                  <a:gs pos="100000">
                    <a:srgbClr val="C0C0C0">
                      <a:alpha val="3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</a:ln>
              <a:effectLst/>
            </p:spPr>
            <p:txBody>
              <a:bodyPr vert="eaVert" wrap="none" anchor="ctr"/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</p:grpSp>
        <p:sp>
          <p:nvSpPr>
            <p:cNvPr id="91" name="Text Box 41"/>
            <p:cNvSpPr txBox="1">
              <a:spLocks noChangeArrowheads="1"/>
            </p:cNvSpPr>
            <p:nvPr/>
          </p:nvSpPr>
          <p:spPr bwMode="gray">
            <a:xfrm>
              <a:off x="1325" y="1236"/>
              <a:ext cx="227" cy="280"/>
            </a:xfrm>
            <a:prstGeom prst="rect">
              <a:avLst/>
            </a:prstGeom>
            <a:noFill/>
            <a:ln w="9525" algn="ctr">
              <a:noFill/>
              <a:miter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>
                <a:defRPr lang="ko-KR" altLang="en-US"/>
              </a:pPr>
              <a:r>
                <a:rPr lang="en-US" altLang="ko-KR" sz="2400" b="1">
                  <a:solidFill>
                    <a:srgbClr val="000000"/>
                  </a:solidFill>
                  <a:latin typeface="굴림"/>
                  <a:ea typeface="굴림"/>
                </a:rPr>
                <a:t>1</a:t>
              </a:r>
            </a:p>
          </p:txBody>
        </p:sp>
      </p:grpSp>
      <p:sp>
        <p:nvSpPr>
          <p:cNvPr id="102" name="Line 42"/>
          <p:cNvSpPr>
            <a:spLocks noChangeShapeType="1"/>
          </p:cNvSpPr>
          <p:nvPr/>
        </p:nvSpPr>
        <p:spPr>
          <a:xfrm>
            <a:off x="2360613" y="4641284"/>
            <a:ext cx="5094287" cy="1588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tailEnd type="oval" w="med" len="med"/>
          </a:ln>
          <a:effectLst/>
        </p:spPr>
        <p:txBody>
          <a:bodyPr wrap="none" anchor="ctr"/>
          <a:lstStyle/>
          <a:p>
            <a:pPr lvl="0">
              <a:defRPr lang="ko-KR" altLang="en-US"/>
            </a:pPr>
            <a:endParaRPr lang="ko-KR" altLang="en-US"/>
          </a:p>
        </p:txBody>
      </p:sp>
      <p:grpSp>
        <p:nvGrpSpPr>
          <p:cNvPr id="103" name="Group 43"/>
          <p:cNvGrpSpPr/>
          <p:nvPr/>
        </p:nvGrpSpPr>
        <p:grpSpPr>
          <a:xfrm>
            <a:off x="2120900" y="4098359"/>
            <a:ext cx="609600" cy="609600"/>
            <a:chOff x="1248" y="1200"/>
            <a:chExt cx="384" cy="384"/>
          </a:xfrm>
        </p:grpSpPr>
        <p:grpSp>
          <p:nvGrpSpPr>
            <p:cNvPr id="104" name="Group 44"/>
            <p:cNvGrpSpPr/>
            <p:nvPr/>
          </p:nvGrpSpPr>
          <p:grpSpPr>
            <a:xfrm>
              <a:off x="1248" y="1200"/>
              <a:ext cx="384" cy="384"/>
              <a:chOff x="2016" y="912"/>
              <a:chExt cx="384" cy="384"/>
            </a:xfrm>
          </p:grpSpPr>
          <p:sp>
            <p:nvSpPr>
              <p:cNvPr id="106" name="Text Box 45"/>
              <p:cNvSpPr txBox="1">
                <a:spLocks noChangeArrowheads="1"/>
              </p:cNvSpPr>
              <p:nvPr/>
            </p:nvSpPr>
            <p:spPr bwMode="gray">
              <a:xfrm>
                <a:off x="2093" y="948"/>
                <a:ext cx="227" cy="288"/>
              </a:xfrm>
              <a:prstGeom prst="rect">
                <a:avLst/>
              </a:prstGeom>
              <a:noFill/>
              <a:ln w="9525" algn="ctr">
                <a:noFill/>
                <a:miter/>
              </a:ln>
              <a:effectLst/>
            </p:spPr>
            <p:txBody>
              <a:bodyPr wrap="none">
                <a:spAutoFit/>
              </a:bodyPr>
              <a:lstStyle/>
              <a:p>
                <a:pPr algn="ctr" eaLnBrk="0" hangingPunct="0">
                  <a:defRPr lang="ko-KR" altLang="en-US"/>
                </a:pPr>
                <a:r>
                  <a:rPr lang="en-US" altLang="ko-KR" sz="2400" b="1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3</a:t>
                </a:r>
              </a:p>
            </p:txBody>
          </p:sp>
          <p:sp>
            <p:nvSpPr>
              <p:cNvPr id="107" name="Oval 46"/>
              <p:cNvSpPr>
                <a:spLocks noChangeArrowheads="1"/>
              </p:cNvSpPr>
              <p:nvPr/>
            </p:nvSpPr>
            <p:spPr bwMode="gray">
              <a:xfrm>
                <a:off x="2016" y="912"/>
                <a:ext cx="384" cy="384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chemeClr val="hlink">
                      <a:gamma/>
                      <a:shade val="46280"/>
                      <a:invGamma/>
                    </a:schemeClr>
                  </a:gs>
                </a:gsLst>
                <a:lin ang="54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108" name="Oval 47"/>
              <p:cNvSpPr>
                <a:spLocks noChangeArrowheads="1"/>
              </p:cNvSpPr>
              <p:nvPr/>
            </p:nvSpPr>
            <p:spPr bwMode="gray">
              <a:xfrm>
                <a:off x="2016" y="912"/>
                <a:ext cx="384" cy="384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alpha val="32000"/>
                    </a:schemeClr>
                  </a:gs>
                  <a:gs pos="100000">
                    <a:schemeClr val="hlink">
                      <a:gamma/>
                      <a:shade val="0"/>
                      <a:invGamma/>
                      <a:alpha val="90000"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109" name="Oval 48"/>
              <p:cNvSpPr>
                <a:spLocks noChangeArrowheads="1"/>
              </p:cNvSpPr>
              <p:nvPr/>
            </p:nvSpPr>
            <p:spPr bwMode="gray">
              <a:xfrm>
                <a:off x="2034" y="918"/>
                <a:ext cx="334" cy="334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2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20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110" name="Oval 49"/>
              <p:cNvSpPr>
                <a:spLocks noChangeArrowheads="1"/>
              </p:cNvSpPr>
              <p:nvPr/>
            </p:nvSpPr>
            <p:spPr bwMode="gray">
              <a:xfrm>
                <a:off x="2040" y="936"/>
                <a:ext cx="334" cy="334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63530"/>
                      <a:invGamma/>
                    </a:schemeClr>
                  </a:gs>
                  <a:gs pos="100000">
                    <a:schemeClr val="hlink">
                      <a:alpha val="0"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111" name="Oval 50"/>
              <p:cNvSpPr>
                <a:spLocks noChangeArrowheads="1"/>
              </p:cNvSpPr>
              <p:nvPr/>
            </p:nvSpPr>
            <p:spPr bwMode="gray">
              <a:xfrm>
                <a:off x="2052" y="948"/>
                <a:ext cx="300" cy="300"/>
              </a:xfrm>
              <a:prstGeom prst="ellipse">
                <a:avLst/>
              </a:prstGeom>
              <a:solidFill>
                <a:srgbClr val="333333"/>
              </a:soli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112" name="Oval 51"/>
              <p:cNvSpPr>
                <a:spLocks noChangeArrowheads="1"/>
              </p:cNvSpPr>
              <p:nvPr/>
            </p:nvSpPr>
            <p:spPr bwMode="gray">
              <a:xfrm>
                <a:off x="2064" y="959"/>
                <a:ext cx="291" cy="291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gamma/>
                      <a:shade val="46280"/>
                      <a:invGamma/>
                    </a:srgbClr>
                  </a:gs>
                  <a:gs pos="100000">
                    <a:srgbClr val="C0C0C0"/>
                  </a:gs>
                </a:gsLst>
                <a:lin ang="5400000" scaled="1"/>
              </a:gradFill>
              <a:ln w="9525" algn="ctr">
                <a:noFill/>
                <a:round/>
              </a:ln>
              <a:effectLst/>
            </p:spPr>
            <p:txBody>
              <a:bodyPr vert="eaVert" wrap="none" anchor="ctr"/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113" name="Oval 52"/>
              <p:cNvSpPr>
                <a:spLocks noChangeArrowheads="1"/>
              </p:cNvSpPr>
              <p:nvPr/>
            </p:nvSpPr>
            <p:spPr bwMode="gray">
              <a:xfrm>
                <a:off x="2068" y="961"/>
                <a:ext cx="283" cy="283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alpha val="0"/>
                    </a:srgbClr>
                  </a:gs>
                  <a:gs pos="100000">
                    <a:srgbClr val="C0C0C0">
                      <a:gamma/>
                      <a:tint val="34900"/>
                      <a:invGamma/>
                    </a:srgbClr>
                  </a:gs>
                </a:gsLst>
                <a:lin ang="5400000" scaled="1"/>
              </a:gradFill>
              <a:ln w="9525" algn="ctr">
                <a:noFill/>
                <a:round/>
              </a:ln>
              <a:effectLst/>
            </p:spPr>
            <p:txBody>
              <a:bodyPr vert="eaVert" wrap="none" anchor="ctr"/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114" name="Oval 53"/>
              <p:cNvSpPr>
                <a:spLocks noChangeArrowheads="1"/>
              </p:cNvSpPr>
              <p:nvPr/>
            </p:nvSpPr>
            <p:spPr bwMode="gray">
              <a:xfrm>
                <a:off x="2071" y="963"/>
                <a:ext cx="270" cy="265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gamma/>
                      <a:shade val="79220"/>
                      <a:invGamma/>
                    </a:srgbClr>
                  </a:gs>
                  <a:gs pos="100000">
                    <a:srgbClr val="C0C0C0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</a:ln>
              <a:effectLst/>
            </p:spPr>
            <p:txBody>
              <a:bodyPr vert="eaVert" wrap="none" anchor="ctr"/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115" name="Oval 54"/>
              <p:cNvSpPr>
                <a:spLocks noChangeArrowheads="1"/>
              </p:cNvSpPr>
              <p:nvPr/>
            </p:nvSpPr>
            <p:spPr bwMode="gray">
              <a:xfrm>
                <a:off x="2086" y="971"/>
                <a:ext cx="240" cy="215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gamma/>
                      <a:tint val="0"/>
                      <a:invGamma/>
                    </a:srgbClr>
                  </a:gs>
                  <a:gs pos="100000">
                    <a:srgbClr val="C0C0C0">
                      <a:alpha val="3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</a:ln>
              <a:effectLst/>
            </p:spPr>
            <p:txBody>
              <a:bodyPr vert="eaVert" wrap="none" anchor="ctr"/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</p:grpSp>
        <p:sp>
          <p:nvSpPr>
            <p:cNvPr id="105" name="Text Box 55"/>
            <p:cNvSpPr txBox="1">
              <a:spLocks noChangeArrowheads="1"/>
            </p:cNvSpPr>
            <p:nvPr/>
          </p:nvSpPr>
          <p:spPr bwMode="gray">
            <a:xfrm>
              <a:off x="1325" y="1236"/>
              <a:ext cx="227" cy="288"/>
            </a:xfrm>
            <a:prstGeom prst="rect">
              <a:avLst/>
            </a:prstGeom>
            <a:noFill/>
            <a:ln w="9525" algn="ctr">
              <a:noFill/>
              <a:miter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>
                <a:defRPr lang="ko-KR" altLang="en-US"/>
              </a:pPr>
              <a:r>
                <a:rPr lang="en-US" altLang="ko-KR" sz="2400" b="1">
                  <a:solidFill>
                    <a:srgbClr val="000000"/>
                  </a:solidFill>
                  <a:latin typeface="굴림"/>
                  <a:ea typeface="굴림"/>
                </a:rPr>
                <a:t>3</a:t>
              </a:r>
            </a:p>
          </p:txBody>
        </p:sp>
      </p:grpSp>
      <p:sp>
        <p:nvSpPr>
          <p:cNvPr id="116" name="Text Box 56"/>
          <p:cNvSpPr txBox="1">
            <a:spLocks noChangeArrowheads="1"/>
          </p:cNvSpPr>
          <p:nvPr/>
        </p:nvSpPr>
        <p:spPr>
          <a:xfrm>
            <a:off x="2821008" y="3058539"/>
            <a:ext cx="4679950" cy="568581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wrap="square">
            <a:spAutoFit/>
          </a:bodyPr>
          <a:lstStyle/>
          <a:p>
            <a:pPr eaLnBrk="0" hangingPunct="0">
              <a:defRPr lang="ko-KR" altLang="en-US"/>
            </a:pPr>
            <a:r>
              <a:rPr lang="en-US" altLang="ko-KR" sz="3200" b="1">
                <a:latin typeface="HY강B"/>
                <a:ea typeface="HY강B"/>
              </a:rPr>
              <a:t>if~ else if</a:t>
            </a:r>
            <a:r>
              <a:rPr lang="ko-KR" altLang="en-US" sz="3200" b="1">
                <a:latin typeface="HY강B"/>
                <a:ea typeface="HY강B"/>
              </a:rPr>
              <a:t>문</a:t>
            </a:r>
            <a:endParaRPr lang="en-US" altLang="ko-KR" sz="3200" b="1">
              <a:latin typeface="HY강B"/>
              <a:ea typeface="HY강B"/>
            </a:endParaRPr>
          </a:p>
        </p:txBody>
      </p:sp>
      <p:sp>
        <p:nvSpPr>
          <p:cNvPr id="117" name="Text Box 57"/>
          <p:cNvSpPr txBox="1">
            <a:spLocks noChangeArrowheads="1"/>
          </p:cNvSpPr>
          <p:nvPr/>
        </p:nvSpPr>
        <p:spPr>
          <a:xfrm>
            <a:off x="2811483" y="4130109"/>
            <a:ext cx="4608512" cy="573336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>
            <a:spAutoFit/>
          </a:bodyPr>
          <a:lstStyle/>
          <a:p>
            <a:pPr eaLnBrk="0" hangingPunct="0">
              <a:defRPr lang="ko-KR" altLang="en-US"/>
            </a:pPr>
            <a:r>
              <a:rPr lang="en-US" altLang="ko-KR" sz="3200" b="1">
                <a:latin typeface="HY강B"/>
                <a:ea typeface="HY강B"/>
              </a:rPr>
              <a:t>switch~ case</a:t>
            </a:r>
            <a:r>
              <a:rPr lang="ko-KR" altLang="en-US" sz="3200" b="1">
                <a:latin typeface="HY강B"/>
                <a:ea typeface="HY강B"/>
              </a:rPr>
              <a:t>문</a:t>
            </a:r>
            <a:endParaRPr lang="en-US" altLang="ko-KR" sz="3200" b="1">
              <a:latin typeface="HY강B"/>
              <a:ea typeface="HY강B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8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4" presetClass="entr" presetSubtype="1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4" presetClass="entr" presetSubtype="1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2" grpId="0"/>
      <p:bldP spid="88" grpId="1"/>
      <p:bldP spid="116" grpId="2"/>
      <p:bldP spid="117" grpId="3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 altLang="ko-KR"/>
              <a:t>Intro.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1406" y="1214422"/>
            <a:ext cx="9001156" cy="2643206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 sz="2200"/>
              <a:t>순차적인 프로그래밍에서는 프로그램의 처음 문장에서 다음 문장으로 물 흐르듯이 명령을 수행한다</a:t>
            </a:r>
            <a:r>
              <a:rPr lang="en-US" altLang="ko-KR" sz="2200"/>
              <a:t>. </a:t>
            </a:r>
            <a:r>
              <a:rPr lang="ko-KR" altLang="en-US" sz="2200"/>
              <a:t>제어 구조란</a:t>
            </a:r>
            <a:r>
              <a:rPr lang="en-US" altLang="ko-KR" sz="2200"/>
              <a:t>, </a:t>
            </a:r>
            <a:r>
              <a:rPr lang="ko-KR" altLang="en-US" sz="2200"/>
              <a:t>이러한 순차적인 구조를 명령 흐름의 순서를 바꾸어 주는 구조를 말한다</a:t>
            </a:r>
            <a:r>
              <a:rPr lang="en-US" altLang="ko-KR" sz="2200"/>
              <a:t>. </a:t>
            </a:r>
            <a:r>
              <a:rPr lang="ko-KR" altLang="en-US" sz="2200"/>
              <a:t>제어 구조는 크게 선택 구조</a:t>
            </a:r>
            <a:r>
              <a:rPr lang="en-US" altLang="ko-KR" sz="2200"/>
              <a:t>(Selection Constructions)</a:t>
            </a:r>
            <a:r>
              <a:rPr lang="ko-KR" altLang="en-US" sz="2200"/>
              <a:t>와 반복 구조</a:t>
            </a:r>
            <a:r>
              <a:rPr lang="en-US" altLang="ko-KR" sz="2200"/>
              <a:t>(Repetiton Constructions)</a:t>
            </a:r>
            <a:r>
              <a:rPr lang="ko-KR" altLang="en-US" sz="2200"/>
              <a:t>로 나뉜다</a:t>
            </a:r>
            <a:r>
              <a:rPr lang="en-US" altLang="ko-KR" sz="2200"/>
              <a:t>. </a:t>
            </a:r>
          </a:p>
          <a:p>
            <a:pPr lvl="0">
              <a:defRPr lang="ko-KR" altLang="en-US"/>
            </a:pPr>
            <a:r>
              <a:rPr lang="ko-KR" altLang="en-US" sz="2200"/>
              <a:t>이번장에서는 선택 구조의 </a:t>
            </a:r>
            <a:r>
              <a:rPr lang="en-US" altLang="ko-KR" sz="2200"/>
              <a:t>if </a:t>
            </a:r>
            <a:r>
              <a:rPr lang="ko-KR" altLang="en-US" sz="2200"/>
              <a:t>문과 </a:t>
            </a:r>
            <a:r>
              <a:rPr lang="en-US" altLang="ko-KR" sz="2200"/>
              <a:t>select</a:t>
            </a:r>
            <a:r>
              <a:rPr lang="ko-KR" altLang="en-US" sz="2200"/>
              <a:t> </a:t>
            </a:r>
            <a:r>
              <a:rPr lang="en-US" altLang="ko-KR" sz="2200"/>
              <a:t>case</a:t>
            </a:r>
            <a:r>
              <a:rPr lang="ko-KR" altLang="en-US" sz="2200"/>
              <a:t>문에 대해서 알아보도록하며 특히</a:t>
            </a:r>
            <a:r>
              <a:rPr lang="en-US" altLang="ko-KR" sz="2200"/>
              <a:t>if</a:t>
            </a:r>
            <a:r>
              <a:rPr lang="ko-KR" altLang="en-US" sz="2200"/>
              <a:t>문은 다음과 같은 </a:t>
            </a:r>
            <a:r>
              <a:rPr lang="en-US" altLang="ko-KR" sz="2200"/>
              <a:t>3</a:t>
            </a:r>
            <a:r>
              <a:rPr lang="ko-KR" altLang="en-US" sz="2200"/>
              <a:t>가지의 경우로 나타날 수 있다</a:t>
            </a:r>
            <a:r>
              <a:rPr lang="en-US" altLang="ko-KR" sz="2200"/>
              <a:t>.</a:t>
            </a:r>
          </a:p>
          <a:p>
            <a:pPr lvl="0">
              <a:defRPr lang="ko-KR" altLang="en-US"/>
            </a:pPr>
            <a:endParaRPr lang="ko-KR" altLang="en-US" sz="2200"/>
          </a:p>
        </p:txBody>
      </p:sp>
      <p:sp>
        <p:nvSpPr>
          <p:cNvPr id="6146" name="Rectangle 2"/>
          <p:cNvSpPr>
            <a:spLocks noChangeArrowheads="1"/>
          </p:cNvSpPr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non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non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150" name="Rectangle 6"/>
          <p:cNvSpPr>
            <a:spLocks noChangeArrowheads="1"/>
          </p:cNvSpPr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non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lvl="0">
              <a:defRPr lang="ko-KR" altLang="en-US"/>
            </a:pPr>
            <a:endParaRPr lang="ko-KR" altLang="en-US"/>
          </a:p>
        </p:txBody>
      </p:sp>
      <p:pic>
        <p:nvPicPr>
          <p:cNvPr id="6145" name="_x78002968" descr="EMB0000056c14eb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85720" y="3977727"/>
            <a:ext cx="2212978" cy="2014124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</p:pic>
      <p:pic>
        <p:nvPicPr>
          <p:cNvPr id="6147" name="_x78002888" descr="EMB0000056c14e8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2933144" y="3977727"/>
            <a:ext cx="2275981" cy="2317326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</p:pic>
      <p:pic>
        <p:nvPicPr>
          <p:cNvPr id="6149" name="_x78002888" descr="EMB0000056c14e5"/>
          <p:cNvPicPr>
            <a:picLocks noChangeAspect="1" noChangeArrowheads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5643570" y="3977727"/>
            <a:ext cx="3214710" cy="2763641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 altLang="ko-KR"/>
              <a:t>1. if~ else</a:t>
            </a:r>
            <a:r>
              <a:rPr lang="ko-KR" altLang="en-US"/>
              <a:t>문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5720" y="1371600"/>
            <a:ext cx="8643998" cy="1200144"/>
          </a:xfrm>
        </p:spPr>
        <p:txBody>
          <a:bodyPr/>
          <a:lstStyle/>
          <a:p>
            <a:pPr lvl="0">
              <a:defRPr lang="ko-KR" altLang="en-US"/>
            </a:pPr>
            <a:r>
              <a:rPr lang="en-US" altLang="ko-KR"/>
              <a:t>if</a:t>
            </a:r>
            <a:r>
              <a:rPr lang="ko-KR" altLang="en-US"/>
              <a:t>문은 조건을 만족할 때만 명령문을 수행하는 문장으로 형식은 다음과 같다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57158" y="2857496"/>
            <a:ext cx="3143272" cy="1643074"/>
          </a:xfrm>
          <a:prstGeom prst="rect">
            <a:avLst/>
          </a:prstGeo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 defTabSz="9000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lang="ko-KR" altLang="en-US"/>
            </a:pPr>
            <a:r>
              <a:rPr lang="en-US" altLang="ko-KR" sz="2400">
                <a:latin typeface="HY강B"/>
                <a:ea typeface="HY강B"/>
              </a:rPr>
              <a:t>if (</a:t>
            </a:r>
            <a:r>
              <a:rPr lang="ko-KR" altLang="en-US" sz="2400">
                <a:latin typeface="HY강B"/>
                <a:ea typeface="HY강B"/>
              </a:rPr>
              <a:t>조건</a:t>
            </a:r>
            <a:r>
              <a:rPr lang="en-US" altLang="ko-KR" sz="2400">
                <a:latin typeface="HY강B"/>
                <a:ea typeface="HY강B"/>
              </a:rPr>
              <a:t>)</a:t>
            </a:r>
          </a:p>
          <a:p>
            <a:pPr marL="0" indent="0" algn="l" defTabSz="9000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lang="ko-KR" altLang="en-US"/>
            </a:pPr>
            <a:r>
              <a:rPr kumimoji="0" lang="en-US" altLang="ko-KR" sz="24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   </a:t>
            </a:r>
            <a:r>
              <a:rPr kumimoji="0" lang="ko-KR" altLang="en-US" sz="24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수행문</a:t>
            </a:r>
            <a:r>
              <a:rPr kumimoji="0" lang="en-US" altLang="ko-KR" sz="24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…;</a:t>
            </a:r>
            <a:endParaRPr kumimoji="0" lang="ko-KR" altLang="en-US" sz="2400" b="0" i="0" u="none" strike="noStrike" cap="none" normalizeH="0">
              <a:solidFill>
                <a:schemeClr val="tx1"/>
              </a:solidFill>
              <a:effectLst/>
              <a:latin typeface="HY강B"/>
              <a:ea typeface="HY강B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429124" y="2857496"/>
            <a:ext cx="3143272" cy="1643074"/>
          </a:xfrm>
          <a:prstGeom prst="rect">
            <a:avLst/>
          </a:prstGeo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 defTabSz="9000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lang="ko-KR" altLang="en-US"/>
            </a:pPr>
            <a:r>
              <a:rPr lang="en-US" altLang="ko-KR" sz="2400">
                <a:latin typeface="HY강B"/>
                <a:ea typeface="HY강B"/>
              </a:rPr>
              <a:t>if (</a:t>
            </a:r>
            <a:r>
              <a:rPr lang="ko-KR" altLang="en-US" sz="2400">
                <a:latin typeface="HY강B"/>
                <a:ea typeface="HY강B"/>
              </a:rPr>
              <a:t>조건</a:t>
            </a:r>
            <a:r>
              <a:rPr lang="en-US" altLang="ko-KR" sz="2400">
                <a:latin typeface="HY강B"/>
                <a:ea typeface="HY강B"/>
              </a:rPr>
              <a:t>)</a:t>
            </a:r>
          </a:p>
          <a:p>
            <a:pPr marL="0" indent="0" algn="l" defTabSz="9000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lang="ko-KR" altLang="en-US"/>
            </a:pPr>
            <a:r>
              <a:rPr kumimoji="0" lang="en-US" altLang="ko-KR" sz="24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   </a:t>
            </a:r>
            <a:r>
              <a:rPr kumimoji="0" lang="ko-KR" altLang="en-US" sz="24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수행문</a:t>
            </a:r>
            <a:r>
              <a:rPr kumimoji="0" lang="en-US" altLang="ko-KR" sz="24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1…;</a:t>
            </a:r>
          </a:p>
          <a:p>
            <a:pPr marL="0" indent="0" algn="l" defTabSz="9000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lang="ko-KR" altLang="en-US"/>
            </a:pPr>
            <a:r>
              <a:rPr lang="en-US" altLang="ko-KR" sz="2400">
                <a:latin typeface="HY강B"/>
                <a:ea typeface="HY강B"/>
              </a:rPr>
              <a:t>else</a:t>
            </a:r>
          </a:p>
          <a:p>
            <a:pPr lvl="0">
              <a:defRPr lang="ko-KR" altLang="en-US"/>
            </a:pPr>
            <a:r>
              <a:rPr lang="ko-KR" altLang="en-US" sz="2400">
                <a:latin typeface="HY강B"/>
                <a:ea typeface="HY강B"/>
              </a:rPr>
              <a:t>   수행문</a:t>
            </a:r>
            <a:r>
              <a:rPr lang="en-US" altLang="ko-KR" sz="2400">
                <a:latin typeface="HY강B"/>
                <a:ea typeface="HY강B"/>
              </a:rPr>
              <a:t>2…;</a:t>
            </a:r>
            <a:endParaRPr kumimoji="0" lang="ko-KR" altLang="en-US" sz="2400" b="0" i="0" u="none" strike="noStrike" cap="none" normalizeH="0">
              <a:solidFill>
                <a:schemeClr val="tx1"/>
              </a:solidFill>
              <a:effectLst/>
              <a:latin typeface="HY강B"/>
              <a:ea typeface="HY강B"/>
            </a:endParaRPr>
          </a:p>
        </p:txBody>
      </p:sp>
      <p:pic>
        <p:nvPicPr>
          <p:cNvPr id="7" name="_x78002968" descr="EMB0000056c14eb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428728" y="4357694"/>
            <a:ext cx="2212978" cy="2014124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</p:pic>
      <p:pic>
        <p:nvPicPr>
          <p:cNvPr id="8" name="_x78002888" descr="EMB0000056c14e8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6500826" y="4143380"/>
            <a:ext cx="2275981" cy="2317326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85720" y="1500174"/>
            <a:ext cx="8501122" cy="4929222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 lang="ko-KR" altLang="en-US"/>
            </a:pPr>
            <a:r>
              <a:rPr lang="en-US" altLang="ko-KR" sz="1600"/>
              <a:t>package pk09;</a:t>
            </a:r>
          </a:p>
          <a:p>
            <a:pPr lvl="0">
              <a:defRPr lang="ko-KR" altLang="en-US"/>
            </a:pPr>
            <a:r>
              <a:rPr lang="en-US" altLang="ko-KR" sz="1600"/>
              <a:t>import javax.swing.JOptionPane;</a:t>
            </a:r>
          </a:p>
          <a:p>
            <a:pPr lvl="0">
              <a:defRPr lang="ko-KR" altLang="en-US"/>
            </a:pPr>
            <a:endParaRPr lang="en-US" altLang="ko-KR" sz="1600"/>
          </a:p>
          <a:p>
            <a:pPr lvl="0">
              <a:defRPr lang="ko-KR" altLang="en-US"/>
            </a:pPr>
            <a:r>
              <a:rPr lang="en-US" altLang="ko-KR" sz="1600"/>
              <a:t>public class IfElseTest {</a:t>
            </a:r>
          </a:p>
          <a:p>
            <a:pPr lvl="0">
              <a:defRPr lang="ko-KR" altLang="en-US"/>
            </a:pPr>
            <a:endParaRPr lang="en-US" altLang="ko-KR" sz="1600"/>
          </a:p>
          <a:p>
            <a:pPr lvl="0">
              <a:defRPr lang="ko-KR" altLang="en-US"/>
            </a:pPr>
            <a:r>
              <a:rPr lang="en-US" altLang="ko-KR" sz="1600"/>
              <a:t>    public static void main(String[] args) {</a:t>
            </a:r>
          </a:p>
          <a:p>
            <a:pPr lvl="0">
              <a:defRPr lang="ko-KR" altLang="en-US"/>
            </a:pPr>
            <a:r>
              <a:rPr lang="en-US" altLang="ko-KR" sz="1600"/>
              <a:t>        int dat;</a:t>
            </a:r>
          </a:p>
          <a:p>
            <a:pPr lvl="0">
              <a:defRPr lang="ko-KR" altLang="en-US"/>
            </a:pPr>
            <a:r>
              <a:rPr lang="en-US" altLang="ko-KR" sz="1600"/>
              <a:t>        String inputData = JOptionPane.showInputDialog("</a:t>
            </a:r>
            <a:r>
              <a:rPr lang="ko-KR" altLang="en-US" sz="1600"/>
              <a:t>값입력 </a:t>
            </a:r>
            <a:r>
              <a:rPr lang="en-US" altLang="ko-KR" sz="1600"/>
              <a:t>: ")</a:t>
            </a:r>
            <a:r>
              <a:rPr lang="ko-KR" altLang="en-US" sz="1600"/>
              <a:t>;</a:t>
            </a:r>
          </a:p>
          <a:p>
            <a:pPr lvl="0">
              <a:defRPr lang="ko-KR" altLang="en-US"/>
            </a:pPr>
            <a:r>
              <a:rPr lang="en-US" altLang="ko-KR" sz="1600"/>
              <a:t>        dat=Integer.parseInt(inputData );</a:t>
            </a:r>
          </a:p>
          <a:p>
            <a:pPr lvl="0">
              <a:defRPr lang="ko-KR" altLang="en-US"/>
            </a:pPr>
            <a:r>
              <a:rPr lang="en-US" altLang="ko-KR" sz="1600"/>
              <a:t>        if(dat%10 == 0){</a:t>
            </a:r>
          </a:p>
          <a:p>
            <a:pPr lvl="0">
              <a:defRPr lang="ko-KR" altLang="en-US"/>
            </a:pPr>
            <a:r>
              <a:rPr lang="en-US" altLang="ko-KR" sz="1600"/>
              <a:t>            System.out.println(dat+"(</a:t>
            </a:r>
            <a:r>
              <a:rPr lang="ko-KR" altLang="en-US" sz="1600"/>
              <a:t>은</a:t>
            </a:r>
            <a:r>
              <a:rPr lang="en-US" altLang="ko-KR" sz="1600"/>
              <a:t>)</a:t>
            </a:r>
            <a:r>
              <a:rPr lang="ko-KR" altLang="en-US" sz="1600"/>
              <a:t>는 </a:t>
            </a:r>
            <a:r>
              <a:rPr lang="en-US" altLang="ko-KR" sz="1600"/>
              <a:t>10</a:t>
            </a:r>
            <a:r>
              <a:rPr lang="ko-KR" altLang="en-US" sz="1600"/>
              <a:t>의 배수입니다</a:t>
            </a:r>
            <a:r>
              <a:rPr lang="en-US" altLang="ko-KR" sz="1600"/>
              <a:t>");</a:t>
            </a:r>
          </a:p>
          <a:p>
            <a:pPr lvl="0">
              <a:defRPr lang="ko-KR" altLang="en-US"/>
            </a:pPr>
            <a:r>
              <a:rPr lang="en-US" altLang="ko-KR" sz="1600"/>
              <a:t>        }else{</a:t>
            </a:r>
          </a:p>
          <a:p>
            <a:pPr lvl="0">
              <a:defRPr lang="ko-KR" altLang="en-US"/>
            </a:pPr>
            <a:r>
              <a:rPr lang="en-US" altLang="ko-KR" sz="1600"/>
              <a:t>            System.out.println(dat+"(</a:t>
            </a:r>
            <a:r>
              <a:rPr lang="ko-KR" altLang="en-US" sz="1600"/>
              <a:t>은</a:t>
            </a:r>
            <a:r>
              <a:rPr lang="en-US" altLang="ko-KR" sz="1600"/>
              <a:t>)</a:t>
            </a:r>
            <a:r>
              <a:rPr lang="ko-KR" altLang="en-US" sz="1600"/>
              <a:t>는 </a:t>
            </a:r>
            <a:r>
              <a:rPr lang="en-US" altLang="ko-KR" sz="1600"/>
              <a:t>10</a:t>
            </a:r>
            <a:r>
              <a:rPr lang="ko-KR" altLang="en-US" sz="1600"/>
              <a:t>의 배수가 아닙니다</a:t>
            </a:r>
            <a:r>
              <a:rPr lang="en-US" altLang="ko-KR" sz="1600"/>
              <a:t>");</a:t>
            </a:r>
          </a:p>
          <a:p>
            <a:pPr lvl="0">
              <a:defRPr lang="ko-KR" altLang="en-US"/>
            </a:pPr>
            <a:r>
              <a:rPr lang="en-US" altLang="ko-KR" sz="1600"/>
              <a:t>        }</a:t>
            </a:r>
          </a:p>
          <a:p>
            <a:pPr lvl="0">
              <a:defRPr lang="ko-KR" altLang="en-US"/>
            </a:pPr>
            <a:r>
              <a:rPr lang="en-US" altLang="ko-KR" sz="1600"/>
              <a:t>    }</a:t>
            </a:r>
          </a:p>
          <a:p>
            <a:pPr lvl="0">
              <a:defRPr lang="ko-KR" altLang="en-US"/>
            </a:pPr>
            <a:r>
              <a:rPr lang="en-US" altLang="ko-KR" sz="1600"/>
              <a:t>}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285720" y="714356"/>
            <a:ext cx="1643074" cy="500066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anchor="ctr" anchorCtr="1">
            <a:prstTxWarp prst="textNoShape">
              <a:avLst/>
            </a:prstTxWarp>
          </a:bodyPr>
          <a:lstStyle/>
          <a:p>
            <a:pPr marL="0" indent="0" algn="l" defTabSz="9000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lang="ko-KR" altLang="en-US"/>
            </a:pPr>
            <a:r>
              <a:rPr kumimoji="0" lang="ko-KR" altLang="en-US" sz="18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예제 </a:t>
            </a:r>
            <a:r>
              <a:rPr lang="en-US" altLang="ko-KR">
                <a:solidFill>
                  <a:schemeClr val="tx1"/>
                </a:solidFill>
                <a:latin typeface="HY강B"/>
                <a:ea typeface="HY강B"/>
              </a:rPr>
              <a:t>9</a:t>
            </a:r>
            <a:r>
              <a:rPr kumimoji="0" lang="en-US" altLang="ko-KR" sz="18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-1</a:t>
            </a:r>
            <a:endParaRPr kumimoji="0" lang="ko-KR" altLang="en-US" sz="1800" b="0" i="0" u="none" strike="noStrike" cap="none" normalizeH="0">
              <a:solidFill>
                <a:schemeClr val="tx1"/>
              </a:solidFill>
              <a:effectLst/>
              <a:latin typeface="HY강B"/>
              <a:ea typeface="HY강B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428728" y="714356"/>
            <a:ext cx="6143668" cy="714380"/>
          </a:xfrm>
          <a:prstGeom prst="rect">
            <a:avLst/>
          </a:prstGeom>
          <a:gradFill flip="none" rotWithShape="1">
            <a:gsLst>
              <a:gs pos="0">
                <a:srgbClr val="FF00FF">
                  <a:tint val="66000"/>
                  <a:satMod val="160000"/>
                </a:srgbClr>
              </a:gs>
              <a:gs pos="50000">
                <a:srgbClr val="FF00FF">
                  <a:tint val="44500"/>
                  <a:satMod val="160000"/>
                </a:srgbClr>
              </a:gs>
              <a:gs pos="100000">
                <a:srgbClr val="FF00FF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lvl="0">
              <a:defRPr lang="ko-KR" altLang="en-US"/>
            </a:pPr>
            <a:r>
              <a:rPr lang="en-US" altLang="ko-KR">
                <a:latin typeface="HY강B"/>
                <a:ea typeface="HY강B"/>
              </a:rPr>
              <a:t>[ExJava9-1]</a:t>
            </a:r>
            <a:r>
              <a:rPr lang="ko-KR" altLang="en-US">
                <a:latin typeface="HY강B"/>
                <a:ea typeface="HY강B"/>
              </a:rPr>
              <a:t>프로젝트 내에 자바클래스를 작성하기위해 마우스 오른쪽버튼을 누르고 </a:t>
            </a:r>
            <a:r>
              <a:rPr lang="en-US" altLang="ko-KR">
                <a:latin typeface="HY강B"/>
                <a:ea typeface="HY강B"/>
              </a:rPr>
              <a:t>[New]-[Class]</a:t>
            </a:r>
            <a:r>
              <a:rPr lang="ko-KR" altLang="en-US">
                <a:latin typeface="HY강B"/>
                <a:ea typeface="HY강B"/>
              </a:rPr>
              <a:t>를 누른다</a:t>
            </a:r>
            <a:r>
              <a:rPr lang="en-US" altLang="ko-KR">
                <a:latin typeface="HY강B"/>
                <a:ea typeface="HY강B"/>
              </a:rPr>
              <a:t>.</a:t>
            </a:r>
            <a:endParaRPr lang="ko-KR" altLang="en-US">
              <a:latin typeface="HY강B"/>
              <a:ea typeface="HY강B"/>
            </a:endParaRPr>
          </a:p>
        </p:txBody>
      </p:sp>
      <p:grpSp>
        <p:nvGrpSpPr>
          <p:cNvPr id="2" name="그룹 7"/>
          <p:cNvGrpSpPr/>
          <p:nvPr/>
        </p:nvGrpSpPr>
        <p:grpSpPr>
          <a:xfrm>
            <a:off x="928662" y="1785926"/>
            <a:ext cx="7161213" cy="4714884"/>
            <a:chOff x="785786" y="1571612"/>
            <a:chExt cx="7161213" cy="4714884"/>
          </a:xfrm>
        </p:grpSpPr>
        <p:pic>
          <p:nvPicPr>
            <p:cNvPr id="9" name="Picture 2"/>
            <p:cNvPicPr>
              <a:picLocks noChangeAspect="1" noChangeArrowheads="1"/>
            </p:cNvPicPr>
            <p:nvPr/>
          </p:nvPicPr>
          <p:blipFill rotWithShape="1">
            <a:blip r:embed="rId2"/>
            <a:srcRect/>
            <a:stretch>
              <a:fillRect/>
            </a:stretch>
          </p:blipFill>
          <p:spPr>
            <a:xfrm>
              <a:off x="785786" y="1571612"/>
              <a:ext cx="7161213" cy="4714884"/>
            </a:xfrm>
            <a:prstGeom prst="rect">
              <a:avLst/>
            </a:prstGeom>
            <a:noFill/>
            <a:ln w="9525">
              <a:solidFill>
                <a:srgbClr val="002060"/>
              </a:solidFill>
              <a:miter/>
            </a:ln>
            <a:effectLst/>
          </p:spPr>
        </p:pic>
        <p:sp>
          <p:nvSpPr>
            <p:cNvPr id="10" name="모서리가 둥근 직사각형 9"/>
            <p:cNvSpPr/>
            <p:nvPr/>
          </p:nvSpPr>
          <p:spPr>
            <a:xfrm>
              <a:off x="1142976" y="3000372"/>
              <a:ext cx="857256" cy="285752"/>
            </a:xfrm>
            <a:prstGeom prst="roundRect">
              <a:avLst>
                <a:gd name="adj" fmla="val 16667"/>
              </a:avLst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indent="0" algn="l" defTabSz="9000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 lang="ko-KR" altLang="en-US"/>
              </a:pPr>
              <a:endParaRPr kumimoji="0" lang="ko-KR" altLang="en-US" sz="1800" b="0" i="0" u="none" strike="noStrike" cap="none" normalizeH="0">
                <a:solidFill>
                  <a:schemeClr val="tx1"/>
                </a:solidFill>
                <a:effectLst/>
                <a:latin typeface="Arial"/>
              </a:endParaRPr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2143108" y="3071810"/>
              <a:ext cx="857256" cy="285752"/>
            </a:xfrm>
            <a:prstGeom prst="roundRect">
              <a:avLst>
                <a:gd name="adj" fmla="val 16667"/>
              </a:avLst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indent="0" algn="l" defTabSz="9000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 lang="ko-KR" altLang="en-US"/>
              </a:pPr>
              <a:endParaRPr kumimoji="0" lang="ko-KR" altLang="en-US" sz="1800" b="0" i="0" u="none" strike="noStrike" cap="none" normalizeH="0">
                <a:solidFill>
                  <a:schemeClr val="tx1"/>
                </a:solidFill>
                <a:effectLst/>
                <a:latin typeface="Arial"/>
              </a:endParaRPr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5715008" y="4214818"/>
              <a:ext cx="857256" cy="285752"/>
            </a:xfrm>
            <a:prstGeom prst="roundRect">
              <a:avLst>
                <a:gd name="adj" fmla="val 16667"/>
              </a:avLst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indent="0" algn="l" defTabSz="9000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 lang="ko-KR" altLang="en-US"/>
              </a:pPr>
              <a:endParaRPr kumimoji="0" lang="ko-KR" altLang="en-US" sz="1800" b="0" i="0" u="none" strike="noStrike" cap="none" normalizeH="0">
                <a:solidFill>
                  <a:schemeClr val="tx1"/>
                </a:solidFill>
                <a:effectLst/>
                <a:latin typeface="Arial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42844" y="500042"/>
            <a:ext cx="5300680" cy="6075950"/>
          </a:xfrm>
          <a:prstGeom prst="rect">
            <a:avLst/>
          </a:prstGeom>
          <a:noFill/>
          <a:ln w="9525">
            <a:noFill/>
            <a:miter/>
          </a:ln>
          <a:effectLst/>
        </p:spPr>
      </p:pic>
      <p:sp>
        <p:nvSpPr>
          <p:cNvPr id="4" name="직사각형 3"/>
          <p:cNvSpPr/>
          <p:nvPr/>
        </p:nvSpPr>
        <p:spPr>
          <a:xfrm>
            <a:off x="5357818" y="642918"/>
            <a:ext cx="3571900" cy="857256"/>
          </a:xfrm>
          <a:prstGeom prst="rect">
            <a:avLst/>
          </a:prstGeom>
          <a:gradFill flip="none" rotWithShape="1">
            <a:gsLst>
              <a:gs pos="0">
                <a:srgbClr val="FF00FF">
                  <a:tint val="66000"/>
                  <a:satMod val="160000"/>
                </a:srgbClr>
              </a:gs>
              <a:gs pos="50000">
                <a:srgbClr val="FF00FF">
                  <a:tint val="44500"/>
                  <a:satMod val="160000"/>
                </a:srgbClr>
              </a:gs>
              <a:gs pos="100000">
                <a:srgbClr val="FF00FF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lvl="0">
              <a:defRPr lang="ko-KR" altLang="en-US"/>
            </a:pPr>
            <a:r>
              <a:rPr kumimoji="0" lang="en-US" altLang="ko-KR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[</a:t>
            </a:r>
            <a:r>
              <a:rPr lang="en-US" altLang="ko-KR" sz="1600">
                <a:latin typeface="HY강B"/>
                <a:ea typeface="HY강B"/>
              </a:rPr>
              <a:t>package]</a:t>
            </a:r>
            <a:r>
              <a:rPr lang="ko-KR" altLang="en-US" sz="1600">
                <a:latin typeface="HY강B"/>
                <a:ea typeface="HY강B"/>
              </a:rPr>
              <a:t>에 패키지명을 입력한다</a:t>
            </a:r>
            <a:endParaRPr kumimoji="0" lang="ko-KR" altLang="en-US" sz="1600" b="0" i="0" u="none" strike="noStrike" cap="none" normalizeH="0">
              <a:solidFill>
                <a:schemeClr val="tx1"/>
              </a:solidFill>
              <a:effectLst/>
              <a:latin typeface="HY강B"/>
              <a:ea typeface="HY강B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357818" y="1643050"/>
            <a:ext cx="3571900" cy="857256"/>
          </a:xfrm>
          <a:prstGeom prst="rect">
            <a:avLst/>
          </a:prstGeom>
          <a:gradFill flip="none" rotWithShape="1">
            <a:gsLst>
              <a:gs pos="0">
                <a:srgbClr val="FF00FF">
                  <a:tint val="66000"/>
                  <a:satMod val="160000"/>
                </a:srgbClr>
              </a:gs>
              <a:gs pos="50000">
                <a:srgbClr val="FF00FF">
                  <a:tint val="44500"/>
                  <a:satMod val="160000"/>
                </a:srgbClr>
              </a:gs>
              <a:gs pos="100000">
                <a:srgbClr val="FF00FF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lvl="0">
              <a:defRPr lang="ko-KR" altLang="en-US"/>
            </a:pPr>
            <a:r>
              <a:rPr kumimoji="0" lang="en-US" altLang="ko-KR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[Name]</a:t>
            </a:r>
            <a:r>
              <a:rPr kumimoji="0" lang="ko-KR" altLang="en-US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에 클래스명을 입력한다</a:t>
            </a:r>
            <a:r>
              <a:rPr kumimoji="0" lang="en-US" altLang="ko-KR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.</a:t>
            </a:r>
            <a:endParaRPr kumimoji="0" lang="ko-KR" altLang="en-US" sz="1600" b="0" i="0" u="none" strike="noStrike" cap="none" normalizeH="0">
              <a:solidFill>
                <a:schemeClr val="tx1"/>
              </a:solidFill>
              <a:effectLst/>
              <a:latin typeface="HY강B"/>
              <a:ea typeface="HY강B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357818" y="3857628"/>
            <a:ext cx="3571900" cy="857256"/>
          </a:xfrm>
          <a:prstGeom prst="rect">
            <a:avLst/>
          </a:prstGeom>
          <a:gradFill flip="none" rotWithShape="1">
            <a:gsLst>
              <a:gs pos="0">
                <a:srgbClr val="FF00FF">
                  <a:tint val="66000"/>
                  <a:satMod val="160000"/>
                </a:srgbClr>
              </a:gs>
              <a:gs pos="50000">
                <a:srgbClr val="FF00FF">
                  <a:tint val="44500"/>
                  <a:satMod val="160000"/>
                </a:srgbClr>
              </a:gs>
              <a:gs pos="100000">
                <a:srgbClr val="FF00FF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lvl="0">
              <a:defRPr lang="ko-KR" altLang="en-US"/>
            </a:pPr>
            <a:r>
              <a:rPr kumimoji="0" lang="en-US" altLang="ko-KR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[public static void main(String[] args)]</a:t>
            </a:r>
            <a:r>
              <a:rPr kumimoji="0" lang="ko-KR" altLang="en-US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항목은 </a:t>
            </a:r>
            <a:r>
              <a:rPr kumimoji="0" lang="en-US" altLang="ko-KR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main()</a:t>
            </a:r>
            <a:r>
              <a:rPr kumimoji="0" lang="ko-KR" altLang="en-US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메소드가 있는 클래스의 경우 반드시 체크해야한다</a:t>
            </a:r>
            <a:r>
              <a:rPr kumimoji="0" lang="en-US" altLang="ko-KR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.</a:t>
            </a:r>
            <a:endParaRPr kumimoji="0" lang="ko-KR" altLang="en-US" sz="1600" b="0" i="0" u="none" strike="noStrike" cap="none" normalizeH="0">
              <a:solidFill>
                <a:schemeClr val="tx1"/>
              </a:solidFill>
              <a:effectLst/>
              <a:latin typeface="HY강B"/>
              <a:ea typeface="HY강B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357818" y="4857760"/>
            <a:ext cx="3571900" cy="857256"/>
          </a:xfrm>
          <a:prstGeom prst="rect">
            <a:avLst/>
          </a:prstGeom>
          <a:gradFill flip="none" rotWithShape="1">
            <a:gsLst>
              <a:gs pos="0">
                <a:srgbClr val="FF00FF">
                  <a:tint val="66000"/>
                  <a:satMod val="160000"/>
                </a:srgbClr>
              </a:gs>
              <a:gs pos="50000">
                <a:srgbClr val="FF00FF">
                  <a:tint val="44500"/>
                  <a:satMod val="160000"/>
                </a:srgbClr>
              </a:gs>
              <a:gs pos="100000">
                <a:srgbClr val="FF00FF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lvl="0">
              <a:defRPr lang="ko-KR" altLang="en-US"/>
            </a:pPr>
            <a:r>
              <a:rPr kumimoji="0" lang="en-US" altLang="ko-KR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[inherited abstract methods]</a:t>
            </a:r>
            <a:r>
              <a:rPr kumimoji="0" lang="ko-KR" altLang="en-US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는</a:t>
            </a:r>
            <a:r>
              <a:rPr kumimoji="0" lang="en-US" altLang="ko-KR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 </a:t>
            </a:r>
            <a:r>
              <a:rPr kumimoji="0" lang="ko-KR" altLang="en-US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상속의 관계</a:t>
            </a:r>
            <a:r>
              <a:rPr lang="ko-KR" altLang="en-US" sz="1600">
                <a:latin typeface="HY강B"/>
                <a:ea typeface="HY강B"/>
              </a:rPr>
              <a:t>가</a:t>
            </a:r>
            <a:r>
              <a:rPr kumimoji="0" lang="ko-KR" altLang="en-US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 존재할 때 체크하는 곳이다</a:t>
            </a:r>
            <a:r>
              <a:rPr kumimoji="0" lang="en-US" altLang="ko-KR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.</a:t>
            </a:r>
          </a:p>
          <a:p>
            <a:pPr lvl="0">
              <a:defRPr lang="ko-KR" altLang="en-US"/>
            </a:pPr>
            <a:r>
              <a:rPr lang="ko-KR" altLang="en-US" sz="1600">
                <a:latin typeface="HY강B"/>
                <a:ea typeface="HY강B"/>
              </a:rPr>
              <a:t>기본적으로 체크되어 있다</a:t>
            </a:r>
            <a:r>
              <a:rPr lang="en-US" altLang="ko-KR" sz="1600">
                <a:latin typeface="HY강B"/>
                <a:ea typeface="HY강B"/>
              </a:rPr>
              <a:t>.</a:t>
            </a:r>
            <a:endParaRPr kumimoji="0" lang="ko-KR" altLang="en-US" sz="1600" b="0" i="0" u="none" strike="noStrike" cap="none" normalizeH="0">
              <a:solidFill>
                <a:schemeClr val="tx1"/>
              </a:solidFill>
              <a:effectLst/>
              <a:latin typeface="HY강B"/>
              <a:ea typeface="HY강B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1285852" y="1785926"/>
            <a:ext cx="857256" cy="285752"/>
          </a:xfrm>
          <a:prstGeom prst="roundRect">
            <a:avLst>
              <a:gd name="adj" fmla="val 16667"/>
            </a:avLst>
          </a:prstGeom>
          <a:noFill/>
          <a:ln w="2857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 defTabSz="9000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lang="ko-KR" altLang="en-US"/>
            </a:pPr>
            <a:endParaRPr kumimoji="0" lang="ko-KR" altLang="en-US" sz="1800" b="0" i="0" u="none" strike="noStrike" cap="none" normalizeH="0">
              <a:solidFill>
                <a:schemeClr val="tx1"/>
              </a:solidFill>
              <a:effectLst/>
              <a:latin typeface="Arial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1285852" y="2500306"/>
            <a:ext cx="857256" cy="285752"/>
          </a:xfrm>
          <a:prstGeom prst="roundRect">
            <a:avLst>
              <a:gd name="adj" fmla="val 16667"/>
            </a:avLst>
          </a:prstGeom>
          <a:noFill/>
          <a:ln w="2857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 defTabSz="9000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lang="ko-KR" altLang="en-US"/>
            </a:pPr>
            <a:endParaRPr kumimoji="0" lang="ko-KR" altLang="en-US" sz="1800" b="0" i="0" u="none" strike="noStrike" cap="none" normalizeH="0">
              <a:solidFill>
                <a:schemeClr val="tx1"/>
              </a:solidFill>
              <a:effectLst/>
              <a:latin typeface="Arial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1357290" y="4429132"/>
            <a:ext cx="2286016" cy="214314"/>
          </a:xfrm>
          <a:prstGeom prst="roundRect">
            <a:avLst>
              <a:gd name="adj" fmla="val 16667"/>
            </a:avLst>
          </a:prstGeom>
          <a:noFill/>
          <a:ln w="2857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 defTabSz="9000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lang="ko-KR" altLang="en-US"/>
            </a:pPr>
            <a:endParaRPr kumimoji="0" lang="ko-KR" altLang="en-US" sz="1800" b="0" i="0" u="none" strike="noStrike" cap="none" normalizeH="0">
              <a:solidFill>
                <a:schemeClr val="tx1"/>
              </a:solidFill>
              <a:effectLst/>
              <a:latin typeface="Arial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1357290" y="4857760"/>
            <a:ext cx="2286016" cy="214314"/>
          </a:xfrm>
          <a:prstGeom prst="roundRect">
            <a:avLst>
              <a:gd name="adj" fmla="val 16667"/>
            </a:avLst>
          </a:prstGeom>
          <a:noFill/>
          <a:ln w="2857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 defTabSz="9000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lang="ko-KR" altLang="en-US"/>
            </a:pPr>
            <a:endParaRPr kumimoji="0" lang="ko-KR" altLang="en-US" sz="1800" b="0" i="0" u="none" strike="noStrike" cap="none" normalizeH="0">
              <a:solidFill>
                <a:schemeClr val="tx1"/>
              </a:solidFill>
              <a:effectLst/>
              <a:latin typeface="Arial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3500430" y="6143644"/>
            <a:ext cx="857256" cy="214314"/>
          </a:xfrm>
          <a:prstGeom prst="roundRect">
            <a:avLst>
              <a:gd name="adj" fmla="val 16667"/>
            </a:avLst>
          </a:prstGeom>
          <a:noFill/>
          <a:ln w="2857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 defTabSz="9000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lang="ko-KR" altLang="en-US"/>
            </a:pPr>
            <a:endParaRPr kumimoji="0" lang="ko-KR" altLang="en-US" sz="1800" b="0" i="0" u="none" strike="noStrike" cap="none" normalizeH="0">
              <a:solidFill>
                <a:schemeClr val="tx1"/>
              </a:solidFill>
              <a:effectLst/>
              <a:latin typeface="Arial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357818" y="6072206"/>
            <a:ext cx="3571900" cy="500066"/>
          </a:xfrm>
          <a:prstGeom prst="rect">
            <a:avLst/>
          </a:prstGeom>
          <a:gradFill flip="none" rotWithShape="1">
            <a:gsLst>
              <a:gs pos="0">
                <a:srgbClr val="FF00FF">
                  <a:tint val="66000"/>
                  <a:satMod val="160000"/>
                </a:srgbClr>
              </a:gs>
              <a:gs pos="50000">
                <a:srgbClr val="FF00FF">
                  <a:tint val="44500"/>
                  <a:satMod val="160000"/>
                </a:srgbClr>
              </a:gs>
              <a:gs pos="100000">
                <a:srgbClr val="FF00FF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lvl="0">
              <a:defRPr lang="ko-KR" altLang="en-US"/>
            </a:pPr>
            <a:r>
              <a:rPr kumimoji="0" lang="en-US" altLang="ko-KR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[Finish]</a:t>
            </a:r>
            <a:r>
              <a:rPr kumimoji="0" lang="ko-KR" altLang="en-US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버튼을 누른다</a:t>
            </a:r>
            <a:r>
              <a:rPr kumimoji="0" lang="en-US" altLang="ko-KR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.</a:t>
            </a:r>
            <a:endParaRPr kumimoji="0" lang="ko-KR" altLang="en-US" sz="1600" b="0" i="0" u="none" strike="noStrike" cap="none" normalizeH="0">
              <a:solidFill>
                <a:schemeClr val="tx1"/>
              </a:solidFill>
              <a:effectLst/>
              <a:latin typeface="HY강B"/>
              <a:ea typeface="HY강B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500034" y="571480"/>
            <a:ext cx="4429156" cy="714380"/>
          </a:xfrm>
          <a:prstGeom prst="rect">
            <a:avLst/>
          </a:prstGeom>
          <a:gradFill flip="none" rotWithShape="1">
            <a:gsLst>
              <a:gs pos="0">
                <a:srgbClr val="FF00FF">
                  <a:tint val="66000"/>
                  <a:satMod val="160000"/>
                </a:srgbClr>
              </a:gs>
              <a:gs pos="50000">
                <a:srgbClr val="FF00FF">
                  <a:tint val="44500"/>
                  <a:satMod val="160000"/>
                </a:srgbClr>
              </a:gs>
              <a:gs pos="100000">
                <a:srgbClr val="FF00FF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ctr">
              <a:defRPr lang="ko-KR" altLang="en-US"/>
            </a:pPr>
            <a:r>
              <a:rPr lang="en-US" altLang="ko-KR">
                <a:latin typeface="HY강B"/>
                <a:ea typeface="HY강B"/>
              </a:rPr>
              <a:t>Eclipse </a:t>
            </a:r>
            <a:r>
              <a:rPr lang="ko-KR" altLang="en-US">
                <a:latin typeface="HY강B"/>
                <a:ea typeface="HY강B"/>
              </a:rPr>
              <a:t>창에서 다음과 같이 입력한다</a:t>
            </a:r>
            <a:r>
              <a:rPr lang="en-US" altLang="ko-KR">
                <a:latin typeface="HY강B"/>
                <a:ea typeface="HY강B"/>
              </a:rPr>
              <a:t>.</a:t>
            </a:r>
            <a:endParaRPr kumimoji="0" lang="ko-KR" altLang="en-US" b="0" i="0" u="none" strike="noStrike" cap="none" normalizeH="0">
              <a:solidFill>
                <a:schemeClr val="tx1"/>
              </a:solidFill>
              <a:effectLst/>
              <a:latin typeface="HY강B"/>
              <a:ea typeface="HY강B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714348" y="1714488"/>
            <a:ext cx="7045343" cy="4310613"/>
          </a:xfrm>
          <a:prstGeom prst="rect">
            <a:avLst/>
          </a:prstGeom>
          <a:noFill/>
          <a:ln w="9525">
            <a:noFill/>
            <a:miter/>
          </a:ln>
          <a:effectLst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미래">
  <a:themeElements>
    <a:clrScheme name="미래">
      <a:dk1>
        <a:srgbClr val="777777"/>
      </a:dk1>
      <a:lt1>
        <a:srgbClr val="FFFFFF"/>
      </a:lt1>
      <a:dk2>
        <a:srgbClr val="AF0948"/>
      </a:dk2>
      <a:lt2>
        <a:srgbClr val="C9C9C9"/>
      </a:lt2>
      <a:accent1>
        <a:srgbClr val="3B3B3B"/>
      </a:accent1>
      <a:accent2>
        <a:srgbClr val="00B0F0"/>
      </a:accent2>
      <a:accent3>
        <a:srgbClr val="FBC0D7"/>
      </a:accent3>
      <a:accent4>
        <a:srgbClr val="6E426E"/>
      </a:accent4>
      <a:accent5>
        <a:srgbClr val="42D0D0"/>
      </a:accent5>
      <a:accent6>
        <a:srgbClr val="800000"/>
      </a:accent6>
      <a:hlink>
        <a:srgbClr val="FFCC00"/>
      </a:hlink>
      <a:folHlink>
        <a:srgbClr val="FF3300"/>
      </a:folHlink>
    </a:clrScheme>
    <a:fontScheme name="미래">
      <a:majorFont>
        <a:latin typeface="Tahoma"/>
        <a:ea typeface=""/>
        <a:cs typeface=""/>
        <a:font script="Jpan" typeface="MS PGothic"/>
        <a:font script="Hang" typeface="HY울릉도B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MS PGothic"/>
        <a:font script="Hang" typeface="돋움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미래">
      <a:fillStyleLst>
        <a:solidFill>
          <a:schemeClr val="phClr">
            <a:shade val="95000"/>
          </a:schemeClr>
        </a:solidFill>
        <a:gradFill rotWithShape="1">
          <a:gsLst>
            <a:gs pos="0">
              <a:schemeClr val="phClr">
                <a:tint val="100000"/>
                <a:satMod val="200000"/>
              </a:schemeClr>
            </a:gs>
            <a:gs pos="66000">
              <a:schemeClr val="phClr">
                <a:tint val="50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5400000" scaled="0"/>
        </a:gradFill>
      </a:fillStyleLst>
      <a:lnStyleLst>
        <a:ln w="1905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>
              <a:shade val="50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</a:schemeClr>
            </a:gs>
            <a:gs pos="40000">
              <a:schemeClr val="phClr">
                <a:tint val="60000"/>
                <a:shade val="100000"/>
                <a:alpha val="100000"/>
                <a:satMod val="100000"/>
              </a:schemeClr>
            </a:gs>
            <a:gs pos="100000">
              <a:schemeClr val="phClr">
                <a:tint val="20000"/>
                <a:shade val="100000"/>
                <a:alpha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682</Words>
  <Application>Microsoft Office PowerPoint</Application>
  <PresentationFormat>화면 슬라이드 쇼(4:3)</PresentationFormat>
  <Paragraphs>134</Paragraphs>
  <Slides>29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40" baseType="lpstr">
      <vt:lpstr>Adobe Fan Heiti Std B</vt:lpstr>
      <vt:lpstr>HY강B</vt:lpstr>
      <vt:lpstr>HY울릉도B</vt:lpstr>
      <vt:lpstr>HY중고딕</vt:lpstr>
      <vt:lpstr>굴림</vt:lpstr>
      <vt:lpstr>돋움</vt:lpstr>
      <vt:lpstr>함초롬돋움</vt:lpstr>
      <vt:lpstr>Arial</vt:lpstr>
      <vt:lpstr>Tahoma</vt:lpstr>
      <vt:lpstr>Wingdings</vt:lpstr>
      <vt:lpstr>미래</vt:lpstr>
      <vt:lpstr>Java Programming</vt:lpstr>
      <vt:lpstr>4-1장. 자바의 비교문</vt:lpstr>
      <vt:lpstr>목  차</vt:lpstr>
      <vt:lpstr>Intro.</vt:lpstr>
      <vt:lpstr>1. if~ else문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2. if~ else if문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3. switch~ case문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정 리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제목을 입력하십시오</dc:title>
  <dc:creator>hye</dc:creator>
  <cp:lastModifiedBy>lee hg</cp:lastModifiedBy>
  <cp:revision>278</cp:revision>
  <dcterms:created xsi:type="dcterms:W3CDTF">2013-12-31T15:36:04Z</dcterms:created>
  <dcterms:modified xsi:type="dcterms:W3CDTF">2018-08-17T08:06:32Z</dcterms:modified>
  <cp:version>0906.0100.01</cp:version>
</cp:coreProperties>
</file>