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2356"/>
    <p:restoredTop sz="96158"/>
  </p:normalViewPr>
  <p:slideViewPr>
    <p:cSldViewPr>
      <p:cViewPr>
        <p:scale>
          <a:sx n="90" d="100"/>
          <a:sy n="90" d="100"/>
        </p:scale>
        <p:origin x="-600" y="-28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ctrTitle" idx="0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ctrTitle" idx="0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>
            <a:spLocks noGrp="1"/>
          </p:cNvSpPr>
          <p:nvPr>
            <p:ph type="title" idx="0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>
                <a:solidFill>
                  <a:srgbClr val="5f5f5f">
                    <a:lumMod val="50000"/>
                  </a:srgbClr>
                </a:solidFill>
              </a:rPr>
              <a:t/>
            </a: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2017-01-29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 idx="0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428604"/>
            <a:ext cx="5372118" cy="6157836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en-US" altLang="ko-KR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1714488"/>
            <a:ext cx="8558213" cy="47498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285728"/>
            <a:ext cx="6553200" cy="62388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4500570"/>
            <a:ext cx="1357322" cy="150019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2. do~while Loop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do ~ while</a:t>
            </a:r>
            <a:r>
              <a:rPr lang="ko-KR" altLang="en-US"/>
              <a:t>문은 또 하나의 반복 구조로 </a:t>
            </a:r>
            <a:r>
              <a:rPr lang="en-US" altLang="ko-KR"/>
              <a:t>while</a:t>
            </a:r>
            <a:r>
              <a:rPr lang="ko-KR" altLang="en-US"/>
              <a:t>문과 비슷하면서 약간 다르다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while</a:t>
            </a:r>
            <a:r>
              <a:rPr lang="ko-KR" altLang="en-US"/>
              <a:t>문은 반복구조 처음부터 조건을 비교하지만</a:t>
            </a:r>
            <a:r>
              <a:rPr lang="en-US" altLang="ko-KR"/>
              <a:t>, do ~ while</a:t>
            </a:r>
            <a:r>
              <a:rPr lang="ko-KR" altLang="en-US"/>
              <a:t>문은 처음에 한번 수행하고 나서 조건을 비교하므로 처음부터 거짓인 조건이 들어왔다고 가정한다면</a:t>
            </a:r>
            <a:r>
              <a:rPr lang="en-US" altLang="ko-KR"/>
              <a:t>, while</a:t>
            </a:r>
            <a:r>
              <a:rPr lang="ko-KR" altLang="en-US"/>
              <a:t>문은 한번도 수행되지 않으나 </a:t>
            </a:r>
            <a:r>
              <a:rPr lang="en-US" altLang="ko-KR"/>
              <a:t>do ~ while</a:t>
            </a:r>
            <a:r>
              <a:rPr lang="ko-KR" altLang="en-US"/>
              <a:t>문은 최소한 한번은 수행되는 것이 </a:t>
            </a:r>
            <a:r>
              <a:rPr lang="en-US" altLang="ko-KR"/>
              <a:t>while</a:t>
            </a:r>
            <a:r>
              <a:rPr lang="ko-KR" altLang="en-US"/>
              <a:t>문과 다르다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3009" name="_x103512920" descr="EMB00000d6825f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728" y="2071678"/>
            <a:ext cx="5568402" cy="397034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14414" y="714356"/>
            <a:ext cx="6182700" cy="51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HY강B"/>
                <a:ea typeface="HY강B"/>
              </a:rPr>
              <a:t>다음은 </a:t>
            </a:r>
            <a:r>
              <a:rPr lang="en-US" altLang="ko-KR" sz="2800">
                <a:latin typeface="HY강B"/>
                <a:ea typeface="HY강B"/>
              </a:rPr>
              <a:t>do ~ while</a:t>
            </a:r>
            <a:r>
              <a:rPr lang="ko-KR" altLang="en-US" sz="2800">
                <a:latin typeface="HY강B"/>
                <a:ea typeface="HY강B"/>
              </a:rPr>
              <a:t>문의 수행 구조이다</a:t>
            </a:r>
            <a:r>
              <a:rPr lang="en-US" altLang="ko-KR" sz="2800">
                <a:latin typeface="HY강B"/>
                <a:ea typeface="HY강B"/>
              </a:rPr>
              <a:t>.</a:t>
            </a:r>
            <a:endParaRPr lang="en-US" altLang="ko-KR" sz="2800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4286280" cy="450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atin typeface="HY강B"/>
                <a:ea typeface="HY강B"/>
              </a:rPr>
              <a:t>while</a:t>
            </a:r>
            <a:r>
              <a:rPr lang="ko-KR" altLang="en-US" sz="2400" b="1">
                <a:latin typeface="HY강B"/>
                <a:ea typeface="HY강B"/>
              </a:rPr>
              <a:t>문과 </a:t>
            </a:r>
            <a:r>
              <a:rPr lang="en-US" altLang="ko-KR" sz="2400" b="1">
                <a:latin typeface="HY강B"/>
                <a:ea typeface="HY강B"/>
              </a:rPr>
              <a:t>do~while</a:t>
            </a:r>
            <a:r>
              <a:rPr lang="ko-KR" altLang="en-US" sz="2400" b="1">
                <a:latin typeface="HY강B"/>
                <a:ea typeface="HY강B"/>
              </a:rPr>
              <a:t>문의 비교</a:t>
            </a:r>
            <a:endParaRPr lang="ko-KR" altLang="en-US" sz="2400">
              <a:latin typeface="HY강B"/>
              <a:ea typeface="HY강B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5057" name="_x103512920" descr="EMB00000d6825f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8662" y="1785926"/>
            <a:ext cx="6429420" cy="39575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 b="1"/>
              <a:t>package pk11;</a:t>
            </a:r>
            <a:endParaRPr lang="en-US" altLang="ko-KR" sz="1600" b="1"/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public class DoWhileTest {</a:t>
            </a:r>
            <a:endParaRPr lang="en-US" altLang="ko-KR" sz="1600" b="1"/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public static void main(String[] args) {</a:t>
            </a: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	// TODO Auto-generated method stub</a:t>
            </a:r>
            <a:endParaRPr lang="en-US" altLang="ko-KR" sz="1600" b="1"/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    int n = 1;            /*</a:t>
            </a:r>
            <a:r>
              <a:rPr lang="ko-KR" altLang="en-US" sz="1600" b="1"/>
              <a:t>인덱스 변수를 초기회*</a:t>
            </a:r>
            <a:r>
              <a:rPr lang="en-US" altLang="ko-KR" sz="1600" b="1"/>
              <a:t>/</a:t>
            </a: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    do{                   /* do~while</a:t>
            </a:r>
            <a:r>
              <a:rPr lang="ko-KR" altLang="en-US" sz="1600" b="1"/>
              <a:t>의 헤더 *</a:t>
            </a:r>
            <a:r>
              <a:rPr lang="en-US" altLang="ko-KR" sz="1600" b="1"/>
              <a:t>/</a:t>
            </a: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        System.out.println(n); /*n</a:t>
            </a:r>
            <a:r>
              <a:rPr lang="ko-KR" altLang="en-US" sz="1600" b="1"/>
              <a:t>값을 출력*</a:t>
            </a:r>
            <a:r>
              <a:rPr lang="en-US" altLang="ko-KR" sz="1600" b="1"/>
              <a:t>/</a:t>
            </a: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        n++;              /* </a:t>
            </a:r>
            <a:r>
              <a:rPr lang="ko-KR" altLang="en-US" sz="1600" b="1"/>
              <a:t>인덱스 변수 </a:t>
            </a:r>
            <a:r>
              <a:rPr lang="en-US" altLang="ko-KR" sz="1600" b="1"/>
              <a:t>n</a:t>
            </a:r>
            <a:r>
              <a:rPr lang="ko-KR" altLang="en-US" sz="1600" b="1"/>
              <a:t>을 증가 *</a:t>
            </a:r>
            <a:r>
              <a:rPr lang="en-US" altLang="ko-KR" sz="1600" b="1"/>
              <a:t>/</a:t>
            </a: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    }while(n &lt;= 5); /* do~while</a:t>
            </a:r>
            <a:r>
              <a:rPr lang="ko-KR" altLang="en-US" sz="1600" b="1"/>
              <a:t>문을 닫아줌</a:t>
            </a:r>
            <a:r>
              <a:rPr lang="en-US" altLang="ko-KR" sz="1600" b="1"/>
              <a:t>,</a:t>
            </a:r>
            <a:r>
              <a:rPr lang="ko-KR" altLang="en-US" sz="1600" b="1"/>
              <a:t>조건비교 *</a:t>
            </a:r>
            <a:r>
              <a:rPr lang="en-US" altLang="ko-KR" sz="1600" b="1"/>
              <a:t>/</a:t>
            </a: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    System.out.println("</a:t>
            </a:r>
            <a:r>
              <a:rPr lang="ko-KR" altLang="en-US" sz="1600" b="1"/>
              <a:t>수행 끝</a:t>
            </a:r>
            <a:r>
              <a:rPr lang="en-US" altLang="ko-KR" sz="1600" b="1"/>
              <a:t>");   /* do~while</a:t>
            </a:r>
            <a:r>
              <a:rPr lang="ko-KR" altLang="en-US" sz="1600" b="1"/>
              <a:t>문 다음 수행문 *</a:t>
            </a:r>
            <a:r>
              <a:rPr lang="en-US" altLang="ko-KR" sz="1600" b="1"/>
              <a:t>/</a:t>
            </a: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	 }                        /* main()</a:t>
            </a:r>
            <a:r>
              <a:rPr lang="ko-KR" altLang="en-US" sz="1600" b="1"/>
              <a:t>을 닫아줌 *</a:t>
            </a:r>
            <a:r>
              <a:rPr lang="en-US" altLang="ko-KR" sz="1600" b="1"/>
              <a:t>/ </a:t>
            </a:r>
            <a:endParaRPr lang="en-US" altLang="ko-KR" sz="1600" b="1"/>
          </a:p>
          <a:p>
            <a:pPr lvl="0">
              <a:defRPr lang="ko-KR" altLang="en-US"/>
            </a:pP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/>
              <a:t>}//of class</a:t>
            </a:r>
            <a:endParaRPr lang="en-US" altLang="ko-KR" sz="1600" b="1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11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[ExJava11]</a:t>
            </a:r>
            <a:r>
              <a:rPr lang="ko-KR" altLang="en-US">
                <a:latin typeface="HY강B"/>
                <a:ea typeface="HY강B"/>
              </a:rPr>
              <a:t>프로젝트 패키지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214414" y="1928802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71670" y="207167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3570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576" y="500042"/>
            <a:ext cx="5300680" cy="60759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en-US" altLang="ko-KR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11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순환문</a:t>
            </a:r>
            <a:r>
              <a:rPr lang="en-US" altLang="ko-KR" sz="4400"/>
              <a:t>2</a:t>
            </a:r>
            <a:endParaRPr lang="en-US" altLang="ko-KR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1571612"/>
            <a:ext cx="7754961" cy="418666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714356"/>
            <a:ext cx="6400800" cy="561022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71472" y="4857760"/>
            <a:ext cx="1214446" cy="128588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</a:t>
            </a:r>
            <a:r>
              <a:rPr lang="en-US" altLang="ko-KR" sz="4800"/>
              <a:t> </a:t>
            </a:r>
            <a:r>
              <a:rPr lang="ko-KR" altLang="en-US" sz="4800"/>
              <a:t>리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 rot="0"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 rot="0"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6053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while Loop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4" name="Group 29"/>
          <p:cNvGrpSpPr/>
          <p:nvPr/>
        </p:nvGrpSpPr>
        <p:grpSpPr>
          <a:xfrm rot="0"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 rot="0"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lang="en-US" altLang="ko-KR" sz="24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 rot="0"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 rot="0"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lang="en-US" altLang="ko-KR" sz="24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6858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do~while Loop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예제</a:t>
            </a:r>
            <a:r>
              <a:rPr lang="en-US" altLang="ko-KR" sz="3200" b="1">
                <a:latin typeface="HY강B"/>
                <a:ea typeface="HY강B"/>
              </a:rPr>
              <a:t>(Examples)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456780" cy="1644784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400" kern="0" mc:Ignorable="hp" hp:hslEmbossed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Lesson6 </a:t>
            </a:r>
            <a:r>
              <a:rPr xmlns:mc="http://schemas.openxmlformats.org/markup-compatibility/2006" xmlns:hp="http://schemas.haansoft.com/office/presentation/8.0" lang="ko-KR" altLang="en-US" sz="5400" kern="0" mc:Ignorable="hp" hp:hslEmbossed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연습문제</a:t>
            </a:r>
            <a:endParaRPr xmlns:mc="http://schemas.openxmlformats.org/markup-compatibility/2006" xmlns:hp="http://schemas.haansoft.com/office/presentation/8.0" lang="ko-KR" altLang="en-US" sz="5400" kern="0" mc:Ignorable="hp" hp:hslEmbossed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5400" kern="0" mc:Ignorable="hp" hp:hslEmbossed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2 </a:t>
            </a:r>
            <a:r>
              <a:rPr xmlns:mc="http://schemas.openxmlformats.org/markup-compatibility/2006" xmlns:hp="http://schemas.haansoft.com/office/presentation/8.0" lang="ko-KR" altLang="en-US" sz="5400" kern="0" mc:Ignorable="hp" hp:hslEmbossed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번 실습하기</a:t>
            </a:r>
            <a:endParaRPr xmlns:mc="http://schemas.openxmlformats.org/markup-compatibility/2006" xmlns:hp="http://schemas.haansoft.com/office/presentation/8.0" lang="ko-KR" altLang="en-US" sz="5400" kern="0" mc:Ignorable="hp" hp:hslEmbossed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 rot="0"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 rot="0"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6053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while Loop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 rot="0"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 rot="0"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lang="en-US" altLang="ko-KR" sz="24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 rot="0"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 rot="0"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lang="en-US" altLang="ko-KR" sz="24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  <a:endParaRPr lang="en-US" altLang="ko-KR" sz="2400" b="1">
                <a:solidFill>
                  <a:srgbClr val="000000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6858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do~while Loop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예제</a:t>
            </a:r>
            <a:r>
              <a:rPr lang="en-US" altLang="ko-KR" sz="3200" b="1">
                <a:latin typeface="HY강B"/>
                <a:ea typeface="HY강B"/>
              </a:rPr>
              <a:t>(Examples)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1. while Loop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505779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순환문의 또 다른 유형으로 </a:t>
            </a:r>
            <a:r>
              <a:rPr lang="en-US" altLang="ko-KR" sz="2800"/>
              <a:t>while</a:t>
            </a:r>
            <a:r>
              <a:rPr lang="ko-KR" altLang="en-US" sz="2800"/>
              <a:t>문과 </a:t>
            </a:r>
            <a:r>
              <a:rPr lang="en-US" altLang="ko-KR" sz="2800"/>
              <a:t>do ~ while</a:t>
            </a:r>
            <a:r>
              <a:rPr lang="ko-KR" altLang="en-US" sz="2800"/>
              <a:t>문이 있다</a:t>
            </a:r>
            <a:r>
              <a:rPr lang="en-US" altLang="ko-KR" sz="2800"/>
              <a:t>. </a:t>
            </a:r>
            <a:endParaRPr lang="en-US" altLang="ko-KR" sz="2800"/>
          </a:p>
          <a:p>
            <a:pPr lvl="0">
              <a:defRPr lang="ko-KR" altLang="en-US"/>
            </a:pPr>
            <a:r>
              <a:rPr lang="ko-KR" altLang="en-US" sz="2800"/>
              <a:t>먼저 </a:t>
            </a:r>
            <a:r>
              <a:rPr lang="en-US" altLang="ko-KR" sz="2800"/>
              <a:t>while</a:t>
            </a:r>
            <a:r>
              <a:rPr lang="ko-KR" altLang="en-US" sz="2800"/>
              <a:t>문에 대해서 살펴보자</a:t>
            </a:r>
            <a:r>
              <a:rPr lang="en-US" altLang="ko-KR" sz="2800"/>
              <a:t>. while</a:t>
            </a:r>
            <a:r>
              <a:rPr lang="ko-KR" altLang="en-US" sz="2800"/>
              <a:t>문은 </a:t>
            </a:r>
            <a:r>
              <a:rPr lang="en-US" altLang="ko-KR" sz="2800"/>
              <a:t>for</a:t>
            </a:r>
            <a:r>
              <a:rPr lang="ko-KR" altLang="en-US" sz="2800"/>
              <a:t>문 보다는 매우 간단한 구조로 이루어져 있다</a:t>
            </a:r>
            <a:r>
              <a:rPr lang="en-US" altLang="ko-KR" sz="2800"/>
              <a:t>. </a:t>
            </a:r>
            <a:endParaRPr lang="en-US" altLang="ko-KR" sz="2800"/>
          </a:p>
          <a:p>
            <a:pPr lvl="0">
              <a:defRPr lang="ko-KR" altLang="en-US"/>
            </a:pPr>
            <a:r>
              <a:rPr lang="en-US" altLang="ko-KR" sz="2800"/>
              <a:t>while</a:t>
            </a:r>
            <a:r>
              <a:rPr lang="ko-KR" altLang="en-US" sz="2800"/>
              <a:t>문의 헤더 부분에는 조건식의 참</a:t>
            </a:r>
            <a:r>
              <a:rPr lang="en-US" altLang="ko-KR" sz="2800"/>
              <a:t>, </a:t>
            </a:r>
            <a:r>
              <a:rPr lang="ko-KR" altLang="en-US" sz="2800"/>
              <a:t>거짓 여부를 판단하는 식만 가지고 있으므로</a:t>
            </a:r>
            <a:r>
              <a:rPr lang="en-US" altLang="ko-KR" sz="2800"/>
              <a:t>, for</a:t>
            </a:r>
            <a:r>
              <a:rPr lang="ko-KR" altLang="en-US" sz="2800"/>
              <a:t>문처럼 인덱스 변수를 초기화 하거나 인덱스 변수를 증감시키는 식이 </a:t>
            </a:r>
            <a:r>
              <a:rPr lang="en-US" altLang="ko-KR" sz="2800"/>
              <a:t>while</a:t>
            </a:r>
            <a:r>
              <a:rPr lang="ko-KR" altLang="en-US" sz="2800"/>
              <a:t>문의 밖과 안에서 수행 되어야 한다</a:t>
            </a:r>
            <a:r>
              <a:rPr lang="en-US" altLang="ko-KR" sz="2800"/>
              <a:t>. </a:t>
            </a:r>
            <a:endParaRPr lang="en-US" altLang="ko-KR" sz="2800"/>
          </a:p>
          <a:p>
            <a:pPr lvl="0">
              <a:defRPr lang="ko-KR" altLang="en-US"/>
            </a:pPr>
            <a:r>
              <a:rPr lang="ko-KR" altLang="en-US" sz="2800"/>
              <a:t>이 점만 유의한다면</a:t>
            </a:r>
            <a:r>
              <a:rPr lang="en-US" altLang="ko-KR" sz="2800"/>
              <a:t>, </a:t>
            </a:r>
            <a:r>
              <a:rPr lang="ko-KR" altLang="en-US" sz="2800"/>
              <a:t>나머지는 </a:t>
            </a:r>
            <a:r>
              <a:rPr lang="en-US" altLang="ko-KR" sz="2800"/>
              <a:t>for</a:t>
            </a:r>
            <a:r>
              <a:rPr lang="ko-KR" altLang="en-US" sz="2800"/>
              <a:t>문의 경우와 크게 다르지 않으므로 어렵지 않게 </a:t>
            </a:r>
            <a:r>
              <a:rPr lang="en-US" altLang="ko-KR" sz="2800"/>
              <a:t>while</a:t>
            </a:r>
            <a:r>
              <a:rPr lang="ko-KR" altLang="en-US" sz="2800"/>
              <a:t>문을 이해할 수 있겠다</a:t>
            </a:r>
            <a:r>
              <a:rPr lang="en-US" altLang="ko-KR" sz="2800"/>
              <a:t>.</a:t>
            </a:r>
            <a:endParaRPr lang="en-US" altLang="ko-KR" sz="2800"/>
          </a:p>
          <a:p>
            <a:pPr lvl="0">
              <a:defRPr lang="ko-KR" altLang="en-US"/>
            </a:pPr>
            <a:endParaRPr lang="en-US" altLang="ko-KR" sz="2800"/>
          </a:p>
          <a:p>
            <a:pPr lvl="0">
              <a:defRPr lang="ko-KR" altLang="en-US"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145" name="_x103512920" descr="EMB00000d6825ef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8794" y="2857496"/>
            <a:ext cx="4786346" cy="34485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8596" y="785794"/>
            <a:ext cx="8358246" cy="1736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강B"/>
                <a:ea typeface="HY강B"/>
              </a:rPr>
              <a:t>조건식의 참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ko-KR" altLang="en-US">
                <a:latin typeface="HY강B"/>
                <a:ea typeface="HY강B"/>
              </a:rPr>
              <a:t>거짓 여하에 따라 조건식이 참이면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 안의 수행문들을 순서대로 하나씩 수행하고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ko-KR" altLang="en-US">
                <a:latin typeface="HY강B"/>
                <a:ea typeface="HY강B"/>
              </a:rPr>
              <a:t>거짓이면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 안의 수행문들을 완전히 무시한 채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 다음에 정의된 문장을 수행한다</a:t>
            </a:r>
            <a:r>
              <a:rPr lang="en-US" altLang="ko-KR">
                <a:latin typeface="HY강B"/>
                <a:ea typeface="HY강B"/>
              </a:rPr>
              <a:t>. </a:t>
            </a:r>
            <a:r>
              <a:rPr lang="ko-KR" altLang="en-US">
                <a:latin typeface="HY강B"/>
                <a:ea typeface="HY강B"/>
              </a:rPr>
              <a:t>이때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 안의 내용이 두개 이상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ko-KR" altLang="en-US">
                <a:latin typeface="HY강B"/>
                <a:ea typeface="HY강B"/>
              </a:rPr>
              <a:t>즉 복수 개이면 </a:t>
            </a:r>
            <a:r>
              <a:rPr lang="en-US" altLang="ko-KR">
                <a:latin typeface="HY강B"/>
                <a:ea typeface="HY강B"/>
              </a:rPr>
              <a:t>block</a:t>
            </a:r>
            <a:r>
              <a:rPr lang="ko-KR" altLang="en-US">
                <a:latin typeface="HY강B"/>
                <a:ea typeface="HY강B"/>
              </a:rPr>
              <a:t>의 의미인 </a:t>
            </a:r>
            <a:r>
              <a:rPr lang="en-US" altLang="ko-KR">
                <a:latin typeface="HY강B"/>
                <a:ea typeface="HY강B"/>
              </a:rPr>
              <a:t>{ } (</a:t>
            </a:r>
            <a:r>
              <a:rPr lang="ko-KR" altLang="en-US">
                <a:latin typeface="HY강B"/>
                <a:ea typeface="HY강B"/>
              </a:rPr>
              <a:t>중괄호</a:t>
            </a:r>
            <a:r>
              <a:rPr lang="en-US" altLang="ko-KR">
                <a:latin typeface="HY강B"/>
                <a:ea typeface="HY강B"/>
              </a:rPr>
              <a:t>:brace)</a:t>
            </a:r>
            <a:r>
              <a:rPr lang="ko-KR" altLang="en-US">
                <a:latin typeface="HY강B"/>
                <a:ea typeface="HY강B"/>
              </a:rPr>
              <a:t>를 써주고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ko-KR" altLang="en-US">
                <a:latin typeface="HY강B"/>
                <a:ea typeface="HY강B"/>
              </a:rPr>
              <a:t>복수 개가 아니면 </a:t>
            </a:r>
            <a:r>
              <a:rPr lang="en-US" altLang="ko-KR">
                <a:latin typeface="HY강B"/>
                <a:ea typeface="HY강B"/>
              </a:rPr>
              <a:t>{ } (</a:t>
            </a:r>
            <a:r>
              <a:rPr lang="ko-KR" altLang="en-US">
                <a:latin typeface="HY강B"/>
                <a:ea typeface="HY강B"/>
              </a:rPr>
              <a:t>중괄호</a:t>
            </a:r>
            <a:r>
              <a:rPr lang="en-US" altLang="ko-KR">
                <a:latin typeface="HY강B"/>
                <a:ea typeface="HY강B"/>
              </a:rPr>
              <a:t>:brace)</a:t>
            </a:r>
            <a:r>
              <a:rPr lang="ko-KR" altLang="en-US">
                <a:latin typeface="HY강B"/>
                <a:ea typeface="HY강B"/>
              </a:rPr>
              <a:t>를 써 주지 않는데</a:t>
            </a:r>
            <a:r>
              <a:rPr lang="en-US" altLang="ko-KR">
                <a:latin typeface="HY강B"/>
                <a:ea typeface="HY강B"/>
              </a:rPr>
              <a:t>, </a:t>
            </a:r>
            <a:r>
              <a:rPr lang="en-US" altLang="ko-KR" b="1">
                <a:latin typeface="HY강B"/>
                <a:ea typeface="HY강B"/>
              </a:rPr>
              <a:t>while</a:t>
            </a:r>
            <a:r>
              <a:rPr lang="ko-KR" altLang="en-US">
                <a:latin typeface="HY강B"/>
                <a:ea typeface="HY강B"/>
              </a:rPr>
              <a:t>문은 대부분의 수행문들이 복수 개이므로 중괄호를 써준다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package pk11;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public class WhilleTest {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// TODO Auto-generated method stub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int cnt = 1;           /*</a:t>
            </a:r>
            <a:r>
              <a:rPr lang="ko-KR" altLang="en-US"/>
              <a:t>인덱스 변수를 초기회*</a:t>
            </a:r>
            <a:r>
              <a:rPr lang="en-US" altLang="ko-KR"/>
              <a:t>/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while(cnt &lt;= 5){       /* while</a:t>
            </a:r>
            <a:r>
              <a:rPr lang="ko-KR" altLang="en-US"/>
              <a:t>의 헤더 *</a:t>
            </a:r>
            <a:r>
              <a:rPr lang="en-US" altLang="ko-KR"/>
              <a:t>/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    System.out.println("Nice !");  /*Nice ! </a:t>
            </a:r>
            <a:r>
              <a:rPr lang="ko-KR" altLang="en-US"/>
              <a:t>를 출력*</a:t>
            </a:r>
            <a:r>
              <a:rPr lang="en-US" altLang="ko-KR"/>
              <a:t>/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    cnt=cnt+1 ;        /* </a:t>
            </a:r>
            <a:r>
              <a:rPr lang="ko-KR" altLang="en-US"/>
              <a:t>인덱스 변수 </a:t>
            </a:r>
            <a:r>
              <a:rPr lang="en-US" altLang="ko-KR"/>
              <a:t>cnt</a:t>
            </a:r>
            <a:r>
              <a:rPr lang="ko-KR" altLang="en-US"/>
              <a:t>를 증가 *</a:t>
            </a:r>
            <a:r>
              <a:rPr lang="en-US" altLang="ko-KR"/>
              <a:t>/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}                      /* while</a:t>
            </a:r>
            <a:r>
              <a:rPr lang="ko-KR" altLang="en-US"/>
              <a:t>문을 닫아줌 *</a:t>
            </a:r>
            <a:r>
              <a:rPr lang="en-US" altLang="ko-KR"/>
              <a:t>/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   System.out.println("Day !");    /* while</a:t>
            </a:r>
            <a:r>
              <a:rPr lang="ko-KR" altLang="en-US"/>
              <a:t>문 다음 수행문 *</a:t>
            </a:r>
            <a:r>
              <a:rPr lang="en-US" altLang="ko-KR"/>
              <a:t>/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 }                         /* main()</a:t>
            </a:r>
            <a:r>
              <a:rPr lang="ko-KR" altLang="en-US"/>
              <a:t>을 닫아줌 *</a:t>
            </a:r>
            <a:r>
              <a:rPr lang="en-US" altLang="ko-KR"/>
              <a:t>/ </a:t>
            </a:r>
            <a:endParaRPr lang="en-US" altLang="ko-KR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}//of class</a:t>
            </a:r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11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8992" y="500042"/>
            <a:ext cx="5500726" cy="115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먼저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, while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문의 밖에서 인덱스 변수를 초기화시킨다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. 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다음 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while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문 안에서 본문의 내용을 수행하고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, cnt=cnt+1 ; 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처럼 반드시 인덱스 변수를 변화시키는 문장이 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while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문 안에 쓰여 져야 한다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. 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그렇지 않으면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, 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무한루프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(Infinite Loop)</a:t>
            </a:r>
            <a:r>
              <a:rPr lang="ko-KR" altLang="en-US" sz="1400">
                <a:solidFill>
                  <a:srgbClr val="0000ff"/>
                </a:solidFill>
                <a:latin typeface="HY강B"/>
                <a:ea typeface="HY강B"/>
              </a:rPr>
              <a:t>에 빠져 강제적으로 수행을 중단시키기 전까지는 수행을 멈추지 않는 상태가 된다</a:t>
            </a:r>
            <a:r>
              <a:rPr lang="en-US" altLang="ko-KR" sz="1400">
                <a:solidFill>
                  <a:srgbClr val="0000ff"/>
                </a:solidFill>
                <a:latin typeface="HY강B"/>
                <a:ea typeface="HY강B"/>
              </a:rPr>
              <a:t>.</a:t>
            </a:r>
            <a:endParaRPr lang="en-US" altLang="ko-KR" sz="1400">
              <a:solidFill>
                <a:srgbClr val="0000ff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71472" y="1214421"/>
          <a:ext cx="7858179" cy="4643471"/>
        </p:xfrm>
        <a:graphic>
          <a:graphicData uri="http://schemas.openxmlformats.org/drawingml/2006/table">
            <a:tbl>
              <a:tblGrid>
                <a:gridCol w="972528"/>
                <a:gridCol w="1599595"/>
                <a:gridCol w="1426764"/>
                <a:gridCol w="1769002"/>
                <a:gridCol w="2090290"/>
              </a:tblGrid>
              <a:tr h="963738"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회전수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cnt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변수의 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조건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 c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nt&lt;=5 )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의 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true, false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여부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출 력 모 양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5411"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#1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535411"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#2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535411"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#3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535411"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#4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535411"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#5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Nice!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002678"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6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HY강B"/>
                          <a:ea typeface="HY강B"/>
                        </a:rPr>
                        <a:t>false</a:t>
                      </a:r>
                      <a:endParaRPr lang="en-US" altLang="ko-KR" sz="1400" b="1">
                        <a:solidFill>
                          <a:srgbClr val="ff0000"/>
                        </a:solidFill>
                        <a:latin typeface="HY강B"/>
                        <a:ea typeface="HY강B"/>
                      </a:endParaRP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</a:t>
                      </a:r>
                      <a:r>
                        <a:rPr lang="en-US" altLang="ko-KR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Y강B"/>
                          <a:ea typeface="HY강B"/>
                        </a:rPr>
                        <a:t>for</a:t>
                      </a:r>
                      <a:r>
                        <a:rPr lang="ko-KR" altLang="en-US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Y강B"/>
                          <a:ea typeface="HY강B"/>
                        </a:rPr>
                        <a:t>문을 빠져나와 다음 문장을 수행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8913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1" lang="ko-KR" altLang="ko-KR" sz="1800" b="0" i="0" u="none" strike="noStrike" cap="none" normalizeH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참고</a:t>
            </a:r>
            <a:r>
              <a:rPr lang="en-US" altLang="ko-KR"/>
              <a:t>&gt;</a:t>
            </a:r>
            <a:r>
              <a:rPr lang="ko-KR" altLang="en-US"/>
              <a:t>무한루프</a:t>
            </a:r>
            <a:r>
              <a:rPr lang="en-US" altLang="ko-KR"/>
              <a:t>(Infinite Loop)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순환문</a:t>
            </a:r>
            <a:r>
              <a:rPr lang="en-US" altLang="ko-KR"/>
              <a:t>(Loop)</a:t>
            </a:r>
            <a:r>
              <a:rPr lang="ko-KR" altLang="en-US"/>
              <a:t>의 조건식에서는 조건을 비교할 때 참</a:t>
            </a:r>
            <a:r>
              <a:rPr lang="en-US" altLang="ko-KR"/>
              <a:t>, </a:t>
            </a:r>
            <a:r>
              <a:rPr lang="ko-KR" altLang="en-US"/>
              <a:t>거짓을 따져 참이면 순환구조의 수행문들을 수행하고</a:t>
            </a:r>
            <a:r>
              <a:rPr lang="en-US" altLang="ko-KR"/>
              <a:t>, </a:t>
            </a:r>
            <a:r>
              <a:rPr lang="ko-KR" altLang="en-US"/>
              <a:t>거짓이면 순환구조를 탈출해 다음 문장을 수행하는데</a:t>
            </a:r>
            <a:r>
              <a:rPr lang="en-US" altLang="ko-KR"/>
              <a:t>, </a:t>
            </a:r>
            <a:r>
              <a:rPr lang="ko-KR" altLang="en-US"/>
              <a:t>무한루프</a:t>
            </a:r>
            <a:r>
              <a:rPr lang="en-US" altLang="ko-KR"/>
              <a:t>(Infinite Loop)</a:t>
            </a:r>
            <a:r>
              <a:rPr lang="ko-KR" altLang="en-US"/>
              <a:t>은 조건식이 항상 참이기 때문에 순환구조를 빠져 나오지 못하고 계속 실행되어 실행이 종료되지 못하는 </a:t>
            </a:r>
            <a:r>
              <a:rPr lang="ko-KR" altLang="en-US">
                <a:solidFill>
                  <a:srgbClr val="ff00ff"/>
                </a:solidFill>
              </a:rPr>
              <a:t>비정상상태</a:t>
            </a:r>
            <a:r>
              <a:rPr lang="ko-KR" altLang="en-US"/>
              <a:t>를 의미한다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[ExJava11]</a:t>
            </a:r>
            <a:r>
              <a:rPr lang="ko-KR" altLang="en-US">
                <a:latin typeface="HY강B"/>
                <a:ea typeface="HY강B"/>
              </a:rPr>
              <a:t>프로젝트 패키지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12"/>
          <p:cNvGrpSpPr/>
          <p:nvPr/>
        </p:nvGrpSpPr>
        <p:grpSpPr>
          <a:xfrm rot="0"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214414" y="1928802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71670" y="207167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3570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1764</ep:Words>
  <ep:PresentationFormat>화면 슬라이드 쇼(4:3)</ep:PresentationFormat>
  <ep:Paragraphs>315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미래</vt:lpstr>
      <vt:lpstr>Java Programming</vt:lpstr>
      <vt:lpstr>11장. 자바의 순환문2</vt:lpstr>
      <vt:lpstr>목  차</vt:lpstr>
      <vt:lpstr>1. while Loop</vt:lpstr>
      <vt:lpstr>슬라이드 5</vt:lpstr>
      <vt:lpstr>슬라이드 6</vt:lpstr>
      <vt:lpstr>슬라이드 7</vt:lpstr>
      <vt:lpstr>&lt;참고&gt;무한루프(Infinite Loop)</vt:lpstr>
      <vt:lpstr>슬라이드 9</vt:lpstr>
      <vt:lpstr>슬라이드 10</vt:lpstr>
      <vt:lpstr>슬라이드 11</vt:lpstr>
      <vt:lpstr>슬라이드 12</vt:lpstr>
      <vt:lpstr>슬라이드 13</vt:lpstr>
      <vt:lpstr>2. do~while Loop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3. 예제(Examples)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2013-12-31T15:36:04.000</dcterms:created>
  <dc:creator>hye</dc:creator>
  <cp:lastModifiedBy>leehg</cp:lastModifiedBy>
  <dcterms:modified xsi:type="dcterms:W3CDTF">2017-02-04T12:07:05.326</dcterms:modified>
  <cp:revision>313</cp:revision>
  <dc:title>제목을 입력하십시오</dc:title>
  <cp:version>0906.0100.01</cp:version>
</cp:coreProperties>
</file>