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796"/>
  </p:normalViewPr>
  <p:slideViewPr>
    <p:cSldViewPr>
      <p:cViewPr varScale="1">
        <p:scale>
          <a:sx n="87" d="100"/>
          <a:sy n="87" d="100"/>
        </p:scale>
        <p:origin x="619" y="77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9-21T11:47:34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9477 7257 0,'0'24'156,"0"47"-156,0-23 31,0-24-31,0 0 0,0 0 16,0 0-16,0-1 31,0 1-15,0 0 31,0 0-32,0 0-15,0 0 16,0 0-16,0 0 15,-24-1-15,24 1 16,0 0-16,-24-24 31,24 24 1,-23 0-32,-1-24 15,0 48-15,24-25 16,-24 1-1,24 0-15,-24-24 16,24 24-16,-24-24 16,24 24-1,-24 0 1,24 0-16,-24 0 16,1-24-1,23 23 1,-24 1 46,24 0-46,0 0-16,-24 0 16,24 0-1,-24-24-15,24 24 16,-24-24-1,24 24 95,-24-24-79,24 23 453,-24-23-468,0 24-16,1-24 16,-1 24-1,0-24 1,0 0 109,0 24-125,48-24 312,0 0-296,0 0 109,0 0-109,-1 0-16,1 0 31,0 0-31,24 0 16,0 0-16,23-24 15,-23 24-15,0 0 16,23 0-16,-23 0 15,0-24-15,24 24 16,-49 0-16,1 0 16,0-24-16,0 24 15,0 0 1,0 0 0,0 0-16,0 0 15,-1 0-15,25 0 16,-24 0-16,0 0 15,0 0-15,0 0 16,-1 0-16,1 0 16,0 0-16,0 0 15,0 0-15,-24-23 16,24 23-16,0 0 16,23 0-1,-23 0-15,24 0 16,-24 0-16,24 0 15,23 0-15,1 0 16,-24 0 0,23 0-16,1 0 15,0 0-15,-1 0 16,-23 47-16,47-47 16,-71 0-16,24 24 15,0-24-15,-1 0 16,-23 0-16,0 24 15,0-24-15,0 0 16,0 0-16,0 24 16,0-24-1,-1 0 1,1 0 0,0 48-16,0-48 15,0 24-15,0-1 16,24-23-16,-25 24 15,1-24-15,-24 24 16,24-24 0,-24 24-16,24-24 15</inkml:trace>
  <inkml:trace contextRef="#ctx0" brushRef="#br0" timeOffset="2313.1761">10026 6565 0,'0'47'78,"0"1"-63,0 0-15,0 71 16,0-47-16,0 47 16,0-23-16,0-25 15,0 1-15,24 23 16,-24-23-16,0 23 15,0-47-15,0 24 16,24-24-16,-24 23 16,0 1-16,0-25 15,0-23 1,0 24-16,0 0 16,0-24-16,0 0 15,0-1-15,0 1 16,0 0-16,24 0 15,-24 0-15,0 0 16</inkml:trace>
  <inkml:trace contextRef="#ctx0" brushRef="#br0" timeOffset="3264.7241">9859 7519 0,'0'-23'94,"24"-1"-79,0 24-15,0 0 16,0-24-16,-1 24 16,1 0-16,0-24 15,0 24-15,0 0 16,24 0-16,-24 0 16,-1-24-1,25 24 63,-24-24-62,0 24-16</inkml:trace>
  <inkml:trace contextRef="#ctx0" brushRef="#br0" timeOffset="4802.8131">10432 6612 0,'24'24'78,"-24"48"-78,0 23 16,0-23-16,0-24 16,0 23-16,0 25 15,0-49-15,0-23 16,0 24-16,0-24 16,0 24-1,0-24-15,0 23 16,24-23-16,-24 0 15,0 0-15,0 0 16,0 24 0,0-25-16,24 1 15,-24 72-15,0-48 16,0-25-16,0 25 16,0-24-16,24 0 15,-24 0 1,0-48 203,0-24-219,23 0 15,-23 25-15,24-49 16,-24 48-16,0 0 15,24 0-15,-24 0 16,24 1 0,0 23-16,0-24 15,-24 0-15,24 0 16,0 24-16,-24-24 16,23 0-16,1 24 31,0 0 94,0 0-110,-24 72 1,24-48 0,-24 23-16,0-23 15,0 24-15,0-24 16,24 24-16,-24-24 16,0-1-1,0 1 16,0 0-15,0 0 0,0 0-16,0 0 15,0 0 1</inkml:trace>
  <inkml:trace contextRef="#ctx0" brushRef="#br0" timeOffset="5131.6858">11220 7305 0</inkml:trace>
  <inkml:trace contextRef="#ctx0" brushRef="#br0" timeOffset="5621.0059">11220 7305 0,'24'0'15,"-24"23"-15,0 1 78,24 24-78,-24-24 0,23 48 16,-23-25 0,0 1-16,0 0 15,0 0-15,24-25 16,-24 1 0,0 0-16,0 0 15,0 0 1,0 0-1,0 0 1</inkml:trace>
  <inkml:trace contextRef="#ctx0" brushRef="#br0" timeOffset="6060.3424">11268 6851 0</inkml:trace>
  <inkml:trace contextRef="#ctx0" brushRef="#br0" timeOffset="7960.2055">12032 7161 0,'-24'0'0,"0"0"0,0 0 16,0 0-1,0 0 64,0 0-64,0 0 1,1 24-16,-1-24 15,0 24-15,0 0 16,0 0-16,0-24 16,24 24-16,-24 0 15,24-1-15,0 1 32,0 0 14,0 0-30,0 0-16,0 0 16,0 0-1,0 0 1,0-1 0,72-23 15,-48 0-16,0 0-15,0 0 16,-1 0 0,1 0-1,0 0 1,0 0-16,0 0 16,0 0-16,0 24 15,0 0-15,-1 0 16,1-24-1,-24 24-15,24 0 16,-24 0 0,0 0 15,24-1-15,-24 1-16,0 0 15,0 0-15,0 24 16,0-24-1,0 23-15,0-23 16,0 24-16,-24-24 16,0 24-16,0-25 15,24 1 1,-23-24-16,-1 0 16,0 24-1,0-24 32,0 0-47,-24 0 16,24-24-16,1 24 15,-1-24-15,0 24 16,0-23 31,0-1-32,24 0-15,-24 24 16</inkml:trace>
  <inkml:trace contextRef="#ctx0" brushRef="#br0" timeOffset="9625.6324">13177 6397 0,'-24'0'63,"1"0"-63,-1 24 15,24 48-15,-48-24 16,24-1-16,0 1 15,0 24-15,1-1 16,-1-23-16,0 0 16,24-24-16,-24 23 15,24-23-15,-24 0 16,24 0-16,0 0 16,0 0-16,0 24 15,0-25-15,0 49 16,0-24-16,0-24 15,0 23-15,0 1 16,0 0-16,0 24 16,0-1-16,24 1 15,0-24-15,-24-1 16,24 1-16,0-24 16,-24 24-1,23-25-15,1 49 16,0-48-1,-24 0-15,24 0 16,0 0 0,-24-1-16,24-23 15,-24 24 1,24-24 0,-1 24-1</inkml:trace>
  <inkml:trace contextRef="#ctx0" brushRef="#br0" timeOffset="10288.42">13726 6875 0,'0'48'78,"0"-1"-62,0 73-16,0-49 15,0 1-15,0-24 16,0-1-16,0 1 16,0-24-1,0 0 1,0 0 0,0 0-1,0 0 16,0-1-15,0 1-16</inkml:trace>
  <inkml:trace contextRef="#ctx0" brushRef="#br0" timeOffset="11466.5502">14108 7161 0,'0'24'94,"0"0"-79,0 0-15,0 24 16,0-24 0,0-1-16,0 1 15,0 0 1,0 0-16,0 0 15,24 0-15,0-24 16,0 0 0,0 0-1,0 0 1,0 0 15,-1 0-15,-23-24-16,24 24 15,-24-24-15,24 0 16,0 0-16,-24 0 16,24 1-16,-24-1 15,0 0 1,0 0 15,0 0-31,0 0 16,0 0-16,0 0 15,0 1 17,0-1-32,-24 0 15,0 24 63,0 0-78,0 0 16,1 0 0,-1 0-1,24 24 1,-24-24-16,24 24 16,-24-1-16,24 1 15,0 0 1,0 0-1,0 0-15,0 0 94,0 0-94</inkml:trace>
  <inkml:trace contextRef="#ctx0" brushRef="#br0" timeOffset="12091.2212">14801 7376 0,'0'48'140,"0"0"-124,0 23-16,0 1 16,0-48-16,-24 0 15</inkml:trace>
  <inkml:trace contextRef="#ctx0" brushRef="#br0" timeOffset="13518.0043">15612 6779 0,'24'-24'62,"0"24"-46,0-23-16,0 23 16,0 0-16,0 0 15,-1 0-15,-23 23 16,24 1-16,0 0 15,0 0-15,-24 24 16,24-24-16,-24 0 16,0-1-16,0 1 15,0 0-15,0 0 16,0 0 0,0 0-1,0 0-15,0 0 16,0 23-16,-24-47 15,24 24-15,-24 0 16,24 0-16,-24 0 16,0-24-1,24 24 1,-23-24-16,23 24 16,-48-24-16,24 0 15,0 23-15,0 1 16,0-24-16,72 0 250,-24 0-250,71 0 15,-47 0-15,0 0 16,0 0-16,-24 0 16,23 0-16,-47 24 15,24-24-15</inkml:trace>
  <inkml:trace contextRef="#ctx0" brushRef="#br0" timeOffset="15013.9966">16305 6946 0,'-24'0'62,"24"48"-46,-24 0-16,24 0 15,0-1-15,0 1 16,0 24-16,0-24 16,0-1-16,0-23 15,0 0-15,0 0 16,0 0-1,0 0 1,24-24 62,0 0-78,-1 0 16,1 0-1,0 0 1,0 0-16,0 0 31,0 0-15,0-24-16,-24 0 16,0 0-16,0 0 15,0 0-15,0 0 16,24 1-16,-24-1 15,0 0-15,0 0 16,0 0 15,0 0 1,0 0-17,0 0 1,0 1-1,0-1 32,-24 24 0,0 0-16,24-24-15,-24 0 0,0 24-16,0 0 31,24-24-15,-24 24 30,0 0-30,1 0 0,-1 0 62</inkml:trace>
  <inkml:trace contextRef="#ctx0" brushRef="#br0" timeOffset="16679.486">16591 6254 0,'48'0'31,"-24"0"-16,0 0-15,23 24 16,-23 48-16,0-48 16,-24 23-16,72-23 15,-48 24-15,-1 0 16,1 23-16,0 1 16,0-24-16,0-25 15,0 25-15,-24 0 16,24-24-16,0 0 15,-24 0-15,23 23 16,-23-23-16,0 24 16,0-24-16,0 71 15,0-47-15,0 0 16,0 0-16,0-1 16,0-23-16,0 0 15,0 24-15,-23-24 16,23 23-16,-24-23 15,0 24-15,0-24 16,0 0-16,0 0 16,0 0-16,24 47 15,-24-47-15,1 0 16,-1 0-16,24 0 16,-24-24-1</inkml:trace>
  <inkml:trace contextRef="#ctx0" brushRef="#br0" timeOffset="17761.3676">17522 6899 0,'-24'0'203,"0"24"-172,24 47-31,0-23 16,0 0-16,0-1 15,0-23-15,0 0 16,24-24 31,0 0-31,0 0-1,0 0 48,-24-48-63,0 1 15,0 23 1,0 0-16,0 0 16,-24 24 155,0 0-139,0 0-32,24 24 78</inkml:trace>
  <inkml:trace contextRef="#ctx0" brushRef="#br0" timeOffset="20019.4153">17665 7806 0,'-24'0'47,"1"0"0,-1 0-16,0 0-16,24 24 1,-24 0-16,24-1 16,-24 1-16,24 0 15,0 0 48,0-48 109,0 0-172,0 0 15,0 1 1,24-1-16,0 0 125,0 24-109,0 0 202,-24 24-202,0 0 15,23-1-15,-23 1 62,0 0-47,-23-24-15,-1 24-16,24 0 15,-24-24 64,0 0-64,0-24 16,24 0-15,0 0 15,24 0-15,0 1 0,0 23-1,0-24 1,-1 24-1,1 0 79,0 0-78,0 24 31,-24-1-16,0 1-15,24 0-16,-24 0 31,0 0-31,0 0 15,0 0-15,0 0 16,0 23-16,0 25 16,0-48-16,0 24 15,0-25-15,0 1 32,0 0-17,-24 0-15,0-24 16,-24 24-16,25 0 15,-1 24-15,0-48 16,24 23-16,-24-23 16,0 0-1,24 24 1,72-24 156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9-21T11:47:34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9477 7257 0,'0'24'156,"0"47"-156,0-23 31,0-24-31,0 0 0,0 0 16,0 0-16,0-1 31,0 1-15,0 0 31,0 0-32,0 0-15,0 0 16,0 0-16,0 0 15,-24-1-15,24 1 16,0 0-16,-24-24 31,24 24 1,-23 0-32,-1-24 15,0 48-15,24-25 16,-24 1-1,24 0-15,-24-24 16,24 24-16,-24-24 16,24 24-1,-24 0 1,24 0-16,-24 0 16,1-24-1,23 23 1,-24 1 46,24 0-46,0 0-16,-24 0 16,24 0-1,-24-24-15,24 24 16,-24-24-1,24 24 95,-24-24-79,24 23 453,-24-23-468,0 24-16,1-24 16,-1 24-1,0-24 1,0 0 109,0 24-125,48-24 312,0 0-296,0 0 109,0 0-109,-1 0-16,1 0 31,0 0-31,24 0 16,0 0-16,23-24 15,-23 24-15,0 0 16,23 0-16,-23 0 15,0-24-15,24 24 16,-49 0-16,1 0 16,0-24-16,0 24 15,0 0 1,0 0 0,0 0-16,0 0 15,-1 0-15,25 0 16,-24 0-16,0 0 15,0 0-15,0 0 16,-1 0-16,1 0 16,0 0-16,0 0 15,0 0-15,-24-23 16,24 23-16,0 0 16,23 0-1,-23 0-15,24 0 16,-24 0-16,24 0 15,23 0-15,1 0 16,-24 0 0,23 0-16,1 0 15,0 0-15,-1 0 16,-23 47-16,47-47 16,-71 0-16,24 24 15,0-24-15,-1 0 16,-23 0-16,0 24 15,0-24-15,0 0 16,0 0-16,0 24 16,0-24-1,-1 0 1,1 0 0,0 48-16,0-48 15,0 24-15,0-1 16,24-23-16,-25 24 15,1-24-15,-24 24 16,24-24 0,-24 24-16,24-24 15</inkml:trace>
  <inkml:trace contextRef="#ctx0" brushRef="#br0" timeOffset="2313.1761">10026 6565 0,'0'47'78,"0"1"-63,0 0-15,0 71 16,0-47-16,0 47 16,0-23-16,0-25 15,0 1-15,24 23 16,-24-23-16,0 23 15,0-47-15,0 24 16,24-24-16,-24 23 16,0 1-16,0-25 15,0-23 1,0 24-16,0 0 16,0-24-16,0 0 15,0-1-15,0 1 16,0 0-16,24 0 15,-24 0-15,0 0 16</inkml:trace>
  <inkml:trace contextRef="#ctx0" brushRef="#br0" timeOffset="3264.7241">9859 7519 0,'0'-23'94,"24"-1"-79,0 24-15,0 0 16,0-24-16,-1 24 16,1 0-16,0-24 15,0 24-15,0 0 16,24 0-16,-24 0 16,-1-24-1,25 24 63,-24-24-62,0 24-16</inkml:trace>
  <inkml:trace contextRef="#ctx0" brushRef="#br0" timeOffset="4802.8131">10432 6612 0,'24'24'78,"-24"48"-78,0 23 16,0-23-16,0-24 16,0 23-16,0 25 15,0-49-15,0-23 16,0 24-16,0-24 16,0 24-1,0-24-15,0 23 16,24-23-16,-24 0 15,0 0-15,0 0 16,0 24 0,0-25-16,24 1 15,-24 72-15,0-48 16,0-25-16,0 25 16,0-24-16,24 0 15,-24 0 1,0-48 203,0-24-219,23 0 15,-23 25-15,24-49 16,-24 48-16,0 0 15,24 0-15,-24 0 16,24 1 0,0 23-16,0-24 15,-24 0-15,24 0 16,0 24-16,-24-24 16,23 0-16,1 24 31,0 0 94,0 0-110,-24 72 1,24-48 0,-24 23-16,0-23 15,0 24-15,0-24 16,24 24-16,-24-24 16,0-1-1,0 1 16,0 0-15,0 0 0,0 0-16,0 0 15,0 0 1</inkml:trace>
  <inkml:trace contextRef="#ctx0" brushRef="#br0" timeOffset="5131.6858">11220 7305 0</inkml:trace>
  <inkml:trace contextRef="#ctx0" brushRef="#br0" timeOffset="5621.0059">11220 7305 0,'24'0'15,"-24"23"-15,0 1 78,24 24-78,-24-24 0,23 48 16,-23-25 0,0 1-16,0 0 15,0 0-15,24-25 16,-24 1 0,0 0-16,0 0 15,0 0 1,0 0-1,0 0 1</inkml:trace>
  <inkml:trace contextRef="#ctx0" brushRef="#br0" timeOffset="6060.3424">11268 6851 0</inkml:trace>
  <inkml:trace contextRef="#ctx0" brushRef="#br0" timeOffset="7960.2055">12032 7161 0,'-24'0'0,"0"0"0,0 0 16,0 0-1,0 0 64,0 0-64,0 0 1,1 24-16,-1-24 15,0 24-15,0 0 16,0 0-16,0-24 16,24 24-16,-24 0 15,24-1-15,0 1 32,0 0 14,0 0-30,0 0-16,0 0 16,0 0-1,0 0 1,0-1 0,72-23 15,-48 0-16,0 0-15,0 0 16,-1 0 0,1 0-1,0 0 1,0 0-16,0 0 16,0 0-16,0 24 15,0 0-15,-1 0 16,1-24-1,-24 24-15,24 0 16,-24 0 0,0 0 15,24-1-15,-24 1-16,0 0 15,0 0-15,0 24 16,0-24-1,0 23-15,0-23 16,0 24-16,-24-24 16,0 24-16,0-25 15,24 1 1,-23-24-16,-1 0 16,0 24-1,0-24 32,0 0-47,-24 0 16,24-24-16,1 24 15,-1-24-15,0 24 16,0-23 31,0-1-32,24 0-15,-24 24 16</inkml:trace>
  <inkml:trace contextRef="#ctx0" brushRef="#br0" timeOffset="9625.6324">13177 6397 0,'-24'0'63,"1"0"-63,-1 24 15,24 48-15,-48-24 16,24-1-16,0 1 15,0 24-15,1-1 16,-1-23-16,0 0 16,24-24-16,-24 23 15,24-23-15,-24 0 16,24 0-16,0 0 16,0 0-16,0 24 15,0-25-15,0 49 16,0-24-16,0-24 15,0 23-15,0 1 16,0 0-16,0 24 16,0-1-16,24 1 15,0-24-15,-24-1 16,24 1-16,0-24 16,-24 24-1,23-25-15,1 49 16,0-48-1,-24 0-15,24 0 16,0 0 0,-24-1-16,24-23 15,-24 24 1,24-24 0,-1 24-1</inkml:trace>
  <inkml:trace contextRef="#ctx0" brushRef="#br0" timeOffset="10288.42">13726 6875 0,'0'48'78,"0"-1"-62,0 73-16,0-49 15,0 1-15,0-24 16,0-1-16,0 1 16,0-24-1,0 0 1,0 0 0,0 0-1,0 0 16,0-1-15,0 1-16</inkml:trace>
  <inkml:trace contextRef="#ctx0" brushRef="#br0" timeOffset="11466.5502">14108 7161 0,'0'24'94,"0"0"-79,0 0-15,0 24 16,0-24 0,0-1-16,0 1 15,0 0 1,0 0-16,0 0 15,24 0-15,0-24 16,0 0 0,0 0-1,0 0 1,0 0 15,-1 0-15,-23-24-16,24 24 15,-24-24-15,24 0 16,0 0-16,-24 0 16,24 1-16,-24-1 15,0 0 1,0 0 15,0 0-31,0 0 16,0 0-16,0 0 15,0 1 17,0-1-32,-24 0 15,0 24 63,0 0-78,0 0 16,1 0 0,-1 0-1,24 24 1,-24-24-16,24 24 16,-24-1-16,24 1 15,0 0 1,0 0-1,0 0-15,0 0 94,0 0-94</inkml:trace>
  <inkml:trace contextRef="#ctx0" brushRef="#br0" timeOffset="12091.2212">14801 7376 0,'0'48'140,"0"0"-124,0 23-16,0 1 16,0-48-16,-24 0 15</inkml:trace>
  <inkml:trace contextRef="#ctx0" brushRef="#br0" timeOffset="13518.0043">15612 6779 0,'24'-24'62,"0"24"-46,0-23-16,0 23 16,0 0-16,0 0 15,-1 0-15,-23 23 16,24 1-16,0 0 15,0 0-15,-24 24 16,24-24-16,-24 0 16,0-1-16,0 1 15,0 0-15,0 0 16,0 0 0,0 0-1,0 0-15,0 0 16,0 23-16,-24-47 15,24 24-15,-24 0 16,24 0-16,-24 0 16,0-24-1,24 24 1,-23-24-16,23 24 16,-48-24-16,24 0 15,0 23-15,0 1 16,0-24-16,72 0 250,-24 0-250,71 0 15,-47 0-15,0 0 16,0 0-16,-24 0 16,23 0-16,-47 24 15,24-24-15</inkml:trace>
  <inkml:trace contextRef="#ctx0" brushRef="#br0" timeOffset="15013.9966">16305 6946 0,'-24'0'62,"24"48"-46,-24 0-16,24 0 15,0-1-15,0 1 16,0 24-16,0-24 16,0-1-16,0-23 15,0 0-15,0 0 16,0 0-1,0 0 1,24-24 62,0 0-78,-1 0 16,1 0-1,0 0 1,0 0-16,0 0 31,0 0-15,0-24-16,-24 0 16,0 0-16,0 0 15,0 0-15,0 0 16,24 1-16,-24-1 15,0 0-15,0 0 16,0 0 15,0 0 1,0 0-17,0 0 1,0 1-1,0-1 32,-24 24 0,0 0-16,24-24-15,-24 0 0,0 24-16,0 0 31,24-24-15,-24 24 30,0 0-30,1 0 0,-1 0 62</inkml:trace>
  <inkml:trace contextRef="#ctx0" brushRef="#br0" timeOffset="16679.486">16591 6254 0,'48'0'31,"-24"0"-16,0 0-15,23 24 16,-23 48-16,0-48 16,-24 23-16,72-23 15,-48 24-15,-1 0 16,1 23-16,0 1 16,0-24-16,0-25 15,0 25-15,-24 0 16,24-24-16,0 0 15,-24 0-15,23 23 16,-23-23-16,0 24 16,0-24-16,0 71 15,0-47-15,0 0 16,0 0-16,0-1 16,0-23-16,0 0 15,0 24-15,-23-24 16,23 23-16,-24-23 15,0 24-15,0-24 16,0 0-16,0 0 16,0 0-16,24 47 15,-24-47-15,1 0 16,-1 0-16,24 0 16,-24-24-1</inkml:trace>
  <inkml:trace contextRef="#ctx0" brushRef="#br0" timeOffset="17761.3676">17522 6899 0,'-24'0'203,"0"24"-172,24 47-31,0-23 16,0 0-16,0-1 15,0-23-15,0 0 16,24-24 31,0 0-31,0 0-1,0 0 48,-24-48-63,0 1 15,0 23 1,0 0-16,0 0 16,-24 24 155,0 0-139,0 0-32,24 24 78</inkml:trace>
  <inkml:trace contextRef="#ctx0" brushRef="#br0" timeOffset="20019.4153">17665 7806 0,'-24'0'47,"1"0"0,-1 0-16,0 0-16,24 24 1,-24 0-16,24-1 16,-24 1-16,24 0 15,0 0 48,0-48 109,0 0-172,0 0 15,0 1 1,24-1-16,0 0 125,0 24-109,0 0 202,-24 24-202,0 0 15,23-1-15,-23 1 62,0 0-47,-23-24-15,-1 24-16,24 0 15,-24-24 64,0 0-64,0-24 16,24 0-15,0 0 15,24 0-15,0 1 0,0 23-1,0-24 1,-1 24-1,1 0 79,0 0-78,0 24 31,-24-1-16,0 1-15,24 0-16,-24 0 31,0 0-31,0 0 15,0 0-15,0 0 16,0 23-16,0 25 16,0-48-16,0 24 15,0-25-15,0 1 32,0 0-17,-24 0-15,0-24 16,-24 24-16,25 0 15,-1 24-15,0-48 16,24 23-16,-24-23 16,0 0-1,24 24 1,72-24 156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2-02T11:52:48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9707 6037 0,'0'27'62,"0"25"-62,0 0 16,0-26-16,0 0 15,0 0-15,0 26 16,0 0 0</inkml:trace>
  <inkml:trace contextRef="#ctx0" brushRef="#br0" timeOffset="122.6977">9707 6740 0,'0'0'0,"0"104"15,0-78-15,0 52 16</inkml:trace>
  <inkml:trace contextRef="#ctx0" brushRef="#br0" timeOffset="488.2979">9811 7000 0,'0'0'0,"26"0"0,26 0 15,0 0-15,-26 0 16,0 0-16,0 0 16,26-52-16,-26 52 15,0 0 1,0 0-1,26 0-15,-26 0 32</inkml:trace>
  <inkml:trace contextRef="#ctx0" brushRef="#br0" timeOffset="509.3632">10227 6948 0</inkml:trace>
  <inkml:trace contextRef="#ctx0" brushRef="#br0" timeOffset="2228.9402">9498 6584 0,'0'-26'172,"52"26"-156,-26 0-16,0 0 15,53 0-15,-53-26 16,0 26-16,0 0 15,26 0-15,-26 0 16,0 0-16,0 0 16,26 0-16,-26 0 15,0 0-15,0 0 16,26 0-16,0 0 16,26 0-16,0 0 15,-26 0 16</inkml:trace>
  <inkml:trace contextRef="#ctx0" brushRef="#br0" timeOffset="3752.9826">10539 5829 0,'0'104'78,"0"27"-78,0-79 15,0 52-15,0-26 16,0 52 0,0-104-16,0 26 15,0 0-15,0 0 16,0 26-16,0-52 15,0 0-15,0 52 16,0-26-16,0-26 16,0 78-16,0-78 15,0 26-15,0 27 32,0-27-17,0-26-15,52-26 16,-52 26-16,26-26 109,0-78-78,-26 52-31,0-53 16,0 53-16,0-26 16,0 0-16,0 26 15,0-26-15,26 0 16,-26 26-16,0 0 16,53 26-1,-53-26-15,26-26 16,0 26-1,0 0 1,26 0 15,-52-26-15,26 26-16,0 26 94,52 0-94,-52 26 15,0 0-15,-26 0 16,26-26-16,-26 26 16,0 26-16,52 0 15,-52 52-15,0-78 16,0 52-16,0-52 15,0 26-15,0 0 16,0-25-16,0-1 16,0 0-16,0 26 31,0-26-15,26 0 62,-26 0-63,0 26-15,0-26 0,26-26 32,-26-26 46</inkml:trace>
  <inkml:trace contextRef="#ctx0" brushRef="#br0" timeOffset="4579.1841">11580 6480 0,'0'26'78,"0"52"-78,0 52 15,0-104 1,0 78-16,0-78 16,0 0-16,0 26 15,0-26-15</inkml:trace>
  <inkml:trace contextRef="#ctx0" brushRef="#br0" timeOffset="5439.4716">11658 6037 0,'-26'27'109,"0"-27"-93,26 26-16,-26-26 15,0 0-15,-26 26 16,52 26-16,-26-52 16,0 0 93</inkml:trace>
  <inkml:trace contextRef="#ctx0" brushRef="#br0" timeOffset="7251.3003">12830 5907 0,'-53'0'16,"27"0"-1,0 0 1,-52 0-16,26 0 16,0 0-1,26 0-15,0 26 16,-52 0-16,26 52 15,26-51-15,-104-27 16,52 104-16,26-78 16,-26 0-16,52 52 15,0-78-15,-26 0 16,52 26-16,-26-26 16,26 26-1,0 52 79,26-52-94,0 0 16,0-26-16,78 26 15,-52 26-15,0-52 16,-26 0-16,26 0 15,0 26-15,-26-26 16,26 0-16,0 0 47,-52 26-31,26 0-16,0 26 15,-26-26-15,26 0 16,-26 0-16,0 26 15,0-26-15,0 26 16,0 26-16,0-52 16,0 0-1,0 26 1,0-25 0,-78-27-16,52 26 15,0-26-15,-52 78 16,52-78-1,0 0-15,0 0 0,-26 0 32,26 0-17,0 0 1,0 0 15,-26 0 0,26 0-31,0 0 16,0 0-16,-26 0 16,26 0-16,0-26 156,26 0-156,-26 0 109,-26-27-109,52 27 32,0 0-17,-27-52 1,27 52-16,0 0 15,0 0 1</inkml:trace>
  <inkml:trace contextRef="#ctx0" brushRef="#br0" timeOffset="8248.9473">13766 5335 0,'0'0'0,"0"52"16,0-26-1,-52-26-15,26 26 16,0 0-16,0 26 15,-26-26-15,26 0 16,0 0 0,0 52 46,-26 26-46,52-78-16,-26-26 15,0 52-15,26 0 0,0-26 16,0 0 0,-26 0-16,26 26 15,0-25-15,0-1 16,0 52 0,0-52-16,0 0 15,0 0-15,-52 26 16,52-26-16,0 0 15,0 52-15,0-52 16,0 0-16,0 0 16</inkml:trace>
  <inkml:trace contextRef="#ctx0" brushRef="#br0" timeOffset="8607.9057">13376 6844 0,'0'0'0,"0"52"16,26-52-16,-26 52 16,52-26-1,-26 0-15,-26 0 16,26-26 0,-26 52-1,26-25 48,26-27-48,-52 26 1</inkml:trace>
  <inkml:trace contextRef="#ctx0" brushRef="#br0" timeOffset="9500.2863">19492 5387 0,'26'0'78,"26"0"-62,-26 26-16,-26 26 16</inkml:trace>
  <inkml:trace contextRef="#ctx0" brushRef="#br0" timeOffset="10503.9477">19778 5933 0,'0'0'0,"52"26"15,-52 0 1,0 26-16,0 27 16,0-27-1,0-26 1,0 104-16,0-104 15,0 52 1,0-26 0,0-26-16,0 26 15,0-26 1,0 0-16,0 0 16,0 26-1,0-26-15,0 0 16,0 0-16,0 26 15,0-26 1,0 0 15,-26 0-15,26 26 0,-26-26 296,0 0-312,-26-26 16,26 26-16,0-26 15,26 52 1,-26-52 0</inkml:trace>
  <inkml:trace contextRef="#ctx0" brushRef="#br0" timeOffset="11210.8262">14703 5335 0,'0'78'16,"0"-26"-16,-78 52 15,52 52-15,-26-52 16,0 52-16</inkml:trace>
  <inkml:trace contextRef="#ctx0" brushRef="#br0" timeOffset="11690.103">14469 6064 0,'0'0'0,"-104"52"16,52 156-16,52-182 16,-26 52-1,-26-26-15,52-26 16,0 26-16,0-26 16,26-26-1,26 26-15,78-26 16,-52 0-16,-26 26 15,0-26-15,-52 52 16,0-26-16,26 0 16,-26 0-16,0 26 15,0 0-15,0 52 16,0-78-16,0 0 16,0 26 30,0-25-30,-26-27-16,0 26 16,0-26-16,0 0 15</inkml:trace>
  <inkml:trace contextRef="#ctx0" brushRef="#br0" timeOffset="12188.4301">14235 5985 0,'78'0'78</inkml:trace>
  <inkml:trace contextRef="#ctx0" brushRef="#br0" timeOffset="12307.7464">14938 5829 0,'0'0'0,"78"-52"15,-52 52-15,0 0 16</inkml:trace>
  <inkml:trace contextRef="#ctx0" brushRef="#br0" timeOffset="12446.1133">15068 5777 0</inkml:trace>
  <inkml:trace contextRef="#ctx0" brushRef="#br0" timeOffset="13207.1382">15094 5777 0,'-26'0'94,"-52"0"-78,52 0-16,0 0 15,-27 0-15,27 0 16,0 0-16,-52 0 94,52 0-79,0 0-15,-52 0 16,0 0-16,-26 0 16,0 0-16,-26 0 15,78 0-15,-26 0 16</inkml:trace>
  <inkml:trace contextRef="#ctx0" brushRef="#br0" timeOffset="13327.4607">14053 5777 0</inkml:trace>
  <inkml:trace contextRef="#ctx0" brushRef="#br0" timeOffset="13431.7548">14053 5777 0</inkml:trace>
  <inkml:trace contextRef="#ctx0" brushRef="#br0" timeOffset="14164.688">16239 6610 0,'0'26'79,"0"52"-64,0-26 1,0 26-16,-52-26 15,26 0-15,26-26 16,-26 0-16,26 0 31,-26-26-31,26 52 16,-52-52 0</inkml:trace>
  <inkml:trace contextRef="#ctx0" brushRef="#br0" timeOffset="14612.8798">17384 5439 0</inkml:trace>
  <inkml:trace contextRef="#ctx0" brushRef="#br0" timeOffset="14893.6315">17358 6558 0</inkml:trace>
  <inkml:trace contextRef="#ctx0" brushRef="#br0" timeOffset="15337.8082">17358 5335 0,'0'52'78,"0"0"-78,0-26 16,0 78-1</inkml:trace>
  <inkml:trace contextRef="#ctx0" brushRef="#br0" timeOffset="15514.277">17358 6064 0,'0'0'0,"-26"52"16,26 0 0,0-26-16,0 0 0,0 0 31,0 26-31,0 0 15,0-26 1,0 52-16,0-26 16,0 0-1</inkml:trace>
  <inkml:trace contextRef="#ctx0" brushRef="#br0" timeOffset="15601.5107">17332 6636 0,'0'0'0,"0"52"0,0-26 0,0 0 16,0 0-1</inkml:trace>
  <inkml:trace contextRef="#ctx0" brushRef="#br0" timeOffset="16076.7748">17332 6896 0,'-26'0'110,"26"-78"-95,0 26-15,0-52 16,-26 52-16,26 0 15,0 26-15,0-26 16,0 0-16,0 26 16,0 0-16,0-52 15,0 52-15,0 0 16,0 0 0,0-26-16,0 26 15,0 0 1,0 0-16,0-27 31,0 27-31,0 0 94</inkml:trace>
  <inkml:trace contextRef="#ctx0" brushRef="#br0" timeOffset="16363.539">17280 5595 0</inkml:trace>
  <inkml:trace contextRef="#ctx0" brushRef="#br0" timeOffset="16435.7319">17280 5569 0</inkml:trace>
  <inkml:trace contextRef="#ctx0" brushRef="#br0" timeOffset="17015.2712">18399 5829 0,'-26'0'78</inkml:trace>
  <inkml:trace contextRef="#ctx0" brushRef="#br0" timeOffset="17970.8456">18217 5829 0,'0'0'0,"0"26"0,-26 26 16,26-26-1,-52-26-15,52 26 16,0 0 0,0 26-16,0-25 15,0 25 1,0 0-16,0-26 16,0 0-16,0 0 15,0 26 1,0-26-16,-27 0 15,27 78 1,0-78 0,0 0-16,0 52 15,0-52 1,0 0-16,0 26 16,0-26-1,0 0 1,0 52-16,0-52 15,0 0 1,53-26 62,-1 0-78,0 0 16,-26 0-1,0 0-15,0-52 16,26 0-16,0 26 16,-52-26-16,0 26 15,26 0-15,26 0 16,-52-52-16,0 52 16,26 0-16,-26-26 15,26 26-15,-26 0 16,0 0-1,26-26-15,-26 26 16,0 0-16,0 0 16,0-26-16,0 26 15,0 0 1,0 0-16,0-27 16,0 1-16,0-52 15,0 52-15,0 0 16,0 26-16,0 0 94,-26 26-79,-52 0-15,52 0 16,0 0-16,-26 0 15,26 0 1,0 52-16,0-52 0,26 26 16,-52 0-1,26-26-15</inkml:trace>
  <inkml:trace contextRef="#ctx0" brushRef="#br0" timeOffset="18155.3037">18243 5933 0</inkml:trace>
  <inkml:trace contextRef="#ctx0" brushRef="#br0" timeOffset="19481.8353">19622 5413 0</inkml:trace>
  <inkml:trace contextRef="#ctx0" brushRef="#br0" timeOffset="19987.1793">19622 5413 0,'0'52'78,"26"0"-78,-26 0 0,0-26 16,52 26-1,-52-26-15,0 0 16,0 0 0,26 26-1,-26-26 32,0 0-47,0 0 16,26-26-1,-26 52 32</inkml:trace>
  <inkml:trace contextRef="#ctx0" brushRef="#br0" timeOffset="20623.8937">21314 5673 0,'0'26'31,"0"0"16,-53 52-16,27-78-31,0 26 16,0-26-16,-26 26 15,26 26-15,0-52 16,0 26-16,-26 0 15,52 0 1,-26-26-16</inkml:trace>
  <inkml:trace contextRef="#ctx0" brushRef="#br0" timeOffset="20887.5776">20975 5985 0,'26'0'94,"26"-26"-94,52-26 16,-78 26-16</inkml:trace>
  <inkml:trace contextRef="#ctx0" brushRef="#br0" timeOffset="21489.1904">21392 6480 0</inkml:trace>
  <inkml:trace contextRef="#ctx0" brushRef="#br0" timeOffset="21740.8448">21392 6480 0,'0'26'31,"0"52"-15,0-52-1,0 0 48,0 26-48,0-26 1,0 0-16,0 52 16,0-52-1,0 0-15,0 0 16,0 26-16,0-26 15,0 0-15,0 0 16,0 26-16</inkml:trace>
  <inkml:trace contextRef="#ctx0" brushRef="#br0" timeOffset="22139.9085">21392 7209 0,'0'52'0,"0"-104"0,0 130 16,0-26-16,0-26 16,0 26-16,0 0 15,-52 26 1,26-26-16,-27-52 15,27 52 1,0-52-16,0 26 16,-26 26-16,26-26 15</inkml:trace>
  <inkml:trace contextRef="#ctx0" brushRef="#br0" timeOffset="23207.7494">21131 6688 0,'52'0'78,"26"0"-78,1 0 15,-27 0-15,-26 0 16,0 0-16,0 0 16,-26-26-16,-26 26 93,-26 0-77,-26 0-16,-27 0 16,79 0-16,-52 0 15,26 0-15,0 0 16,26 0-1,52 0 173</inkml:trace>
  <inkml:trace contextRef="#ctx0" brushRef="#br0" timeOffset="24933.3416">6506 8978 0,'-26'0'94,"-27"52"-79,27-26-15,0 26 16,0 0 0,-26 0-16,52-25 15,0 25-15,-26-52 16,26 26 62,-26 26-62,26 0-16,-26 0 15,-26-26-15,52 26 16,0-26-16,-26 0 16,-78 78-16,52 26 15,-26-104-15,52 0 16,26 26-16,-26-52 219</inkml:trace>
  <inkml:trace contextRef="#ctx0" brushRef="#br0" timeOffset="26596.7656">6063 9082 0,'-26'0'125,"0"26"-109,0 26-16,0-26 15,-26 0-15,26 1 16,0 25-16,0-26 15,26 0-15</inkml:trace>
  <inkml:trace contextRef="#ctx0" brushRef="#br0" timeOffset="27037.943">5829 9343 0,'-52'0'31,"52"26"-31,-26 26 16,0-52-16,0 26 16,26 0-16,-52-26 15,52 26-15,-26 26 16,0-26 62,26 0-62,-26 0 62</inkml:trace>
  <inkml:trace contextRef="#ctx0" brushRef="#br0" timeOffset="28079.7271">6271 8978 0,'0'0'0,"-26"52"0,0-52 16,26 26-1,-52 0 1,26-26 0,0 26-16,0-26 15,-26 52-15,26-26 16,0 0-16,-52 1 15,78 25-15,-26-52 16,0 26-16,26 0 16,-26 0-16,-26-26 15,26 52-15,0-26 16,0-26 0,26 26-16,-52-26 15,26 26-15,0 26 47,0-26-16,-26-26-15,26 26-16,0 0 16,0-26-16,26 52 15,-53-52-15,27 52 78,0-26-62,0-26-16,-26 78 16,26-52-16,0 0 15,26 26 16</inkml:trace>
  <inkml:trace contextRef="#ctx0" brushRef="#br0" timeOffset="28705.3773">6558 9082 0</inkml:trace>
  <inkml:trace contextRef="#ctx0" brushRef="#br0" timeOffset="28916.9394">6271 9343 0,'0'0'0,"-26"26"16,0-26-1,26 52-15,-78-26 0,78 0 16,-26-26 0,0 0-16,26 26 15,-52-26-15</inkml:trace>
  <inkml:trace contextRef="#ctx0" brushRef="#br0" timeOffset="29084.3841">6037 9499 0,'0'52'15,"-26"-52"-15,26 26 31,-26-26-31,0 26 47,-26 0-47,26-26 16,26 52 0,-26-52-1,26 26 1</inkml:trace>
  <inkml:trace contextRef="#ctx0" brushRef="#br0" timeOffset="29718.0817">5855 9707 0,'0'26'281</inkml:trace>
  <inkml:trace contextRef="#ctx0" brushRef="#br0" timeOffset="82208.7487">14755 13298 0,'104'0'109,"-52"0"-93,27 0-16,-53 0 15,52 0-15,-52 0 16,0 0-16,0 0 16,52 0-16,-52 0 15,52 52-15,-52-26 16,0-26-16,0 0 15,26 0-15,-26 0 16,0 0-16,0 0 16,26 26-1,-26-26-15,0 0 0,0 0 32,-26 26-17,52-26 95,0 0-95,-26 0 1,26 0-16,-26 0 31,-26 53 172,-26-27-187,-26 26-16</inkml:trace>
  <inkml:trace contextRef="#ctx0" brushRef="#br0" timeOffset="83100.1191">14833 13455 0</inkml:trace>
  <inkml:trace contextRef="#ctx0" brushRef="#br0" timeOffset="83526.2527">15692 13689 0,'52'52'47</inkml:trace>
  <inkml:trace contextRef="#ctx0" brushRef="#br0" timeOffset="83752.8554">15770 13741 0</inkml:trace>
  <inkml:trace contextRef="#ctx0" brushRef="#br0" timeOffset="84297.3049">14651 13663 0</inkml:trace>
  <inkml:trace contextRef="#ctx0" brushRef="#br0" timeOffset="84457.7313">15224 13663 0,'0'0'0,"52"-52"16,52 52-16,-78-26 16,0 26-16,26 0 15,-26 0-15,0 0 16,0 0-16</inkml:trace>
  <inkml:trace contextRef="#ctx0" brushRef="#br0" timeOffset="84803.651">16083 13585 0,'-78'0'31,"-1"0"-31,-25 0 16,-26 0-16</inkml:trace>
  <inkml:trace contextRef="#ctx0" brushRef="#br0" timeOffset="85462.4027">14964 13585 0,'0'-26'31,"-53"0"-15,53-26-1,-26 52-15,-26-26 0,26-1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3528" y="620688"/>
            <a:ext cx="5743575" cy="5715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</p:spPr>
      </p:pic>
      <p:sp>
        <p:nvSpPr>
          <p:cNvPr id="7" name="모서리가 둥근 직사각형 6"/>
          <p:cNvSpPr/>
          <p:nvPr/>
        </p:nvSpPr>
        <p:spPr>
          <a:xfrm>
            <a:off x="395536" y="5301208"/>
            <a:ext cx="1152128" cy="72008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2. this </a:t>
            </a:r>
            <a:r>
              <a:rPr lang="ko-KR" altLang="en-US"/>
              <a:t>레퍼런스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자바언어에서 클래스실행시 클래스가 자기자신을 가리켜야 할때가 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이때</a:t>
            </a:r>
            <a:r>
              <a:rPr lang="en-US" altLang="ko-KR"/>
              <a:t>, </a:t>
            </a:r>
            <a:r>
              <a:rPr lang="ko-KR" altLang="en-US"/>
              <a:t>자기자신을 가리키기위한 문법적인 구조가 </a:t>
            </a:r>
            <a:r>
              <a:rPr lang="en-US" altLang="ko-KR"/>
              <a:t>this </a:t>
            </a:r>
            <a:r>
              <a:rPr lang="ko-KR" altLang="en-US"/>
              <a:t>레퍼런스이다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en-US" altLang="ko-KR"/>
              <a:t>this </a:t>
            </a:r>
            <a:r>
              <a:rPr lang="ko-KR" altLang="en-US"/>
              <a:t>레퍼런스의 역할은 크게 두가지이다</a:t>
            </a:r>
            <a:r>
              <a:rPr lang="en-US" altLang="ko-KR"/>
              <a:t>.</a:t>
            </a:r>
          </a:p>
          <a:p>
            <a:pPr lvl="1">
              <a:defRPr lang="ko-KR" altLang="en-US"/>
            </a:pPr>
            <a:r>
              <a:rPr lang="ko-KR" altLang="en-US"/>
              <a:t>①파라미터 값으로 멤버필드를 초기화하는 경우</a:t>
            </a:r>
          </a:p>
          <a:p>
            <a:pPr lvl="1">
              <a:defRPr lang="ko-KR" altLang="en-US"/>
            </a:pPr>
            <a:r>
              <a:rPr lang="ko-KR" altLang="en-US"/>
              <a:t>②자신의 클래스 전체를 매개변수로 전달하는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3. this( )</a:t>
            </a:r>
            <a:r>
              <a:rPr lang="ko-KR" altLang="en-US"/>
              <a:t>메소드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this( )</a:t>
            </a:r>
            <a:r>
              <a:rPr lang="ko-KR" altLang="en-US"/>
              <a:t>메소드는 어떤 생성자에서 또 다른 생성자를 호출할 때 사용되는 메소드이다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/>
              <a:t>호출되는 생성자메소드를 구별하는 법은 매개변수의 개수와 타입에 의해 결정된다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/>
              <a:t>this( )</a:t>
            </a:r>
            <a:r>
              <a:rPr lang="ko-KR" altLang="en-US"/>
              <a:t>메소드는 </a:t>
            </a:r>
            <a:r>
              <a:rPr lang="ko-KR" altLang="en-US">
                <a:solidFill>
                  <a:srgbClr val="FF0000"/>
                </a:solidFill>
              </a:rPr>
              <a:t>생성자 안에서 반드시 첫번째 줄에 기술되어야 한다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ko-KR" altLang="en-US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169368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400" b="1"/>
              <a:t>package pk16;</a:t>
            </a:r>
          </a:p>
          <a:p>
            <a:pPr lvl="0">
              <a:defRPr lang="ko-KR" altLang="en-US"/>
            </a:pPr>
            <a:r>
              <a:rPr lang="en-US" altLang="ko-KR" sz="1400" b="1"/>
              <a:t>import javax.swing.JOptionPane;</a:t>
            </a:r>
          </a:p>
          <a:p>
            <a:pPr lvl="0">
              <a:defRPr lang="ko-KR" altLang="en-US"/>
            </a:pPr>
            <a:r>
              <a:rPr lang="en-US" altLang="ko-KR" sz="1400" b="1"/>
              <a:t>public class ThisTest {</a:t>
            </a:r>
          </a:p>
          <a:p>
            <a:pPr lvl="0">
              <a:defRPr lang="ko-KR" altLang="en-US"/>
            </a:pPr>
            <a:r>
              <a:rPr lang="en-US" altLang="ko-KR" sz="1400" b="1"/>
              <a:t>	private int Speed;</a:t>
            </a:r>
          </a:p>
          <a:p>
            <a:pPr lvl="0">
              <a:defRPr lang="ko-KR" altLang="en-US"/>
            </a:pPr>
            <a:r>
              <a:rPr lang="en-US" altLang="ko-KR" sz="1400" b="1"/>
              <a:t>	private int Age;</a:t>
            </a:r>
          </a:p>
          <a:p>
            <a:pPr lvl="0">
              <a:defRPr lang="ko-KR" altLang="en-US"/>
            </a:pPr>
            <a:r>
              <a:rPr lang="en-US" altLang="ko-KR" sz="1400" b="1"/>
              <a:t>	private String RobotName;</a:t>
            </a:r>
          </a:p>
          <a:p>
            <a:pPr lvl="0">
              <a:defRPr lang="ko-KR" altLang="en-US"/>
            </a:pPr>
            <a:r>
              <a:rPr lang="en-US" altLang="ko-KR" sz="1400" b="1"/>
              <a:t>	private String RobotNum;</a:t>
            </a:r>
          </a:p>
          <a:p>
            <a:pPr lvl="0">
              <a:defRPr lang="ko-KR" altLang="en-US"/>
            </a:pPr>
            <a:r>
              <a:rPr lang="en-US" altLang="ko-KR" sz="1400" b="1"/>
              <a:t>	</a:t>
            </a:r>
          </a:p>
          <a:p>
            <a:pPr lvl="0">
              <a:defRPr lang="ko-KR" altLang="en-US"/>
            </a:pPr>
            <a:r>
              <a:rPr lang="en-US" altLang="ko-KR" sz="1400" b="1"/>
              <a:t>	public ThisTest(){</a:t>
            </a:r>
          </a:p>
          <a:p>
            <a:pPr lvl="0">
              <a:defRPr lang="ko-KR" altLang="en-US"/>
            </a:pPr>
            <a:r>
              <a:rPr lang="en-US" altLang="ko-KR" sz="1400" b="1"/>
              <a:t>		this(0,0,"","");</a:t>
            </a:r>
          </a:p>
          <a:p>
            <a:pPr lvl="0">
              <a:defRPr lang="ko-KR" altLang="en-US"/>
            </a:pPr>
            <a:r>
              <a:rPr lang="en-US" altLang="ko-KR" sz="1400" b="1"/>
              <a:t>	}</a:t>
            </a:r>
          </a:p>
          <a:p>
            <a:pPr lvl="0">
              <a:defRPr lang="ko-KR" altLang="en-US"/>
            </a:pPr>
            <a:r>
              <a:rPr lang="en-US" altLang="ko-KR" sz="1400" b="1"/>
              <a:t>	public ThisTest(int Age,String RobotName,String RobotNum){</a:t>
            </a:r>
          </a:p>
          <a:p>
            <a:pPr lvl="0">
              <a:defRPr lang="ko-KR" altLang="en-US"/>
            </a:pPr>
            <a:r>
              <a:rPr lang="en-US" altLang="ko-KR" sz="1400" b="1"/>
              <a:t>		this.Age=Age;</a:t>
            </a:r>
          </a:p>
          <a:p>
            <a:pPr lvl="0">
              <a:defRPr lang="ko-KR" altLang="en-US"/>
            </a:pPr>
            <a:r>
              <a:rPr lang="en-US" altLang="ko-KR" sz="1400" b="1"/>
              <a:t>		this.RobotName=RobotName;</a:t>
            </a:r>
          </a:p>
          <a:p>
            <a:pPr lvl="0">
              <a:defRPr lang="ko-KR" altLang="en-US"/>
            </a:pPr>
            <a:r>
              <a:rPr lang="en-US" altLang="ko-KR" sz="1400" b="1"/>
              <a:t>		this.RobotNum=RobotNum;</a:t>
            </a:r>
          </a:p>
          <a:p>
            <a:pPr lvl="0">
              <a:defRPr lang="ko-KR" altLang="en-US"/>
            </a:pPr>
            <a:r>
              <a:rPr lang="en-US" altLang="ko-KR" sz="1400" b="1"/>
              <a:t>	}</a:t>
            </a:r>
          </a:p>
          <a:p>
            <a:pPr lvl="0">
              <a:defRPr lang="ko-KR" altLang="en-US"/>
            </a:pPr>
            <a:r>
              <a:rPr lang="en-US" altLang="ko-KR" sz="1400" b="1"/>
              <a:t>	</a:t>
            </a:r>
          </a:p>
          <a:p>
            <a:pPr lvl="0">
              <a:defRPr lang="ko-KR" altLang="en-US"/>
            </a:pPr>
            <a:r>
              <a:rPr lang="en-US" altLang="ko-KR" sz="1400" b="1"/>
              <a:t>	public ThisTest(int Speed,int Age,String RobotName,String RobotNum){</a:t>
            </a:r>
          </a:p>
          <a:p>
            <a:pPr lvl="0">
              <a:defRPr lang="ko-KR" altLang="en-US"/>
            </a:pPr>
            <a:r>
              <a:rPr lang="en-US" altLang="ko-KR" sz="1400" b="1"/>
              <a:t>		this.Speed=Speed;</a:t>
            </a:r>
          </a:p>
          <a:p>
            <a:pPr lvl="0">
              <a:defRPr lang="ko-KR" altLang="en-US"/>
            </a:pPr>
            <a:r>
              <a:rPr lang="en-US" altLang="ko-KR" sz="1400" b="1"/>
              <a:t>		this.Age=Age;</a:t>
            </a:r>
          </a:p>
          <a:p>
            <a:pPr lvl="0">
              <a:defRPr lang="ko-KR" altLang="en-US"/>
            </a:pPr>
            <a:r>
              <a:rPr lang="en-US" altLang="ko-KR" sz="1400" b="1"/>
              <a:t>		this.RobotName=RobotName;</a:t>
            </a:r>
          </a:p>
          <a:p>
            <a:pPr lvl="0">
              <a:defRPr lang="ko-KR" altLang="en-US"/>
            </a:pPr>
            <a:r>
              <a:rPr lang="en-US" altLang="ko-KR" sz="1400" b="1"/>
              <a:t>		this.RobotNum=RobotNum;</a:t>
            </a:r>
          </a:p>
          <a:p>
            <a:pPr lvl="0">
              <a:defRPr lang="ko-KR" altLang="en-US"/>
            </a:pPr>
            <a:r>
              <a:rPr lang="en-US" altLang="ko-KR" sz="1400" b="1"/>
              <a:t>	}</a:t>
            </a:r>
          </a:p>
          <a:p>
            <a:pPr lvl="0">
              <a:defRPr lang="ko-KR" altLang="en-US"/>
            </a:pPr>
            <a:r>
              <a:rPr lang="ko-KR" altLang="en-US" sz="1400" b="1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404664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88582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16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548680"/>
            <a:ext cx="8501122" cy="588071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ko-KR" altLang="en-US" sz="1400" b="1"/>
              <a:t>    </a:t>
            </a:r>
            <a:r>
              <a:rPr lang="en-US" altLang="ko-KR" sz="1400" b="1"/>
              <a:t>public void Move(){</a:t>
            </a:r>
          </a:p>
          <a:p>
            <a:pPr lvl="0">
              <a:defRPr lang="ko-KR" altLang="en-US"/>
            </a:pPr>
            <a:r>
              <a:rPr lang="en-US" altLang="ko-KR" sz="1400" b="1"/>
              <a:t>		Speed += 20;</a:t>
            </a:r>
          </a:p>
          <a:p>
            <a:pPr lvl="0">
              <a:defRPr lang="ko-KR" altLang="en-US"/>
            </a:pPr>
            <a:r>
              <a:rPr lang="en-US" altLang="ko-KR" sz="1400" b="1"/>
              <a:t>	}</a:t>
            </a:r>
          </a:p>
          <a:p>
            <a:pPr lvl="0">
              <a:defRPr lang="ko-KR" altLang="en-US"/>
            </a:pPr>
            <a:r>
              <a:rPr lang="en-US" altLang="ko-KR" sz="1400" b="1"/>
              <a:t>    public void Stop(){</a:t>
            </a:r>
          </a:p>
          <a:p>
            <a:pPr lvl="0">
              <a:defRPr lang="ko-KR" altLang="en-US"/>
            </a:pPr>
            <a:r>
              <a:rPr lang="en-US" altLang="ko-KR" sz="1400" b="1"/>
              <a:t>		Speed = 0;	</a:t>
            </a:r>
          </a:p>
          <a:p>
            <a:pPr lvl="0">
              <a:defRPr lang="ko-KR" altLang="en-US"/>
            </a:pPr>
            <a:r>
              <a:rPr lang="en-US" altLang="ko-KR" sz="1400" b="1"/>
              <a:t>    }</a:t>
            </a:r>
          </a:p>
          <a:p>
            <a:pPr lvl="0">
              <a:defRPr lang="ko-KR" altLang="en-US"/>
            </a:pPr>
            <a:r>
              <a:rPr lang="ko-KR" altLang="en-US" sz="1400" b="1"/>
              <a:t>    </a:t>
            </a:r>
            <a:r>
              <a:rPr lang="en-US" altLang="ko-KR" sz="1400" b="1"/>
              <a:t>public static void main(String[] args) {</a:t>
            </a:r>
          </a:p>
          <a:p>
            <a:pPr lvl="0">
              <a:defRPr lang="ko-KR" altLang="en-US"/>
            </a:pPr>
            <a:r>
              <a:rPr lang="en-US" altLang="ko-KR" sz="1400" b="1"/>
              <a:t>		int R_speed;</a:t>
            </a:r>
          </a:p>
          <a:p>
            <a:pPr lvl="0">
              <a:defRPr lang="ko-KR" altLang="en-US"/>
            </a:pPr>
            <a:r>
              <a:rPr lang="en-US" altLang="ko-KR" sz="1400" b="1"/>
              <a:t>		int R_age;</a:t>
            </a:r>
          </a:p>
          <a:p>
            <a:pPr lvl="0">
              <a:defRPr lang="ko-KR" altLang="en-US"/>
            </a:pPr>
            <a:r>
              <a:rPr lang="en-US" altLang="ko-KR" sz="1400" b="1"/>
              <a:t>		String R_name;</a:t>
            </a:r>
          </a:p>
          <a:p>
            <a:pPr lvl="0">
              <a:defRPr lang="ko-KR" altLang="en-US"/>
            </a:pPr>
            <a:r>
              <a:rPr lang="en-US" altLang="ko-KR" sz="1400" b="1"/>
              <a:t>		String R_num;</a:t>
            </a:r>
          </a:p>
          <a:p>
            <a:pPr lvl="0">
              <a:defRPr lang="ko-KR" altLang="en-US"/>
            </a:pPr>
            <a:r>
              <a:rPr lang="en-US" altLang="ko-KR" sz="1400" b="1"/>
              <a:t>		R_speed= Integer.parseInt(JOptionPane.showInputDialog("</a:t>
            </a:r>
            <a:r>
              <a:rPr lang="ko-KR" altLang="en-US" sz="1400" b="1"/>
              <a:t>로봇속도</a:t>
            </a:r>
            <a:r>
              <a:rPr lang="en-US" altLang="ko-KR" sz="1400" b="1"/>
              <a:t>"));</a:t>
            </a:r>
          </a:p>
          <a:p>
            <a:pPr lvl="0">
              <a:defRPr lang="ko-KR" altLang="en-US"/>
            </a:pPr>
            <a:r>
              <a:rPr lang="en-US" altLang="ko-KR" sz="1400" b="1"/>
              <a:t>		R_age= Integer.parseInt(JOptionPane.showInputDialog("</a:t>
            </a:r>
            <a:r>
              <a:rPr lang="ko-KR" altLang="en-US" sz="1400" b="1"/>
              <a:t>로봇나이</a:t>
            </a:r>
            <a:r>
              <a:rPr lang="en-US" altLang="ko-KR" sz="1400" b="1"/>
              <a:t>"));</a:t>
            </a:r>
          </a:p>
          <a:p>
            <a:pPr lvl="0">
              <a:defRPr lang="ko-KR" altLang="en-US"/>
            </a:pPr>
            <a:r>
              <a:rPr lang="en-US" altLang="ko-KR" sz="1400" b="1"/>
              <a:t>		R_name=JOptionPane.showInputDialog("</a:t>
            </a:r>
            <a:r>
              <a:rPr lang="ko-KR" altLang="en-US" sz="1400" b="1"/>
              <a:t>로봇이름</a:t>
            </a:r>
            <a:r>
              <a:rPr lang="en-US" altLang="ko-KR" sz="1400" b="1"/>
              <a:t>");</a:t>
            </a:r>
          </a:p>
          <a:p>
            <a:pPr lvl="0">
              <a:defRPr lang="ko-KR" altLang="en-US"/>
            </a:pPr>
            <a:r>
              <a:rPr lang="en-US" altLang="ko-KR" sz="1400" b="1"/>
              <a:t>		R_num=JOptionPane.showInputDialog("</a:t>
            </a:r>
            <a:r>
              <a:rPr lang="ko-KR" altLang="en-US" sz="1400" b="1"/>
              <a:t>로봇번호</a:t>
            </a:r>
            <a:r>
              <a:rPr lang="en-US" altLang="ko-KR" sz="1400" b="1"/>
              <a:t>");</a:t>
            </a:r>
          </a:p>
          <a:p>
            <a:pPr lvl="0">
              <a:defRPr lang="ko-KR" altLang="en-US"/>
            </a:pPr>
            <a:r>
              <a:rPr lang="en-US" altLang="ko-KR" sz="1400" b="1"/>
              <a:t>		ThisTest obj = new ThisTest(R_speed,R_age,R_name,R_num);</a:t>
            </a:r>
          </a:p>
          <a:p>
            <a:pPr lvl="0">
              <a:defRPr lang="ko-KR" altLang="en-US"/>
            </a:pPr>
            <a:r>
              <a:rPr lang="en-US" altLang="ko-KR" sz="1400" b="1"/>
              <a:t>		</a:t>
            </a:r>
          </a:p>
          <a:p>
            <a:pPr lvl="0">
              <a:defRPr lang="ko-KR" altLang="en-US"/>
            </a:pPr>
            <a:r>
              <a:rPr lang="ko-KR" altLang="en-US" sz="1400" b="1"/>
              <a:t>		</a:t>
            </a:r>
            <a:r>
              <a:rPr lang="en-US" altLang="ko-KR" sz="1400" b="1"/>
              <a:t>System.out.println(</a:t>
            </a:r>
          </a:p>
          <a:p>
            <a:pPr lvl="0">
              <a:defRPr lang="ko-KR" altLang="en-US"/>
            </a:pPr>
            <a:r>
              <a:rPr lang="ko-KR" altLang="en-US" sz="1400" b="1"/>
              <a:t>			</a:t>
            </a:r>
            <a:r>
              <a:rPr lang="en-US" altLang="ko-KR" sz="1400" b="1"/>
              <a:t>"속도 : "+R_speed+</a:t>
            </a:r>
          </a:p>
          <a:p>
            <a:pPr lvl="0">
              <a:defRPr lang="ko-KR" altLang="en-US"/>
            </a:pPr>
            <a:r>
              <a:rPr lang="ko-KR" altLang="en-US" sz="1400" b="1"/>
              <a:t>			</a:t>
            </a:r>
            <a:r>
              <a:rPr lang="en-US" altLang="ko-KR" sz="1400" b="1"/>
              <a:t>"\n 나이 : "+R_age+</a:t>
            </a:r>
          </a:p>
          <a:p>
            <a:pPr lvl="0">
              <a:defRPr lang="ko-KR" altLang="en-US"/>
            </a:pPr>
            <a:r>
              <a:rPr lang="ko-KR" altLang="en-US" sz="1400" b="1"/>
              <a:t>			</a:t>
            </a:r>
            <a:r>
              <a:rPr lang="en-US" altLang="ko-KR" sz="1400" b="1"/>
              <a:t>"\n이름 : "+R_name+</a:t>
            </a:r>
          </a:p>
          <a:p>
            <a:pPr lvl="0">
              <a:defRPr lang="ko-KR" altLang="en-US"/>
            </a:pPr>
            <a:r>
              <a:rPr lang="ko-KR" altLang="en-US" sz="1400" b="1"/>
              <a:t>			</a:t>
            </a:r>
            <a:r>
              <a:rPr lang="en-US" altLang="ko-KR" sz="1400" b="1"/>
              <a:t>"\n번호 : "+R_num</a:t>
            </a:r>
            <a:r>
              <a:rPr lang="ko-KR" altLang="en-US" sz="1400" b="1"/>
              <a:t> </a:t>
            </a:r>
            <a:r>
              <a:rPr lang="en-US" altLang="ko-KR" sz="1400" b="1"/>
              <a:t>);</a:t>
            </a:r>
          </a:p>
          <a:p>
            <a:pPr lvl="0">
              <a:defRPr lang="ko-KR" altLang="en-US"/>
            </a:pPr>
            <a:r>
              <a:rPr lang="en-US" altLang="ko-KR" sz="1400" b="1"/>
              <a:t>			</a:t>
            </a:r>
          </a:p>
          <a:p>
            <a:pPr lvl="0">
              <a:defRPr lang="ko-KR" altLang="en-US"/>
            </a:pPr>
            <a:r>
              <a:rPr lang="ko-KR" altLang="en-US" sz="1400" b="1"/>
              <a:t>    </a:t>
            </a:r>
            <a:r>
              <a:rPr lang="en-US" altLang="ko-KR" sz="1400" b="1"/>
              <a:t>}</a:t>
            </a:r>
          </a:p>
          <a:p>
            <a:pPr lvl="0">
              <a:defRPr lang="ko-KR" altLang="en-US"/>
            </a:pPr>
            <a:endParaRPr lang="en-US" altLang="ko-KR" sz="1400" b="1"/>
          </a:p>
          <a:p>
            <a:pPr lvl="0">
              <a:defRPr lang="ko-KR" altLang="en-US"/>
            </a:pPr>
            <a:r>
              <a:rPr lang="en-US" altLang="ko-KR" sz="1400" b="1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[ExJava16]</a:t>
            </a:r>
            <a:r>
              <a:rPr lang="ko-KR" altLang="en-US">
                <a:latin typeface="HY강B"/>
                <a:ea typeface="HY강B"/>
              </a:rPr>
              <a:t>프로젝트 패키지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214414" y="1928802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071670" y="207167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43570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3289" y="548681"/>
            <a:ext cx="5276883" cy="604867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43608" y="1346596"/>
            <a:ext cx="6451476" cy="5511404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0166" y="2571744"/>
            <a:ext cx="714380" cy="35719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928794" y="3857628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29322" y="3857628"/>
            <a:ext cx="2714644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2996952"/>
            <a:ext cx="5545022" cy="8206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800" b="1">
                <a:solidFill>
                  <a:schemeClr val="accent4">
                    <a:lumMod val="75000"/>
                    <a:lumOff val="25000"/>
                  </a:schemeClr>
                </a:solidFill>
                <a:latin typeface="HY강B"/>
                <a:ea typeface="HY강B"/>
              </a:rPr>
              <a:t>16</a:t>
            </a:r>
            <a:r>
              <a:rPr lang="ko-KR" altLang="en-US" sz="4800" b="1">
                <a:solidFill>
                  <a:schemeClr val="accent4">
                    <a:lumMod val="75000"/>
                    <a:lumOff val="25000"/>
                  </a:schemeClr>
                </a:solidFill>
                <a:latin typeface="HY강B"/>
                <a:ea typeface="HY강B"/>
              </a:rPr>
              <a:t>장</a:t>
            </a:r>
            <a:r>
              <a:rPr lang="en-US" altLang="ko-KR" sz="4800" b="1">
                <a:solidFill>
                  <a:schemeClr val="accent4">
                    <a:lumMod val="75000"/>
                    <a:lumOff val="25000"/>
                  </a:schemeClr>
                </a:solidFill>
                <a:latin typeface="HY강B"/>
                <a:ea typeface="HY강B"/>
              </a:rPr>
              <a:t>.  </a:t>
            </a:r>
            <a:r>
              <a:rPr lang="ko-KR" altLang="en-US" sz="4800" b="1">
                <a:solidFill>
                  <a:schemeClr val="accent4">
                    <a:lumMod val="75000"/>
                    <a:lumOff val="25000"/>
                  </a:schemeClr>
                </a:solidFill>
                <a:latin typeface="HY강B"/>
                <a:ea typeface="HY강B"/>
              </a:rPr>
              <a:t>생성자와  </a:t>
            </a:r>
            <a:r>
              <a:rPr lang="en-US" altLang="ko-KR" sz="4800" b="1">
                <a:solidFill>
                  <a:schemeClr val="accent4">
                    <a:lumMod val="75000"/>
                    <a:lumOff val="25000"/>
                  </a:schemeClr>
                </a:solidFill>
                <a:latin typeface="HY강B"/>
                <a:ea typeface="HY강B"/>
              </a:rPr>
              <a:t>this</a:t>
            </a:r>
            <a:endParaRPr lang="ko-KR" altLang="en-US" sz="4800" b="1">
              <a:solidFill>
                <a:schemeClr val="accent4">
                  <a:lumMod val="75000"/>
                  <a:lumOff val="25000"/>
                </a:schemeClr>
              </a:solidFill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1600" y="2204864"/>
            <a:ext cx="2924175" cy="13335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04048" y="2204864"/>
            <a:ext cx="2924175" cy="13335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1600" y="4653136"/>
            <a:ext cx="2924175" cy="13335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004048" y="4653136"/>
            <a:ext cx="2924175" cy="1333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직사각형 5"/>
          <p:cNvSpPr/>
          <p:nvPr/>
        </p:nvSpPr>
        <p:spPr>
          <a:xfrm>
            <a:off x="395536" y="692696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입력상자에 다음과 같이 입력한다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7544" y="404664"/>
            <a:ext cx="6048672" cy="6154361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</p:spPr>
      </p:pic>
      <p:sp>
        <p:nvSpPr>
          <p:cNvPr id="7" name="모서리가 둥근 직사각형 6"/>
          <p:cNvSpPr/>
          <p:nvPr/>
        </p:nvSpPr>
        <p:spPr>
          <a:xfrm>
            <a:off x="539552" y="5949280"/>
            <a:ext cx="3384376" cy="50405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 리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073256" y="375862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1857356" y="3162257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097069" y="2735209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547939" y="2141491"/>
            <a:ext cx="4608512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생성자메소드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1857356" y="2160541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097069" y="4782037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" name="Group 43"/>
          <p:cNvGrpSpPr/>
          <p:nvPr/>
        </p:nvGrpSpPr>
        <p:grpSpPr>
          <a:xfrm>
            <a:off x="1857356" y="4163973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557464" y="3212938"/>
            <a:ext cx="4965702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this </a:t>
            </a:r>
            <a:r>
              <a:rPr lang="ko-KR" altLang="en-US" sz="3200" b="1">
                <a:latin typeface="HY강B"/>
                <a:ea typeface="HY강B"/>
              </a:rPr>
              <a:t>레퍼런스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547938" y="4284385"/>
            <a:ext cx="5046665" cy="58477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200" b="1">
                <a:latin typeface="HY강B"/>
                <a:ea typeface="HY강B"/>
              </a:rPr>
              <a:t>this( )</a:t>
            </a:r>
            <a:r>
              <a:rPr lang="ko-KR" altLang="en-US" sz="3200" b="1">
                <a:latin typeface="HY강B"/>
                <a:ea typeface="HY강B"/>
              </a:rPr>
              <a:t>메소드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/>
          </p:cNvSpPr>
          <p:nvPr/>
        </p:nvSpPr>
        <p:spPr bwMode="gray">
          <a:xfrm>
            <a:off x="1571604" y="2000240"/>
            <a:ext cx="6429420" cy="1138238"/>
          </a:xfrm>
          <a:prstGeom prst="rect">
            <a:avLst/>
          </a:prstGeom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 lang="ko-KR" altLang="en-US"/>
            </a:pPr>
            <a:r>
              <a:rPr lang="en-US" altLang="ko-KR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Lesson 9 </a:t>
            </a: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연습문제</a:t>
            </a:r>
          </a:p>
          <a:p>
            <a:pPr algn="ctr">
              <a:defRPr lang="ko-KR" altLang="en-US"/>
            </a:pPr>
            <a:r>
              <a:rPr lang="ko-KR" altLang="en-US" sz="5400" kern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5번 실습하기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073256" y="3758623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857356" y="3162257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2921" cy="4474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097069" y="2735209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693687" y="2141491"/>
            <a:ext cx="4608512" cy="64633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600" b="1">
                <a:latin typeface="HY강B"/>
                <a:ea typeface="HY강B"/>
              </a:rPr>
              <a:t>생성자메소드</a:t>
            </a:r>
            <a:endParaRPr lang="en-US" altLang="ko-KR" sz="36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>
            <a:off x="1857356" y="2160541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19" cy="281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5" cy="281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097069" y="4782037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1857356" y="4163973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7"/>
                <a:ext cx="219" cy="279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5"/>
              <a:ext cx="225" cy="279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693687" y="3212938"/>
            <a:ext cx="4533083" cy="64633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600" b="1">
                <a:latin typeface="HY강B"/>
                <a:ea typeface="HY강B"/>
              </a:rPr>
              <a:t>this </a:t>
            </a:r>
            <a:r>
              <a:rPr lang="ko-KR" altLang="en-US" sz="3600" b="1">
                <a:latin typeface="HY강B"/>
                <a:ea typeface="HY강B"/>
              </a:rPr>
              <a:t>레퍼런스</a:t>
            </a:r>
            <a:endParaRPr lang="en-US" altLang="ko-KR" sz="36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693687" y="4284385"/>
            <a:ext cx="4542609" cy="64633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en-US" altLang="ko-KR" sz="3600" b="1">
                <a:latin typeface="HY강B"/>
                <a:ea typeface="HY강B"/>
              </a:rPr>
              <a:t>this( )</a:t>
            </a:r>
            <a:r>
              <a:rPr lang="ko-KR" altLang="en-US" sz="3600" b="1">
                <a:latin typeface="HY강B"/>
                <a:ea typeface="HY강B"/>
              </a:rPr>
              <a:t>메소드</a:t>
            </a:r>
            <a:endParaRPr lang="en-US" altLang="ko-KR" sz="36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생성자</a:t>
            </a:r>
            <a:r>
              <a:rPr lang="en-US" altLang="ko-KR"/>
              <a:t>(constructor)</a:t>
            </a:r>
            <a:r>
              <a:rPr lang="ko-KR" altLang="en-US"/>
              <a:t>메소드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268760"/>
            <a:ext cx="9217024" cy="532859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700">
                <a:solidFill>
                  <a:srgbClr val="FF0000"/>
                </a:solidFill>
              </a:rPr>
              <a:t>클래스와</a:t>
            </a:r>
            <a:r>
              <a:rPr lang="en-US" altLang="ko-KR" sz="2700">
                <a:solidFill>
                  <a:srgbClr val="FF0000"/>
                </a:solidFill>
              </a:rPr>
              <a:t> </a:t>
            </a:r>
            <a:r>
              <a:rPr lang="ko-KR" altLang="en-US" sz="2700">
                <a:solidFill>
                  <a:srgbClr val="FF0000"/>
                </a:solidFill>
              </a:rPr>
              <a:t>이름이 같은 메소드</a:t>
            </a:r>
            <a:r>
              <a:rPr lang="ko-KR" altLang="en-US" sz="2700"/>
              <a:t>를 생성자메소드 또는 생성자라고 한다</a:t>
            </a:r>
            <a:r>
              <a:rPr lang="en-US" altLang="ko-KR" sz="2700"/>
              <a:t>.</a:t>
            </a:r>
            <a:r>
              <a:rPr lang="ko-KR" altLang="en-US" sz="2700"/>
              <a:t>생성자메소드는</a:t>
            </a:r>
            <a:r>
              <a:rPr lang="en-US" altLang="ko-KR" sz="2700"/>
              <a:t> </a:t>
            </a:r>
            <a:r>
              <a:rPr lang="ko-KR" altLang="en-US" sz="2700"/>
              <a:t>객체 생성시 반드시 필요로하는 메소드이다</a:t>
            </a:r>
            <a:r>
              <a:rPr lang="en-US" altLang="ko-KR" sz="2700"/>
              <a:t>. </a:t>
            </a:r>
          </a:p>
          <a:p>
            <a:pPr lvl="0">
              <a:defRPr lang="ko-KR" altLang="en-US"/>
            </a:pPr>
            <a:r>
              <a:rPr lang="ko-KR" altLang="en-US" sz="2700"/>
              <a:t>생성자메소드는 리턴타입은 기술하지 않고</a:t>
            </a:r>
            <a:r>
              <a:rPr lang="en-US" altLang="ko-KR" sz="2700"/>
              <a:t>, </a:t>
            </a:r>
            <a:r>
              <a:rPr lang="ko-KR" altLang="en-US" sz="2700"/>
              <a:t>접근지정자는 </a:t>
            </a:r>
            <a:r>
              <a:rPr lang="en-US" altLang="ko-KR" sz="2700"/>
              <a:t>public</a:t>
            </a:r>
            <a:r>
              <a:rPr lang="ko-KR" altLang="en-US" sz="2700"/>
              <a:t>을 권장한다</a:t>
            </a:r>
            <a:r>
              <a:rPr lang="en-US" altLang="ko-KR" sz="2700"/>
              <a:t>.(</a:t>
            </a:r>
            <a:r>
              <a:rPr lang="ko-KR" altLang="en-US" sz="2700"/>
              <a:t>어느곳에서라도 객체를 생성할 수 있게 하기 위함이다</a:t>
            </a:r>
            <a:r>
              <a:rPr lang="en-US" altLang="ko-KR" sz="2700"/>
              <a:t>.)</a:t>
            </a:r>
          </a:p>
          <a:p>
            <a:pPr lvl="0">
              <a:defRPr lang="ko-KR" altLang="en-US"/>
            </a:pPr>
            <a:r>
              <a:rPr lang="ko-KR" altLang="en-US" sz="2700"/>
              <a:t>리턴타입을 기술하지는 않지만 묵시적으로 </a:t>
            </a:r>
            <a:r>
              <a:rPr lang="en-US" altLang="ko-KR" sz="2700"/>
              <a:t>void</a:t>
            </a:r>
            <a:r>
              <a:rPr lang="ko-KR" altLang="en-US" sz="2700"/>
              <a:t>인 것처럼 취급한다</a:t>
            </a:r>
            <a:r>
              <a:rPr lang="en-US" altLang="ko-KR" sz="2700"/>
              <a:t>.</a:t>
            </a:r>
          </a:p>
          <a:p>
            <a:pPr lvl="0">
              <a:defRPr lang="ko-KR" altLang="en-US"/>
            </a:pPr>
            <a:r>
              <a:rPr lang="ko-KR" altLang="en-US" sz="2700"/>
              <a:t>생성자메소드는 </a:t>
            </a:r>
            <a:r>
              <a:rPr lang="ko-KR" altLang="en-US" sz="2700">
                <a:solidFill>
                  <a:srgbClr val="FF0000"/>
                </a:solidFill>
              </a:rPr>
              <a:t>객체가 생성될 때마다 자동적으로 호출되며</a:t>
            </a:r>
            <a:r>
              <a:rPr lang="en-US" altLang="ko-KR" sz="2700"/>
              <a:t>, </a:t>
            </a:r>
            <a:r>
              <a:rPr lang="ko-KR" altLang="en-US" sz="2700">
                <a:solidFill>
                  <a:srgbClr val="FF00FF"/>
                </a:solidFill>
              </a:rPr>
              <a:t>하나의 클래스에 여러 개의 생성자가 올 수 있다</a:t>
            </a:r>
            <a:r>
              <a:rPr lang="en-US" altLang="ko-KR" sz="2700">
                <a:solidFill>
                  <a:srgbClr val="FF00FF"/>
                </a:solidFill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2700"/>
              <a:t>생성자의 역할은 주로 멤버필드를 초기화시키는 작업을 한다</a:t>
            </a:r>
            <a:r>
              <a:rPr lang="en-US" altLang="ko-KR" sz="2700"/>
              <a:t>.</a:t>
            </a:r>
          </a:p>
          <a:p>
            <a:pPr lvl="0">
              <a:defRPr lang="ko-KR" altLang="en-US"/>
            </a:pPr>
            <a:endParaRPr lang="en-US" altLang="ko-KR" sz="2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public class </a:t>
            </a:r>
            <a:r>
              <a:rPr lang="en-US" altLang="ko-KR" sz="1600" b="1" dirty="0" err="1"/>
              <a:t>ConstTest</a:t>
            </a:r>
            <a:r>
              <a:rPr lang="en-US" altLang="ko-KR" sz="1600" b="1" dirty="0"/>
              <a:t> {</a:t>
            </a:r>
          </a:p>
          <a:p>
            <a:pPr lvl="0">
              <a:defRPr lang="ko-KR" altLang="en-US"/>
            </a:pPr>
            <a:r>
              <a:rPr lang="en-US" altLang="ko-KR" sz="1600" b="1" dirty="0"/>
              <a:t>	private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aa;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private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bb;	</a:t>
            </a:r>
          </a:p>
          <a:p>
            <a:pPr lvl="0">
              <a:defRPr lang="ko-KR" altLang="en-US"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public 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ConstTest</a:t>
            </a:r>
            <a:r>
              <a:rPr lang="en-US" altLang="ko-KR" sz="1600" b="1" dirty="0" smtClean="0"/>
              <a:t>(){</a:t>
            </a:r>
          </a:p>
          <a:p>
            <a:pPr>
              <a:defRPr lang="ko-KR" altLang="en-US"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 smtClean="0"/>
              <a:t>(“</a:t>
            </a:r>
            <a:r>
              <a:rPr lang="ko-KR" altLang="en-US" sz="1600" b="1" dirty="0" err="1" smtClean="0"/>
              <a:t>생성자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A </a:t>
            </a:r>
            <a:r>
              <a:rPr lang="ko-KR" altLang="en-US" sz="1600" b="1" dirty="0" smtClean="0"/>
              <a:t>입니다</a:t>
            </a:r>
            <a:r>
              <a:rPr lang="en-US" altLang="ko-KR" sz="1600" b="1" dirty="0" smtClean="0"/>
              <a:t>.”);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}</a:t>
            </a:r>
            <a:endParaRPr lang="en-US" altLang="ko-KR" sz="1600" b="1" dirty="0"/>
          </a:p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	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ConstTest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obj</a:t>
            </a:r>
            <a:r>
              <a:rPr lang="en-US" altLang="ko-KR" sz="1600" b="1" dirty="0"/>
              <a:t> = new </a:t>
            </a:r>
            <a:r>
              <a:rPr lang="en-US" altLang="ko-KR" sz="1600" b="1" dirty="0" err="1"/>
              <a:t>ConstTest</a:t>
            </a:r>
            <a:r>
              <a:rPr lang="en-US" altLang="ko-KR" sz="1600" b="1" dirty="0" smtClean="0"/>
              <a:t>();		</a:t>
            </a: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	}</a:t>
            </a:r>
          </a:p>
          <a:p>
            <a:pPr lvl="0">
              <a:defRPr lang="ko-KR" altLang="en-US"/>
            </a:pPr>
            <a:r>
              <a:rPr lang="en-US" altLang="ko-KR" sz="1600" b="1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16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252520" y="1772816"/>
              <a:ext cx="3171600" cy="8168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3160" y="1763456"/>
                <a:ext cx="3190320" cy="83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501122" cy="49292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 b="1" dirty="0" smtClean="0"/>
              <a:t>public </a:t>
            </a:r>
            <a:r>
              <a:rPr lang="en-US" altLang="ko-KR" sz="1600" b="1" dirty="0"/>
              <a:t>class </a:t>
            </a:r>
            <a:r>
              <a:rPr lang="en-US" altLang="ko-KR" sz="1600" b="1" dirty="0" err="1"/>
              <a:t>ConstTest</a:t>
            </a:r>
            <a:r>
              <a:rPr lang="en-US" altLang="ko-KR" sz="1600" b="1" dirty="0"/>
              <a:t> {</a:t>
            </a:r>
          </a:p>
          <a:p>
            <a:pPr lvl="0">
              <a:defRPr lang="ko-KR" altLang="en-US"/>
            </a:pPr>
            <a:r>
              <a:rPr lang="en-US" altLang="ko-KR" sz="1600" b="1" dirty="0"/>
              <a:t>	private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aa;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private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bb;	</a:t>
            </a:r>
          </a:p>
          <a:p>
            <a:pPr lvl="0">
              <a:defRPr lang="ko-KR" altLang="en-US"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public 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ConstTest</a:t>
            </a:r>
            <a:r>
              <a:rPr lang="en-US" altLang="ko-KR" sz="1600" b="1" dirty="0" smtClean="0"/>
              <a:t>(){</a:t>
            </a:r>
          </a:p>
          <a:p>
            <a:pPr>
              <a:defRPr lang="ko-KR" altLang="en-US"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 smtClean="0"/>
              <a:t>(“</a:t>
            </a:r>
            <a:r>
              <a:rPr lang="ko-KR" altLang="en-US" sz="1600" b="1" dirty="0" err="1" smtClean="0"/>
              <a:t>생성자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A </a:t>
            </a:r>
            <a:r>
              <a:rPr lang="ko-KR" altLang="en-US" sz="1600" b="1" dirty="0" smtClean="0"/>
              <a:t>입니다</a:t>
            </a:r>
            <a:r>
              <a:rPr lang="en-US" altLang="ko-KR" sz="1600" b="1" dirty="0" smtClean="0"/>
              <a:t>.”);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}</a:t>
            </a: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	public  </a:t>
            </a:r>
            <a:r>
              <a:rPr lang="en-US" altLang="ko-KR" sz="1600" b="1" dirty="0" err="1"/>
              <a:t>ConstTest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</a:t>
            </a:r>
            <a:r>
              <a:rPr lang="en-US" altLang="ko-KR" sz="1600" b="1" dirty="0" smtClean="0"/>
              <a:t>){</a:t>
            </a:r>
          </a:p>
          <a:p>
            <a:pPr lvl="0">
              <a:defRPr lang="ko-KR" altLang="en-US"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	// this();</a:t>
            </a: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		aa=a;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bb=b</a:t>
            </a:r>
            <a:r>
              <a:rPr lang="en-US" altLang="ko-KR" sz="1600" b="1" dirty="0" smtClean="0"/>
              <a:t>;</a:t>
            </a:r>
          </a:p>
          <a:p>
            <a:pPr lvl="0">
              <a:defRPr lang="ko-KR" altLang="en-US"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System.out.println</a:t>
            </a:r>
            <a:r>
              <a:rPr lang="en-US" altLang="ko-KR" sz="1600" b="1" dirty="0"/>
              <a:t>(“</a:t>
            </a:r>
            <a:r>
              <a:rPr lang="ko-KR" altLang="en-US" sz="1600" b="1" dirty="0" err="1"/>
              <a:t>생성자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B </a:t>
            </a:r>
            <a:r>
              <a:rPr lang="ko-KR" altLang="en-US" sz="1600" b="1" dirty="0"/>
              <a:t>입니다</a:t>
            </a:r>
            <a:r>
              <a:rPr lang="en-US" altLang="ko-KR" sz="1600" b="1" dirty="0"/>
              <a:t>.”);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</a:t>
            </a:r>
            <a:r>
              <a:rPr lang="en-US" altLang="ko-KR" sz="1600" b="1" dirty="0" smtClean="0"/>
              <a:t>}</a:t>
            </a: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	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</a:t>
            </a:r>
            <a:r>
              <a:rPr lang="en-US" altLang="ko-KR" sz="1600" b="1" dirty="0" smtClean="0"/>
              <a:t>{</a:t>
            </a: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ConstTest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obj</a:t>
            </a:r>
            <a:r>
              <a:rPr lang="en-US" altLang="ko-KR" sz="1600" b="1" dirty="0"/>
              <a:t> = new </a:t>
            </a:r>
            <a:r>
              <a:rPr lang="en-US" altLang="ko-KR" sz="1600" b="1" dirty="0" err="1"/>
              <a:t>ConstTest</a:t>
            </a:r>
            <a:r>
              <a:rPr lang="en-US" altLang="ko-KR" sz="1600" b="1" dirty="0"/>
              <a:t>(10,20</a:t>
            </a:r>
            <a:r>
              <a:rPr lang="en-US" altLang="ko-KR" sz="1600" b="1" dirty="0" smtClean="0"/>
              <a:t>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obj.aa</a:t>
            </a:r>
            <a:r>
              <a:rPr lang="en-US" altLang="ko-KR" sz="1600" b="1" dirty="0"/>
              <a:t>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(obj.bb);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}</a:t>
            </a:r>
          </a:p>
          <a:p>
            <a:pPr lvl="0">
              <a:defRPr lang="ko-KR" altLang="en-US"/>
            </a:pPr>
            <a:r>
              <a:rPr lang="en-US" altLang="ko-KR" sz="1600" b="1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lang="en-US" altLang="ko-KR">
                <a:solidFill>
                  <a:schemeClr val="tx1"/>
                </a:solidFill>
                <a:latin typeface="HY강B"/>
                <a:ea typeface="HY강B"/>
              </a:rPr>
              <a:t>16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252520" y="1772816"/>
              <a:ext cx="3171600" cy="81684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3160" y="1763456"/>
                <a:ext cx="319032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8172400" y="5201888"/>
              <a:ext cx="5856120" cy="302652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3040" y="5192528"/>
                <a:ext cx="5874840" cy="30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7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[ExJava16]</a:t>
            </a:r>
            <a:r>
              <a:rPr lang="ko-KR" altLang="en-US">
                <a:latin typeface="HY강B"/>
                <a:ea typeface="HY강B"/>
              </a:rPr>
              <a:t>프로젝트 패키지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1214414" y="1928802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071670" y="207167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43570" y="3000372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04" y="476672"/>
            <a:ext cx="5320629" cy="609881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1640" y="249289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7544" y="1340768"/>
            <a:ext cx="7135813" cy="51181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</TotalTime>
  <Words>405</Words>
  <Application>Microsoft Office PowerPoint</Application>
  <PresentationFormat>화면 슬라이드 쇼(4:3)</PresentationFormat>
  <Paragraphs>141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Adobe Fan Heiti Std B</vt:lpstr>
      <vt:lpstr>HY강B</vt:lpstr>
      <vt:lpstr>HY울릉도B</vt:lpstr>
      <vt:lpstr>HY중고딕</vt:lpstr>
      <vt:lpstr>HY헤드라인M</vt:lpstr>
      <vt:lpstr>굴림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PowerPoint 프레젠테이션</vt:lpstr>
      <vt:lpstr>목  차</vt:lpstr>
      <vt:lpstr>1. 생성자(constructor)메소드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this 레퍼런스</vt:lpstr>
      <vt:lpstr>3. this( )메소드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 리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398</cp:revision>
  <dcterms:created xsi:type="dcterms:W3CDTF">2013-12-31T15:36:04Z</dcterms:created>
  <dcterms:modified xsi:type="dcterms:W3CDTF">2018-04-19T16:33:47Z</dcterms:modified>
  <cp:version>0906.0100.01</cp:version>
</cp:coreProperties>
</file>