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1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1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2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6B5D-8CA7-4EDC-BE24-44CC2F3FB4E9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BF645-BAC6-46A4-9D3C-60E6FF438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사용하는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배울</a:t>
            </a:r>
            <a:r>
              <a:rPr lang="en-US" altLang="ko-KR" dirty="0" smtClean="0"/>
              <a:t>)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75450"/>
              </p:ext>
            </p:extLst>
          </p:nvPr>
        </p:nvGraphicFramePr>
        <p:xfrm>
          <a:off x="838200" y="1825625"/>
          <a:ext cx="10515600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946">
                  <a:extLst>
                    <a:ext uri="{9D8B030D-6E8A-4147-A177-3AD203B41FA5}">
                      <a16:colId xmlns:a16="http://schemas.microsoft.com/office/drawing/2014/main" val="1339591326"/>
                    </a:ext>
                  </a:extLst>
                </a:gridCol>
                <a:gridCol w="3285534">
                  <a:extLst>
                    <a:ext uri="{9D8B030D-6E8A-4147-A177-3AD203B41FA5}">
                      <a16:colId xmlns:a16="http://schemas.microsoft.com/office/drawing/2014/main" val="332432525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123327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3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개발언어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자바 </a:t>
                      </a:r>
                      <a:r>
                        <a:rPr lang="en-US" altLang="ko-KR" dirty="0" smtClean="0"/>
                        <a:t>ver.8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2"/>
                        </a:rPr>
                        <a:t>www.oracle.com/technetwork/java/javase/downloads/index.html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7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에디터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이클립스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www.eclipse.org/downloads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8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형상관리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GitHub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github.com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4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Tomcat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tomcat.apache.org/download-80.cgi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8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www.mysql.com/downloads/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136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자바 스윙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3655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</a:t>
                      </a:r>
                      <a:r>
                        <a:rPr lang="ko-KR" altLang="en-US" baseline="0" dirty="0" smtClean="0"/>
                        <a:t> 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dirty="0" smtClean="0"/>
                        <a:t> workbench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dev.mysql.com/downloads/workbench/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434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 </a:t>
                      </a:r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0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39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사용하는(배울)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hg lee</dc:creator>
  <cp:lastModifiedBy>lee hg</cp:lastModifiedBy>
  <cp:revision>10</cp:revision>
  <dcterms:created xsi:type="dcterms:W3CDTF">2018-04-05T08:03:23Z</dcterms:created>
  <dcterms:modified xsi:type="dcterms:W3CDTF">2018-08-16T07:45:17Z</dcterms:modified>
</cp:coreProperties>
</file>