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10CA-1394-49DE-A8FD-FACC9B65DB6E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7612-8346-483F-8147-8D695896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44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10CA-1394-49DE-A8FD-FACC9B65DB6E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7612-8346-483F-8147-8D695896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8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10CA-1394-49DE-A8FD-FACC9B65DB6E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7612-8346-483F-8147-8D695896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57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10CA-1394-49DE-A8FD-FACC9B65DB6E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7612-8346-483F-8147-8D695896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92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10CA-1394-49DE-A8FD-FACC9B65DB6E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7612-8346-483F-8147-8D695896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7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10CA-1394-49DE-A8FD-FACC9B65DB6E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7612-8346-483F-8147-8D695896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4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10CA-1394-49DE-A8FD-FACC9B65DB6E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7612-8346-483F-8147-8D695896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60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10CA-1394-49DE-A8FD-FACC9B65DB6E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7612-8346-483F-8147-8D695896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21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10CA-1394-49DE-A8FD-FACC9B65DB6E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7612-8346-483F-8147-8D695896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79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10CA-1394-49DE-A8FD-FACC9B65DB6E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7612-8346-483F-8147-8D695896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25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10CA-1394-49DE-A8FD-FACC9B65DB6E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7612-8346-483F-8147-8D695896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21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C10CA-1394-49DE-A8FD-FACC9B65DB6E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7612-8346-483F-8147-8D6958964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22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GitHu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86163" y="4266650"/>
            <a:ext cx="9144000" cy="90815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GitHub </a:t>
            </a:r>
            <a:r>
              <a:rPr lang="ko-KR" altLang="en-US" dirty="0" smtClean="0">
                <a:solidFill>
                  <a:srgbClr val="0070C0"/>
                </a:solidFill>
              </a:rPr>
              <a:t>사용하기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021581" y="1682681"/>
            <a:ext cx="2148840" cy="21488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400" dirty="0" smtClean="0"/>
              <a:t>소스코드 공유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65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238" y="2417261"/>
            <a:ext cx="4587638" cy="2865368"/>
          </a:xfr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1"/>
            <a:ext cx="10515600" cy="6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 </a:t>
            </a:r>
            <a:r>
              <a:rPr lang="en-US" altLang="ko-KR" sz="2800" smtClean="0">
                <a:solidFill>
                  <a:schemeClr val="bg1"/>
                </a:solidFill>
              </a:rPr>
              <a:t>github </a:t>
            </a:r>
            <a:r>
              <a:rPr lang="ko-KR" altLang="en-US" sz="2800" smtClean="0">
                <a:solidFill>
                  <a:schemeClr val="bg1"/>
                </a:solidFill>
              </a:rPr>
              <a:t>시작하기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71450" y="3203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800" smtClean="0"/>
              <a:t>이클립스에서 만든 프로젝트 </a:t>
            </a:r>
            <a:r>
              <a:rPr lang="en-US" altLang="ko-KR" sz="2800" smtClean="0"/>
              <a:t/>
            </a:r>
            <a:br>
              <a:rPr lang="en-US" altLang="ko-KR" sz="2800" smtClean="0"/>
            </a:br>
            <a:r>
              <a:rPr lang="en-US" altLang="ko-KR" sz="2800" smtClean="0"/>
              <a:t>github </a:t>
            </a:r>
            <a:r>
              <a:rPr lang="ko-KR" altLang="en-US" sz="2800" smtClean="0"/>
              <a:t>에 공유하기</a:t>
            </a:r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25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82" y="1870595"/>
            <a:ext cx="5257294" cy="4351338"/>
          </a:xfr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1"/>
            <a:ext cx="10515600" cy="6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 </a:t>
            </a:r>
            <a:r>
              <a:rPr lang="en-US" altLang="ko-KR" sz="2800" smtClean="0">
                <a:solidFill>
                  <a:schemeClr val="bg1"/>
                </a:solidFill>
              </a:rPr>
              <a:t>github </a:t>
            </a:r>
            <a:r>
              <a:rPr lang="ko-KR" altLang="en-US" sz="2800" smtClean="0">
                <a:solidFill>
                  <a:schemeClr val="bg1"/>
                </a:solidFill>
              </a:rPr>
              <a:t>시작하기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71450" y="3203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800" smtClean="0"/>
              <a:t>이클립스에서 만든 프로젝트 </a:t>
            </a:r>
            <a:r>
              <a:rPr lang="en-US" altLang="ko-KR" sz="2800" smtClean="0"/>
              <a:t/>
            </a:r>
            <a:br>
              <a:rPr lang="en-US" altLang="ko-KR" sz="2800" smtClean="0"/>
            </a:br>
            <a:r>
              <a:rPr lang="en-US" altLang="ko-KR" sz="2800" smtClean="0"/>
              <a:t>github </a:t>
            </a:r>
            <a:r>
              <a:rPr lang="ko-KR" altLang="en-US" sz="2800" smtClean="0"/>
              <a:t>에 공유하기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265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268" y="2055812"/>
            <a:ext cx="8419681" cy="4351338"/>
          </a:xfr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1"/>
            <a:ext cx="10515600" cy="6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 </a:t>
            </a:r>
            <a:r>
              <a:rPr lang="en-US" altLang="ko-KR" sz="2800" smtClean="0">
                <a:solidFill>
                  <a:schemeClr val="bg1"/>
                </a:solidFill>
              </a:rPr>
              <a:t>github </a:t>
            </a:r>
            <a:r>
              <a:rPr lang="ko-KR" altLang="en-US" sz="2800" smtClean="0">
                <a:solidFill>
                  <a:schemeClr val="bg1"/>
                </a:solidFill>
              </a:rPr>
              <a:t>시작하기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71450" y="3203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800" dirty="0" smtClean="0"/>
              <a:t>이클립스에서 만든 프로젝트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err="1" smtClean="0"/>
              <a:t>github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에 공유하기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606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66" y="2160402"/>
            <a:ext cx="3787468" cy="3741744"/>
          </a:xfr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1"/>
            <a:ext cx="10515600" cy="6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 </a:t>
            </a:r>
            <a:r>
              <a:rPr lang="en-US" altLang="ko-KR" sz="2800" smtClean="0">
                <a:solidFill>
                  <a:schemeClr val="bg1"/>
                </a:solidFill>
              </a:rPr>
              <a:t>github </a:t>
            </a:r>
            <a:r>
              <a:rPr lang="ko-KR" altLang="en-US" sz="2800" smtClean="0">
                <a:solidFill>
                  <a:schemeClr val="bg1"/>
                </a:solidFill>
              </a:rPr>
              <a:t>시작하기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71450" y="3203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800" dirty="0" smtClean="0"/>
              <a:t>이클립스에서 만든 프로젝트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err="1" smtClean="0"/>
              <a:t>github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에 공유하기</a:t>
            </a:r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24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338" y="2055812"/>
            <a:ext cx="3787468" cy="3741744"/>
          </a:xfr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1"/>
            <a:ext cx="10515600" cy="6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 </a:t>
            </a:r>
            <a:r>
              <a:rPr lang="en-US" altLang="ko-KR" sz="2800" smtClean="0">
                <a:solidFill>
                  <a:schemeClr val="bg1"/>
                </a:solidFill>
              </a:rPr>
              <a:t>github </a:t>
            </a:r>
            <a:r>
              <a:rPr lang="ko-KR" altLang="en-US" sz="2800" smtClean="0">
                <a:solidFill>
                  <a:schemeClr val="bg1"/>
                </a:solidFill>
              </a:rPr>
              <a:t>시작하기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71450" y="3203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800" dirty="0" smtClean="0"/>
              <a:t>이클립스에서 만든 프로젝트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err="1" smtClean="0"/>
              <a:t>github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에 공유하기</a:t>
            </a:r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9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382" y="2123428"/>
            <a:ext cx="3764606" cy="3680779"/>
          </a:xfr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1"/>
            <a:ext cx="10515600" cy="6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 </a:t>
            </a:r>
            <a:r>
              <a:rPr lang="en-US" altLang="ko-KR" sz="2800" smtClean="0">
                <a:solidFill>
                  <a:schemeClr val="bg1"/>
                </a:solidFill>
              </a:rPr>
              <a:t>github </a:t>
            </a:r>
            <a:r>
              <a:rPr lang="ko-KR" altLang="en-US" sz="2800" smtClean="0">
                <a:solidFill>
                  <a:schemeClr val="bg1"/>
                </a:solidFill>
              </a:rPr>
              <a:t>시작하기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71450" y="3203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800" dirty="0" smtClean="0"/>
              <a:t>이클립스에서 만든 프로젝트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err="1" smtClean="0"/>
              <a:t>github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에 공유하기</a:t>
            </a:r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8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완료</a:t>
            </a:r>
            <a:r>
              <a:rPr lang="en-US" altLang="ko-KR" sz="3600" dirty="0" smtClean="0"/>
              <a:t>! </a:t>
            </a:r>
            <a:r>
              <a:rPr lang="en-US" altLang="ko-KR" sz="3600" dirty="0" err="1" smtClean="0"/>
              <a:t>github</a:t>
            </a:r>
            <a:r>
              <a:rPr lang="en-US" altLang="ko-KR" sz="3600" dirty="0" smtClean="0"/>
              <a:t> </a:t>
            </a:r>
            <a:r>
              <a:rPr lang="ko-KR" altLang="en-US" sz="3600" dirty="0"/>
              <a:t>에 </a:t>
            </a:r>
            <a:r>
              <a:rPr lang="ko-KR" altLang="en-US" sz="3600" dirty="0" smtClean="0"/>
              <a:t>공유하기 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838" y="2293643"/>
            <a:ext cx="4008467" cy="2918713"/>
          </a:xfr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1"/>
            <a:ext cx="10515600" cy="6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 </a:t>
            </a:r>
            <a:r>
              <a:rPr lang="en-US" altLang="ko-KR" sz="2800" smtClean="0">
                <a:solidFill>
                  <a:schemeClr val="bg1"/>
                </a:solidFill>
              </a:rPr>
              <a:t>github </a:t>
            </a:r>
            <a:r>
              <a:rPr lang="ko-KR" altLang="en-US" sz="2800" smtClean="0">
                <a:solidFill>
                  <a:schemeClr val="bg1"/>
                </a:solidFill>
              </a:rPr>
              <a:t>시작하기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71450" y="3203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800" dirty="0" smtClean="0"/>
              <a:t>이클립스에서 만든 프로젝트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err="1" smtClean="0"/>
              <a:t>github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에 공유하기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762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47999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github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3017" y="3428999"/>
            <a:ext cx="5973855" cy="6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github</a:t>
            </a:r>
            <a:r>
              <a:rPr lang="en-US" altLang="ko-KR" sz="2800" dirty="0" smtClean="0"/>
              <a:t> : </a:t>
            </a:r>
            <a:r>
              <a:rPr lang="ko-KR" altLang="en-US" sz="2800" dirty="0" smtClean="0"/>
              <a:t>소스코드 </a:t>
            </a:r>
            <a:r>
              <a:rPr lang="ko-KR" altLang="en-US" sz="2800" dirty="0" err="1" smtClean="0"/>
              <a:t>버젼관리</a:t>
            </a:r>
            <a:r>
              <a:rPr lang="ko-KR" altLang="en-US" sz="2800" dirty="0" smtClean="0"/>
              <a:t> 서비스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44761" y="2713920"/>
            <a:ext cx="5398477" cy="2078160"/>
          </a:xfrm>
        </p:spPr>
        <p:txBody>
          <a:bodyPr/>
          <a:lstStyle/>
          <a:p>
            <a:r>
              <a:rPr lang="ko-KR" altLang="en-US" dirty="0" err="1" smtClean="0">
                <a:hlinkClick r:id="rId2"/>
              </a:rPr>
              <a:t>나무위키</a:t>
            </a:r>
            <a:r>
              <a:rPr lang="en-US" altLang="ko-KR" dirty="0" smtClean="0">
                <a:hlinkClick r:id="rId2"/>
              </a:rPr>
              <a:t>(</a:t>
            </a:r>
            <a:r>
              <a:rPr lang="ko-KR" altLang="en-US" dirty="0" err="1" smtClean="0">
                <a:hlinkClick r:id="rId2"/>
              </a:rPr>
              <a:t>깃허브</a:t>
            </a:r>
            <a:r>
              <a:rPr lang="en-US" altLang="ko-KR" dirty="0" smtClean="0">
                <a:hlinkClick r:id="rId2"/>
              </a:rPr>
              <a:t>)</a:t>
            </a:r>
            <a:endParaRPr lang="en-US" altLang="ko-KR" dirty="0" smtClean="0"/>
          </a:p>
          <a:p>
            <a:r>
              <a:rPr lang="ko-KR" altLang="en-US" dirty="0" smtClean="0"/>
              <a:t>소스코드를 업로드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r>
              <a:rPr lang="ko-KR" altLang="en-US" dirty="0" smtClean="0"/>
              <a:t>동료</a:t>
            </a:r>
            <a:r>
              <a:rPr lang="en-US" altLang="ko-KR" dirty="0" smtClean="0"/>
              <a:t>,</a:t>
            </a:r>
            <a:r>
              <a:rPr lang="ko-KR" altLang="en-US" dirty="0" smtClean="0"/>
              <a:t>친구와 공유 가능</a:t>
            </a:r>
            <a:endParaRPr lang="en-US" altLang="ko-KR" dirty="0" smtClean="0"/>
          </a:p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개발시</a:t>
            </a:r>
            <a:r>
              <a:rPr lang="ko-KR" altLang="en-US" dirty="0" smtClean="0"/>
              <a:t> 장점이 많음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965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932" y="1657318"/>
            <a:ext cx="3650296" cy="4191363"/>
          </a:xfr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47999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github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시작하기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29873" y="3428999"/>
            <a:ext cx="10515600" cy="6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 github.com </a:t>
            </a:r>
            <a:r>
              <a:rPr lang="ko-KR" altLang="en-US" sz="2800" dirty="0" smtClean="0"/>
              <a:t>에 접속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가입하기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09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253" y="1931662"/>
            <a:ext cx="3673158" cy="364267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1"/>
            <a:ext cx="10515600" cy="6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 </a:t>
            </a:r>
            <a:r>
              <a:rPr lang="en-US" altLang="ko-KR" sz="2800" smtClean="0">
                <a:solidFill>
                  <a:schemeClr val="bg1"/>
                </a:solidFill>
              </a:rPr>
              <a:t>github </a:t>
            </a:r>
            <a:r>
              <a:rPr lang="ko-KR" altLang="en-US" sz="2800" smtClean="0">
                <a:solidFill>
                  <a:schemeClr val="bg1"/>
                </a:solidFill>
              </a:rPr>
              <a:t>시작하기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29873" y="3428999"/>
            <a:ext cx="10515600" cy="6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 github.com </a:t>
            </a:r>
            <a:r>
              <a:rPr lang="ko-KR" altLang="en-US" sz="2800" dirty="0" smtClean="0"/>
              <a:t>에 접속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가입하기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91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49" y="1690688"/>
            <a:ext cx="5836260" cy="435133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1"/>
            <a:ext cx="10515600" cy="6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 </a:t>
            </a:r>
            <a:r>
              <a:rPr lang="en-US" altLang="ko-KR" sz="2800" smtClean="0">
                <a:solidFill>
                  <a:schemeClr val="bg1"/>
                </a:solidFill>
              </a:rPr>
              <a:t>github </a:t>
            </a:r>
            <a:r>
              <a:rPr lang="ko-KR" altLang="en-US" sz="2800" smtClean="0">
                <a:solidFill>
                  <a:schemeClr val="bg1"/>
                </a:solidFill>
              </a:rPr>
              <a:t>시작하기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29873" y="3428999"/>
            <a:ext cx="10515600" cy="6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 github.com </a:t>
            </a:r>
            <a:r>
              <a:rPr lang="ko-KR" altLang="en-US" sz="2800" dirty="0" smtClean="0"/>
              <a:t>에 접속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가입하기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959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03" y="1846626"/>
            <a:ext cx="5944115" cy="410753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1"/>
            <a:ext cx="10515600" cy="6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 </a:t>
            </a:r>
            <a:r>
              <a:rPr lang="en-US" altLang="ko-KR" sz="2800" smtClean="0">
                <a:solidFill>
                  <a:schemeClr val="bg1"/>
                </a:solidFill>
              </a:rPr>
              <a:t>github </a:t>
            </a:r>
            <a:r>
              <a:rPr lang="ko-KR" altLang="en-US" sz="2800" smtClean="0">
                <a:solidFill>
                  <a:schemeClr val="bg1"/>
                </a:solidFill>
              </a:rPr>
              <a:t>시작하기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29873" y="3428999"/>
            <a:ext cx="10515600" cy="6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 e-mail </a:t>
            </a:r>
            <a:r>
              <a:rPr lang="ko-KR" altLang="en-US" sz="2800" dirty="0" smtClean="0"/>
              <a:t>인증하기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08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862" y="1737338"/>
            <a:ext cx="5052938" cy="4351338"/>
          </a:xfr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1"/>
            <a:ext cx="10515600" cy="6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 </a:t>
            </a:r>
            <a:r>
              <a:rPr lang="en-US" altLang="ko-KR" sz="2800" smtClean="0">
                <a:solidFill>
                  <a:schemeClr val="bg1"/>
                </a:solidFill>
              </a:rPr>
              <a:t>github </a:t>
            </a:r>
            <a:r>
              <a:rPr lang="ko-KR" altLang="en-US" sz="2800" smtClean="0">
                <a:solidFill>
                  <a:schemeClr val="bg1"/>
                </a:solidFill>
              </a:rPr>
              <a:t>시작하기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29873" y="3428999"/>
            <a:ext cx="10515600" cy="6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 </a:t>
            </a:r>
            <a:r>
              <a:rPr lang="en-US" altLang="ko-KR" sz="2800" dirty="0" err="1"/>
              <a:t>github</a:t>
            </a:r>
            <a:r>
              <a:rPr lang="en-US" altLang="ko-KR" sz="2800" dirty="0"/>
              <a:t> </a:t>
            </a:r>
            <a:r>
              <a:rPr lang="ko-KR" altLang="en-US" sz="2800" dirty="0"/>
              <a:t>저장소 주소 만들기</a:t>
            </a:r>
          </a:p>
        </p:txBody>
      </p:sp>
    </p:spTree>
    <p:extLst>
      <p:ext uri="{BB962C8B-B14F-4D97-AF65-F5344CB8AC3E}">
        <p14:creationId xmlns:p14="http://schemas.microsoft.com/office/powerpoint/2010/main" val="296966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7338"/>
            <a:ext cx="5992104" cy="4351338"/>
          </a:xfr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1"/>
            <a:ext cx="10515600" cy="6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 </a:t>
            </a:r>
            <a:r>
              <a:rPr lang="en-US" altLang="ko-KR" sz="2800" smtClean="0">
                <a:solidFill>
                  <a:schemeClr val="bg1"/>
                </a:solidFill>
              </a:rPr>
              <a:t>github </a:t>
            </a:r>
            <a:r>
              <a:rPr lang="ko-KR" altLang="en-US" sz="2800" smtClean="0">
                <a:solidFill>
                  <a:schemeClr val="bg1"/>
                </a:solidFill>
              </a:rPr>
              <a:t>시작하기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098" y="309021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만들어진 저장소 주소 확인하기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9443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152" y="1690688"/>
            <a:ext cx="4680871" cy="4351338"/>
          </a:xfr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1"/>
            <a:ext cx="10515600" cy="6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 </a:t>
            </a:r>
            <a:r>
              <a:rPr lang="en-US" altLang="ko-KR" sz="2800" smtClean="0">
                <a:solidFill>
                  <a:schemeClr val="bg1"/>
                </a:solidFill>
              </a:rPr>
              <a:t>github </a:t>
            </a:r>
            <a:r>
              <a:rPr lang="ko-KR" altLang="en-US" sz="2800" smtClean="0">
                <a:solidFill>
                  <a:schemeClr val="bg1"/>
                </a:solidFill>
              </a:rPr>
              <a:t>시작하기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450" y="320357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/>
              <a:t>이클립스에서 만든 프로젝트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err="1" smtClean="0"/>
              <a:t>github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에 공유하기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15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130</Words>
  <Application>Microsoft Office PowerPoint</Application>
  <PresentationFormat>와이드스크린</PresentationFormat>
  <Paragraphs>37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GitHub 사용하기</vt:lpstr>
      <vt:lpstr> github</vt:lpstr>
      <vt:lpstr> github 시작하기</vt:lpstr>
      <vt:lpstr>PowerPoint 프레젠테이션</vt:lpstr>
      <vt:lpstr>PowerPoint 프레젠테이션</vt:lpstr>
      <vt:lpstr>PowerPoint 프레젠테이션</vt:lpstr>
      <vt:lpstr>PowerPoint 프레젠테이션</vt:lpstr>
      <vt:lpstr>만들어진 저장소 주소 확인하기</vt:lpstr>
      <vt:lpstr>이클립스에서 만든 프로젝트  github 에 공유하기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완료! github 에 공유하기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사용하기</dc:title>
  <dc:creator>hg lee</dc:creator>
  <cp:lastModifiedBy>lee hg</cp:lastModifiedBy>
  <cp:revision>5</cp:revision>
  <dcterms:created xsi:type="dcterms:W3CDTF">2018-04-05T08:47:29Z</dcterms:created>
  <dcterms:modified xsi:type="dcterms:W3CDTF">2018-08-10T23:41:05Z</dcterms:modified>
</cp:coreProperties>
</file>