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0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8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0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2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1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4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6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77B8-FCDC-443E-85D1-C2633696905B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0A22-CA82-4AB9-84E5-E13ED165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9674" y="285026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err="1" smtClean="0">
                <a:solidFill>
                  <a:srgbClr val="0070C0"/>
                </a:solidFill>
              </a:rPr>
              <a:t>Github</a:t>
            </a:r>
            <a:r>
              <a:rPr lang="en-US" altLang="ko-KR" sz="4400" dirty="0" smtClean="0">
                <a:solidFill>
                  <a:srgbClr val="0070C0"/>
                </a:solidFill>
              </a:rPr>
              <a:t> </a:t>
            </a:r>
            <a:r>
              <a:rPr lang="ko-KR" altLang="en-US" sz="4400" dirty="0" smtClean="0">
                <a:solidFill>
                  <a:srgbClr val="0070C0"/>
                </a:solidFill>
              </a:rPr>
              <a:t>에서 프로젝트 </a:t>
            </a:r>
            <a:r>
              <a:rPr lang="en-US" altLang="ko-KR" sz="4400" dirty="0" smtClean="0">
                <a:solidFill>
                  <a:srgbClr val="0070C0"/>
                </a:solidFill>
              </a:rPr>
              <a:t>Import </a:t>
            </a:r>
            <a:r>
              <a:rPr lang="ko-KR" altLang="en-US" sz="4400" dirty="0" smtClean="0">
                <a:solidFill>
                  <a:srgbClr val="0070C0"/>
                </a:solidFill>
              </a:rPr>
              <a:t>하기</a:t>
            </a:r>
            <a:endParaRPr lang="ko-KR" altLang="en-US" sz="4400" dirty="0">
              <a:solidFill>
                <a:srgbClr val="0070C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021581" y="1682681"/>
            <a:ext cx="2148840" cy="21488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400" dirty="0" smtClean="0"/>
              <a:t>소스코드 공유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30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31" y="1855455"/>
            <a:ext cx="3604572" cy="3795089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4604" y="3090218"/>
            <a:ext cx="5329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이클립스에서 </a:t>
            </a:r>
            <a:r>
              <a:rPr lang="en-US" altLang="ko-KR" sz="3600" smtClean="0"/>
              <a:t>Git Import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183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49" y="2361419"/>
            <a:ext cx="5052498" cy="2964437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723" y="3090218"/>
            <a:ext cx="5108553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이클립스에서 </a:t>
            </a:r>
            <a:r>
              <a:rPr lang="en-US" altLang="ko-KR" sz="3200" dirty="0" smtClean="0"/>
              <a:t>Import </a:t>
            </a:r>
            <a:r>
              <a:rPr lang="ko-KR" altLang="en-US" sz="3200" dirty="0" smtClean="0"/>
              <a:t>버튼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71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51" y="2099315"/>
            <a:ext cx="3619814" cy="3307367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7676" y="3090218"/>
            <a:ext cx="4760648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이클립스에서 </a:t>
            </a:r>
            <a:r>
              <a:rPr lang="en-US" altLang="ko-KR" sz="3200" dirty="0" err="1" smtClean="0"/>
              <a:t>Git</a:t>
            </a:r>
            <a:r>
              <a:rPr lang="en-US" altLang="ko-KR" sz="3200" dirty="0" smtClean="0"/>
              <a:t> Import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0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14" y="1931662"/>
            <a:ext cx="3650296" cy="3642676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67676" y="3090218"/>
            <a:ext cx="47606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이클립스에서 </a:t>
            </a:r>
            <a:r>
              <a:rPr lang="en-US" altLang="ko-KR" sz="3200" smtClean="0"/>
              <a:t>Git Import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20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50" y="2257622"/>
            <a:ext cx="5660992" cy="2997334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250" y="3090218"/>
            <a:ext cx="5663499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에서 주소 </a:t>
            </a:r>
            <a:r>
              <a:rPr lang="ko-KR" altLang="en-US" sz="3200" dirty="0" err="1" smtClean="0"/>
              <a:t>복사해오기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92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02" y="2049623"/>
            <a:ext cx="3635055" cy="3764606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518" y="3338512"/>
            <a:ext cx="4163385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복사한 </a:t>
            </a:r>
            <a:r>
              <a:rPr lang="ko-KR" altLang="en-US" sz="3200" dirty="0" smtClean="0"/>
              <a:t>주소 입력하기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99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83" y="1938606"/>
            <a:ext cx="3627434" cy="3772227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838" y="3090218"/>
            <a:ext cx="4774324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이클립스에서 </a:t>
            </a:r>
            <a:r>
              <a:rPr lang="en-US" altLang="ko-KR" sz="3200" dirty="0" err="1" smtClean="0"/>
              <a:t>Git</a:t>
            </a:r>
            <a:r>
              <a:rPr lang="en-US" altLang="ko-KR" sz="3200" dirty="0" smtClean="0"/>
              <a:t> Import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3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67" y="2055812"/>
            <a:ext cx="3642676" cy="377984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4604" y="3090218"/>
            <a:ext cx="532927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이클립스에서 </a:t>
            </a:r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Import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71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73" y="1972634"/>
            <a:ext cx="3642676" cy="3779848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"/>
            <a:ext cx="105156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 </a:t>
            </a:r>
            <a:r>
              <a:rPr lang="en-US" altLang="ko-KR" sz="2800" smtClean="0">
                <a:solidFill>
                  <a:schemeClr val="bg1"/>
                </a:solidFill>
              </a:rPr>
              <a:t>github </a:t>
            </a:r>
            <a:r>
              <a:rPr lang="ko-KR" altLang="en-US" sz="2800" smtClean="0">
                <a:solidFill>
                  <a:schemeClr val="bg1"/>
                </a:solidFill>
              </a:rPr>
              <a:t>시작하기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48000"/>
            <a:ext cx="6096000" cy="62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4604" y="3090218"/>
            <a:ext cx="5329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/>
              <a:t>이클립스에서 </a:t>
            </a:r>
            <a:r>
              <a:rPr lang="en-US" altLang="ko-KR" sz="3600" smtClean="0"/>
              <a:t>Git Import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40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Github 에서 프로젝트 Import 하기</vt:lpstr>
      <vt:lpstr>이클립스에서 Import 버튼</vt:lpstr>
      <vt:lpstr>이클립스에서 Git Import</vt:lpstr>
      <vt:lpstr>PowerPoint 프레젠테이션</vt:lpstr>
      <vt:lpstr> github 에서 주소 복사해오기</vt:lpstr>
      <vt:lpstr>복사한 주소 입력하기</vt:lpstr>
      <vt:lpstr>이클립스에서 Git Import</vt:lpstr>
      <vt:lpstr>이클립스에서 Git Import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에서 프로젝트 Import 하기</dc:title>
  <dc:creator>hg lee</dc:creator>
  <cp:lastModifiedBy>lee hg</cp:lastModifiedBy>
  <cp:revision>3</cp:revision>
  <dcterms:created xsi:type="dcterms:W3CDTF">2018-04-05T08:57:15Z</dcterms:created>
  <dcterms:modified xsi:type="dcterms:W3CDTF">2018-08-10T23:35:05Z</dcterms:modified>
</cp:coreProperties>
</file>