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8"/>
    <p:restoredTop sz="97555"/>
  </p:normalViewPr>
  <p:slideViewPr>
    <p:cSldViewPr>
      <p:cViewPr varScale="1">
        <p:scale>
          <a:sx n="83" d="100"/>
          <a:sy n="83" d="100"/>
        </p:scale>
        <p:origin x="1752" y="77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599" y="3364379"/>
            <a:ext cx="64007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685799" y="2285992"/>
            <a:ext cx="77723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247649" y="2673355"/>
            <a:ext cx="86486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928661" y="816429"/>
            <a:ext cx="7215238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4"/>
          </p:nvPr>
        </p:nvSpPr>
        <p:spPr>
          <a:xfrm>
            <a:off x="2214545" y="2571750"/>
            <a:ext cx="4643437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313999" y="1714488"/>
            <a:ext cx="6515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2359" y="274638"/>
            <a:ext cx="123443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839711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000372"/>
            <a:ext cx="77724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fld id="{DD805A6F-313D-437C-AA7E-E9AD155725EA}" type="slidenum">
              <a:rPr lang="ko-KR" altLang="en-US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722312" y="3714741"/>
            <a:ext cx="77723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722312" y="3286124"/>
            <a:ext cx="77723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3691" y="272025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285860"/>
            <a:ext cx="40385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803" y="319084"/>
            <a:ext cx="82295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6027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7" y="1428737"/>
            <a:ext cx="82295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1439" y="259080"/>
            <a:ext cx="82295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199" y="160020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7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5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199" y="6356350"/>
            <a:ext cx="2895599" cy="365125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1335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3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7" y="4800600"/>
            <a:ext cx="54863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92287" y="612775"/>
            <a:ext cx="54863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7" y="5367338"/>
            <a:ext cx="54863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5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199" y="1357298"/>
            <a:ext cx="82295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2018-08-11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199" y="6356350"/>
            <a:ext cx="2895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1335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9143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91801" y="1"/>
            <a:ext cx="197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857232"/>
            <a:ext cx="8429684" cy="1077931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6600">
                <a:latin typeface="Adobe Fan Heiti Std B"/>
                <a:ea typeface="Adobe Fan Heiti Std B"/>
              </a:rPr>
              <a:t>Java Programming</a:t>
            </a:r>
            <a:endParaRPr lang="ko-KR" altLang="en-US" sz="6600">
              <a:latin typeface="Adobe Fan Heiti Std B"/>
              <a:ea typeface="HY중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결과화면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23214" y="1324431"/>
            <a:ext cx="4768865" cy="476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034" y="3000372"/>
            <a:ext cx="8286808" cy="1362075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400"/>
              <a:t>2</a:t>
            </a:r>
            <a:r>
              <a:rPr lang="ko-KR" altLang="en-US" sz="4400"/>
              <a:t>강</a:t>
            </a:r>
            <a:r>
              <a:rPr lang="en-US" altLang="ko-KR" sz="4400"/>
              <a:t>. </a:t>
            </a:r>
            <a:r>
              <a:rPr lang="ko-KR" altLang="en-US" sz="4300"/>
              <a:t>자바프로그램 실행하기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이클립스를 이용해 자바실행하기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클래스를 만들고</a:t>
            </a:r>
          </a:p>
          <a:p>
            <a:pPr>
              <a:defRPr lang="ko-KR" altLang="en-US"/>
            </a:pPr>
            <a:r>
              <a:rPr lang="ko-KR" altLang="en-US"/>
              <a:t>메인함수를 실행하여</a:t>
            </a:r>
          </a:p>
          <a:p>
            <a:pPr>
              <a:defRPr lang="ko-KR" altLang="en-US"/>
            </a:pPr>
            <a:r>
              <a:rPr lang="ko-KR" altLang="en-US"/>
              <a:t>덧샘 프로그램을 만들자.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/>
          <p:cNvSpPr/>
          <p:nvPr/>
        </p:nvSpPr>
        <p:spPr>
          <a:xfrm>
            <a:off x="285720" y="714356"/>
            <a:ext cx="1643074" cy="500066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ctr" anchorCtr="1">
            <a:prstTxWarp prst="textNoShape">
              <a:avLst/>
            </a:prstTxWarp>
          </a:bodyPr>
          <a:lstStyle/>
          <a:p>
            <a:pPr marL="0" indent="0" algn="l" defTabSz="858145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800" b="0" i="0" u="none" strike="noStrike" cap="none" normalizeH="0">
                <a:solidFill>
                  <a:schemeClr val="bg1"/>
                </a:solidFill>
                <a:effectLst/>
                <a:latin typeface="HY강B"/>
                <a:ea typeface="HY강B"/>
              </a:rPr>
              <a:t>예제 1-1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637" y="1772816"/>
            <a:ext cx="6362442" cy="3658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그림 51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731" y="1109338"/>
            <a:ext cx="7792537" cy="4639322"/>
          </a:xfrm>
          <a:prstGeom prst="rect">
            <a:avLst/>
          </a:prstGeom>
        </p:spPr>
      </p:pic>
      <p:sp>
        <p:nvSpPr>
          <p:cNvPr id="5125" name="직사각형 4"/>
          <p:cNvSpPr/>
          <p:nvPr/>
        </p:nvSpPr>
        <p:spPr>
          <a:xfrm>
            <a:off x="1487488" y="260648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[Project01]</a:t>
            </a:r>
            <a:r>
              <a:rPr lang="ko-KR" altLang="en-US">
                <a:latin typeface="HY강B"/>
                <a:ea typeface="HY강B"/>
              </a:rPr>
              <a:t>프로젝트 내에 패키기를 만들기위해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[New]-[Package]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563" y="2276872"/>
            <a:ext cx="8222874" cy="3550523"/>
          </a:xfrm>
          <a:prstGeom prst="rect">
            <a:avLst/>
          </a:prstGeom>
        </p:spPr>
      </p:pic>
      <p:sp>
        <p:nvSpPr>
          <p:cNvPr id="3" name="직사각형 4"/>
          <p:cNvSpPr/>
          <p:nvPr/>
        </p:nvSpPr>
        <p:spPr>
          <a:xfrm>
            <a:off x="1500166" y="1124744"/>
            <a:ext cx="6143668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lang="en-US" altLang="ko-KR">
                <a:latin typeface="HY강B"/>
                <a:ea typeface="HY강B"/>
              </a:rPr>
              <a:t>[example01]</a:t>
            </a:r>
            <a:r>
              <a:rPr lang="ko-KR" altLang="en-US">
                <a:latin typeface="HY강B"/>
                <a:ea typeface="HY강B"/>
              </a:rPr>
              <a:t>패키지 클래스를 만들기위해 마우스 오른쪽버튼을 누르고 </a:t>
            </a:r>
            <a:r>
              <a:rPr lang="en-US" altLang="ko-KR">
                <a:latin typeface="HY강B"/>
                <a:ea typeface="HY강B"/>
              </a:rPr>
              <a:t>[New]-[Class]</a:t>
            </a:r>
            <a:r>
              <a:rPr lang="ko-KR" altLang="en-US">
                <a:latin typeface="HY강B"/>
                <a:ea typeface="HY강B"/>
              </a:rPr>
              <a:t>를 누른다</a:t>
            </a:r>
            <a:r>
              <a:rPr lang="en-US" altLang="ko-KR">
                <a:latin typeface="HY강B"/>
                <a:ea typeface="HY강B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그림 51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284" y="490118"/>
            <a:ext cx="5039428" cy="60111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57818" y="164305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[Name]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에 클래스명을 입력한다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57818" y="3857628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[public static void main(String[] args)]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항목은 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main()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메소드가 있는 클래스의 경우 반드시 체크해야한다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57818" y="4857760"/>
            <a:ext cx="3571900" cy="85725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[inherited abstract methods]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는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상속의 관계</a:t>
            </a:r>
            <a:r>
              <a:rPr lang="ko-KR" altLang="en-US" sz="1600">
                <a:latin typeface="HY강B"/>
                <a:ea typeface="HY강B"/>
              </a:rPr>
              <a:t>가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 존재할 때 체크하는 곳이다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</a:p>
          <a:p>
            <a:pPr lvl="0">
              <a:defRPr lang="ko-KR" altLang="en-US"/>
            </a:pPr>
            <a:r>
              <a:rPr lang="ko-KR" altLang="en-US" sz="1600">
                <a:latin typeface="HY강B"/>
                <a:ea typeface="HY강B"/>
              </a:rPr>
              <a:t>기본적으로 체크되어 있다</a:t>
            </a:r>
            <a:r>
              <a:rPr lang="en-US" altLang="ko-KR" sz="1600"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85852" y="2500306"/>
            <a:ext cx="857256" cy="285752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357290" y="4429132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357290" y="4857760"/>
            <a:ext cx="228601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500430" y="6143644"/>
            <a:ext cx="857256" cy="214314"/>
          </a:xfrm>
          <a:prstGeom prst="roundRect">
            <a:avLst>
              <a:gd name="adj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defTabSz="9000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lang="ko-KR" altLang="en-US"/>
            </a:pPr>
            <a:endParaRPr kumimoji="0" lang="ko-KR" altLang="en-US" sz="1800" b="0" i="0" u="none" strike="noStrike" cap="none" normalizeH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57818" y="6072206"/>
            <a:ext cx="3571900" cy="500066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 lang="ko-KR" altLang="en-US"/>
            </a:pP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[Finish]</a:t>
            </a:r>
            <a:r>
              <a:rPr kumimoji="0" lang="ko-KR" altLang="en-US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버튼을 누른다</a:t>
            </a:r>
            <a:r>
              <a:rPr kumimoji="0" lang="en-US" altLang="ko-KR" sz="1600" b="0" i="0" u="none" strike="noStrike" cap="none" normalizeH="0">
                <a:solidFill>
                  <a:schemeClr val="tx1"/>
                </a:solidFill>
                <a:effectLst/>
                <a:latin typeface="HY강B"/>
                <a:ea typeface="HY강B"/>
              </a:rPr>
              <a:t>.</a:t>
            </a:r>
            <a:endParaRPr kumimoji="0" lang="ko-KR" altLang="en-US" sz="1600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637" y="1772816"/>
            <a:ext cx="6362442" cy="3658403"/>
          </a:xfrm>
          <a:prstGeom prst="rect">
            <a:avLst/>
          </a:prstGeom>
        </p:spPr>
      </p:pic>
      <p:sp>
        <p:nvSpPr>
          <p:cNvPr id="6" name="직사각형 2"/>
          <p:cNvSpPr/>
          <p:nvPr/>
        </p:nvSpPr>
        <p:spPr>
          <a:xfrm>
            <a:off x="571472" y="357166"/>
            <a:ext cx="4429156" cy="71438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>
              <a:defRPr lang="ko-KR" altLang="en-US"/>
            </a:pPr>
            <a:r>
              <a:rPr lang="en-US" altLang="ko-KR">
                <a:latin typeface="HY강B"/>
                <a:ea typeface="HY강B"/>
              </a:rPr>
              <a:t>Eclipse </a:t>
            </a:r>
            <a:r>
              <a:rPr lang="ko-KR" altLang="en-US">
                <a:latin typeface="HY강B"/>
                <a:ea typeface="HY강B"/>
              </a:rPr>
              <a:t>창에서 다음과 같이 입력한다</a:t>
            </a:r>
            <a:r>
              <a:rPr lang="en-US" altLang="ko-KR">
                <a:latin typeface="HY강B"/>
                <a:ea typeface="HY강B"/>
              </a:rPr>
              <a:t>.</a:t>
            </a:r>
            <a:endParaRPr kumimoji="0" lang="ko-KR" altLang="en-US" b="0" i="0" u="none" strike="noStrike" cap="none" normalizeH="0">
              <a:solidFill>
                <a:schemeClr val="tx1"/>
              </a:solidFill>
              <a:effectLst/>
              <a:latin typeface="HY강B"/>
              <a:ea typeface="HY강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실행하기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20339" y="1410257"/>
            <a:ext cx="7234288" cy="36749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907704" y="1393774"/>
            <a:ext cx="504000" cy="432000"/>
          </a:xfrm>
          <a:prstGeom prst="rect">
            <a:avLst/>
          </a:prstGeom>
          <a:noFill/>
          <a:ln w="38100" algn="ctr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</Words>
  <Application>Microsoft Office PowerPoint</Application>
  <PresentationFormat>화면 슬라이드 쇼(4:3)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Adobe Fan Heiti Std B</vt:lpstr>
      <vt:lpstr>HY강B</vt:lpstr>
      <vt:lpstr>HY울릉도B</vt:lpstr>
      <vt:lpstr>HY중고딕</vt:lpstr>
      <vt:lpstr>돋움</vt:lpstr>
      <vt:lpstr>함초롬돋움</vt:lpstr>
      <vt:lpstr>Arial</vt:lpstr>
      <vt:lpstr>Tahoma</vt:lpstr>
      <vt:lpstr>Wingdings</vt:lpstr>
      <vt:lpstr>미래</vt:lpstr>
      <vt:lpstr>Java Programming</vt:lpstr>
      <vt:lpstr>2강. 자바프로그램 실행하기</vt:lpstr>
      <vt:lpstr>이클립스를 이용해 자바실행하기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실행하기</vt:lpstr>
      <vt:lpstr>결과화면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hye</dc:creator>
  <cp:lastModifiedBy>lee hg</cp:lastModifiedBy>
  <cp:revision>311</cp:revision>
  <dcterms:created xsi:type="dcterms:W3CDTF">2013-12-31T15:36:04Z</dcterms:created>
  <dcterms:modified xsi:type="dcterms:W3CDTF">2018-08-10T22:51:24Z</dcterms:modified>
  <cp:version>0906.0100.01</cp:version>
</cp:coreProperties>
</file>