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F4FC-7854-4070-BDE2-0DB4590D9EA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90A0-175F-4E1C-90A9-75576F99C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2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F4FC-7854-4070-BDE2-0DB4590D9EA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90A0-175F-4E1C-90A9-75576F99C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F4FC-7854-4070-BDE2-0DB4590D9EA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90A0-175F-4E1C-90A9-75576F99C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8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F4FC-7854-4070-BDE2-0DB4590D9EA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90A0-175F-4E1C-90A9-75576F99C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9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F4FC-7854-4070-BDE2-0DB4590D9EA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90A0-175F-4E1C-90A9-75576F99C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3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F4FC-7854-4070-BDE2-0DB4590D9EA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90A0-175F-4E1C-90A9-75576F99C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4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F4FC-7854-4070-BDE2-0DB4590D9EA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90A0-175F-4E1C-90A9-75576F99C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9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F4FC-7854-4070-BDE2-0DB4590D9EA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90A0-175F-4E1C-90A9-75576F99C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7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F4FC-7854-4070-BDE2-0DB4590D9EA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90A0-175F-4E1C-90A9-75576F99C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F4FC-7854-4070-BDE2-0DB4590D9EA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90A0-175F-4E1C-90A9-75576F99C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53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F4FC-7854-4070-BDE2-0DB4590D9EA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890A0-175F-4E1C-90A9-75576F99C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F4FC-7854-4070-BDE2-0DB4590D9EAC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890A0-175F-4E1C-90A9-75576F99C3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4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실생활에서 변수 활용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0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데이터를 저장하는 장소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변수는 </a:t>
            </a:r>
            <a:r>
              <a:rPr lang="ko-KR" altLang="en-US" dirty="0" err="1" smtClean="0"/>
              <a:t>데이터형에</a:t>
            </a:r>
            <a:r>
              <a:rPr lang="ko-KR" altLang="en-US" dirty="0" smtClean="0"/>
              <a:t> 따라 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이 될 수 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샌드위치를 만드는 과정을 프로그래밍 할 때 필요한 변수는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음식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계란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프라이팬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토스트기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7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7058" y="4973271"/>
            <a:ext cx="1052146" cy="5922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식빵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48" y="1820798"/>
            <a:ext cx="2976704" cy="30223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1" y="1960550"/>
            <a:ext cx="2971428" cy="27428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300" y="2026882"/>
            <a:ext cx="2451697" cy="2676525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5569927" y="4973271"/>
            <a:ext cx="1052146" cy="59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mtClean="0"/>
              <a:t>계란</a:t>
            </a:r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854075" y="4973271"/>
            <a:ext cx="1052146" cy="59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/>
              <a:t>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5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데이터타입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01135" y="4639896"/>
            <a:ext cx="1052146" cy="59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mtClean="0"/>
              <a:t>스푼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0394">
            <a:off x="758803" y="2816290"/>
            <a:ext cx="2041009" cy="1375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31" y="1601400"/>
            <a:ext cx="2645155" cy="29694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105400" y="4811346"/>
            <a:ext cx="1466850" cy="592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err="1" smtClean="0"/>
              <a:t>토스트기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9364966" y="4811346"/>
            <a:ext cx="1590675" cy="592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/>
              <a:t>프라이팬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966" y="2352696"/>
            <a:ext cx="1903525" cy="221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프로그래밍화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b="1" dirty="0" smtClean="0">
                <a:solidFill>
                  <a:schemeClr val="accent1"/>
                </a:solidFill>
              </a:rPr>
              <a:t>식빵</a:t>
            </a:r>
            <a:r>
              <a:rPr lang="ko-KR" altLang="en-US" dirty="0" smtClean="0"/>
              <a:t>을 두개 준비한다</a:t>
            </a:r>
            <a:r>
              <a:rPr lang="en-US" altLang="ko-KR" dirty="0" smtClean="0"/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식빵을 </a:t>
            </a:r>
            <a:r>
              <a:rPr lang="ko-KR" altLang="en-US" b="1" dirty="0" err="1" smtClean="0">
                <a:solidFill>
                  <a:schemeClr val="accent2">
                    <a:lumMod val="75000"/>
                  </a:schemeClr>
                </a:solidFill>
              </a:rPr>
              <a:t>토스트기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굽는다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분 타이머를 설정한다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분이 지나 두개의 식빵이 구워진다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b="1" dirty="0" smtClean="0">
                <a:solidFill>
                  <a:schemeClr val="accent1"/>
                </a:solidFill>
              </a:rPr>
              <a:t>잼</a:t>
            </a:r>
            <a:r>
              <a:rPr lang="ko-KR" altLang="en-US" dirty="0" smtClean="0"/>
              <a:t>을 준비한다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스푼</a:t>
            </a:r>
            <a:r>
              <a:rPr lang="ko-KR" altLang="en-US" dirty="0" smtClean="0"/>
              <a:t>을 이용해 잼을 한 개의 식빵에 바른다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b="1" dirty="0" smtClean="0">
                <a:solidFill>
                  <a:schemeClr val="accent1"/>
                </a:solidFill>
              </a:rPr>
              <a:t>계란</a:t>
            </a:r>
            <a:r>
              <a:rPr lang="ko-KR" altLang="en-US" dirty="0" smtClean="0"/>
              <a:t>을 준비한다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계란을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프라이팬</a:t>
            </a:r>
            <a:r>
              <a:rPr lang="ko-KR" altLang="en-US" dirty="0" smtClean="0"/>
              <a:t>에 올려 조리한다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계란이 익었다면 프라이팬에서 꺼낸다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err="1" smtClean="0"/>
              <a:t>방금꺼낸</a:t>
            </a:r>
            <a:r>
              <a:rPr lang="ko-KR" altLang="en-US" dirty="0" smtClean="0"/>
              <a:t> 계란을 식빵에 올린다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다른 식빵을 덮어 샌드위치를 완성한다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5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코딩하기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public void main(){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음식 식빵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식빵</a:t>
            </a:r>
            <a:r>
              <a:rPr lang="en-US" altLang="ko-KR" dirty="0" smtClean="0"/>
              <a:t>2;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음식 계란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음식 잼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도구 스푼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도구 </a:t>
            </a:r>
            <a:r>
              <a:rPr lang="ko-KR" altLang="en-US" dirty="0" err="1" smtClean="0"/>
              <a:t>토스트기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도구 프라이팬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86" y="2105025"/>
            <a:ext cx="939866" cy="8675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19" y="2138759"/>
            <a:ext cx="939866" cy="867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94" y="2717082"/>
            <a:ext cx="769101" cy="7808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01" y="3107530"/>
            <a:ext cx="670038" cy="7314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0394">
            <a:off x="3423963" y="3877461"/>
            <a:ext cx="690087" cy="4651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29" y="4042558"/>
            <a:ext cx="878466" cy="9861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39" y="5038555"/>
            <a:ext cx="802400" cy="9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코딩하기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토스트기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토스트기</a:t>
            </a:r>
            <a:r>
              <a:rPr lang="ko-KR" altLang="en-US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식빵</a:t>
            </a:r>
            <a:r>
              <a:rPr lang="en-US" altLang="ko-KR" dirty="0" smtClean="0"/>
              <a:t>1;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토스트기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토스트기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식빵</a:t>
            </a:r>
            <a:r>
              <a:rPr lang="en-US" altLang="ko-KR" dirty="0" smtClean="0"/>
              <a:t>2;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 smtClean="0"/>
              <a:t>토스트기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 </a:t>
            </a:r>
            <a:r>
              <a:rPr lang="ko-KR" altLang="en-US" dirty="0" err="1" smtClean="0"/>
              <a:t>동작시작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동작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while(1</a:t>
            </a:r>
            <a:r>
              <a:rPr lang="ko-KR" altLang="en-US" dirty="0" smtClean="0"/>
              <a:t>분이 지났는가</a:t>
            </a:r>
            <a:r>
              <a:rPr lang="en-US" altLang="ko-KR" dirty="0" smtClean="0"/>
              <a:t>?){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토스트기</a:t>
            </a:r>
            <a:r>
              <a:rPr lang="ko-KR" altLang="en-US" dirty="0" smtClean="0"/>
              <a:t> 동작하기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식빵</a:t>
            </a:r>
            <a:r>
              <a:rPr lang="en-US" altLang="ko-KR" dirty="0" smtClean="0"/>
              <a:t>1 = </a:t>
            </a:r>
            <a:r>
              <a:rPr lang="ko-KR" altLang="en-US" dirty="0" smtClean="0"/>
              <a:t>조리된 식빵</a:t>
            </a:r>
            <a:r>
              <a:rPr lang="en-US" altLang="ko-KR" dirty="0" smtClean="0"/>
              <a:t>1;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식빵</a:t>
            </a:r>
            <a:r>
              <a:rPr lang="en-US" altLang="ko-KR" dirty="0" smtClean="0"/>
              <a:t>2 = </a:t>
            </a:r>
            <a:r>
              <a:rPr lang="ko-KR" altLang="en-US" dirty="0" smtClean="0"/>
              <a:t>조리된 식빵</a:t>
            </a:r>
            <a:r>
              <a:rPr lang="en-US" altLang="ko-KR" dirty="0" smtClean="0"/>
              <a:t>2;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62" y="1962150"/>
            <a:ext cx="1322561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코딩하기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 스푼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스푼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잼</a:t>
            </a:r>
            <a:r>
              <a:rPr lang="en-US" altLang="ko-KR" dirty="0" smtClean="0"/>
              <a:t>;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스푼을 이용해 잼 바르기</a:t>
            </a:r>
            <a:r>
              <a:rPr lang="en-US" altLang="ko-KR" dirty="0" smtClean="0"/>
              <a:t>;  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동작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smtClean="0"/>
              <a:t>프라이팬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프라이팬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계란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프라이팬을 이용해 계란 익히기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동작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if(</a:t>
            </a:r>
            <a:r>
              <a:rPr lang="ko-KR" altLang="en-US" dirty="0" smtClean="0"/>
              <a:t>계란이 익었는가</a:t>
            </a:r>
            <a:r>
              <a:rPr lang="en-US" altLang="ko-KR" dirty="0" smtClean="0"/>
              <a:t>?){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계란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조리된계란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계란 꺼내기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식빵</a:t>
            </a:r>
            <a:r>
              <a:rPr lang="en-US" altLang="ko-KR" dirty="0" smtClean="0"/>
              <a:t>1 = </a:t>
            </a:r>
            <a:r>
              <a:rPr lang="ko-KR" altLang="en-US" dirty="0" smtClean="0"/>
              <a:t>식빵</a:t>
            </a:r>
            <a:r>
              <a:rPr lang="en-US" altLang="ko-KR" dirty="0" smtClean="0"/>
              <a:t>1 + </a:t>
            </a:r>
            <a:r>
              <a:rPr lang="ko-KR" altLang="en-US" dirty="0" smtClean="0"/>
              <a:t>계란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ko-KR" altLang="en-US" dirty="0" smtClean="0"/>
              <a:t> 식빵</a:t>
            </a:r>
            <a:r>
              <a:rPr lang="en-US" altLang="ko-KR" dirty="0" smtClean="0"/>
              <a:t>1 = </a:t>
            </a:r>
            <a:r>
              <a:rPr lang="ko-KR" altLang="en-US" dirty="0" smtClean="0"/>
              <a:t>식빵</a:t>
            </a:r>
            <a:r>
              <a:rPr lang="en-US" altLang="ko-KR" dirty="0" smtClean="0"/>
              <a:t>1 + </a:t>
            </a:r>
            <a:r>
              <a:rPr lang="ko-KR" altLang="en-US" dirty="0" smtClean="0"/>
              <a:t>식빵</a:t>
            </a:r>
            <a:r>
              <a:rPr lang="en-US" altLang="ko-KR" dirty="0" smtClean="0"/>
              <a:t>2;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58">
            <a:off x="5933146" y="1519313"/>
            <a:ext cx="2041009" cy="1375730"/>
          </a:xfrm>
          <a:prstGeom prst="rect">
            <a:avLst/>
          </a:prstGeom>
        </p:spPr>
      </p:pic>
      <p:sp>
        <p:nvSpPr>
          <p:cNvPr id="5" name="구름 4"/>
          <p:cNvSpPr/>
          <p:nvPr/>
        </p:nvSpPr>
        <p:spPr>
          <a:xfrm>
            <a:off x="7358742" y="1453254"/>
            <a:ext cx="558800" cy="602569"/>
          </a:xfrm>
          <a:prstGeom prst="cloud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1971">
            <a:off x="3772098" y="3246402"/>
            <a:ext cx="1751090" cy="22089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53" y="5196114"/>
            <a:ext cx="1695653" cy="1402131"/>
          </a:xfrm>
          <a:prstGeom prst="rect">
            <a:avLst/>
          </a:prstGeom>
        </p:spPr>
      </p:pic>
      <p:sp>
        <p:nvSpPr>
          <p:cNvPr id="9" name="구름 8"/>
          <p:cNvSpPr/>
          <p:nvPr/>
        </p:nvSpPr>
        <p:spPr>
          <a:xfrm rot="2569112">
            <a:off x="5907716" y="5114877"/>
            <a:ext cx="1049039" cy="1356008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61" y="5208510"/>
            <a:ext cx="1208949" cy="10995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144" y="1567556"/>
            <a:ext cx="1695653" cy="1402131"/>
          </a:xfrm>
          <a:prstGeom prst="rect">
            <a:avLst/>
          </a:prstGeom>
        </p:spPr>
      </p:pic>
      <p:sp>
        <p:nvSpPr>
          <p:cNvPr id="12" name="구름 11"/>
          <p:cNvSpPr/>
          <p:nvPr/>
        </p:nvSpPr>
        <p:spPr>
          <a:xfrm rot="2569112">
            <a:off x="8092107" y="1486319"/>
            <a:ext cx="1049039" cy="1356008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03" y="4772141"/>
            <a:ext cx="1695653" cy="14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274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변수</vt:lpstr>
      <vt:lpstr>변수 – 데이터를 저장하는 장소</vt:lpstr>
      <vt:lpstr>데이터타입 : 음식</vt:lpstr>
      <vt:lpstr>데이터타입 : 도구</vt:lpstr>
      <vt:lpstr>프로그래밍화 하기</vt:lpstr>
      <vt:lpstr>코딩하기 (1)</vt:lpstr>
      <vt:lpstr>코딩하기 (2)</vt:lpstr>
      <vt:lpstr>코딩하기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변수</dc:title>
  <dc:creator>hg lee</dc:creator>
  <cp:lastModifiedBy>hg lee</cp:lastModifiedBy>
  <cp:revision>14</cp:revision>
  <dcterms:created xsi:type="dcterms:W3CDTF">2018-04-06T07:09:02Z</dcterms:created>
  <dcterms:modified xsi:type="dcterms:W3CDTF">2018-04-06T08:30:03Z</dcterms:modified>
</cp:coreProperties>
</file>