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  <p:sldId id="264" r:id="rId4"/>
    <p:sldId id="267" r:id="rId5"/>
    <p:sldId id="268" r:id="rId6"/>
    <p:sldId id="269" r:id="rId7"/>
    <p:sldId id="270" r:id="rId8"/>
    <p:sldId id="271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75" d="100"/>
          <a:sy n="75" d="100"/>
        </p:scale>
        <p:origin x="2160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0-25T12:49:20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10865 16193 0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0-25T13:26:11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16087 9188 0</inkml:trace>
  <inkml:trace contextRef="#ctx0" brushRef="#br0" timeOffset="374.9486">9910 17592 0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0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3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3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6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7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8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272C-8B03-4F96-9947-3785B8F8FFC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1113-060C-468E-B167-DC79B8FA0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85522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기초</a:t>
            </a:r>
            <a:r>
              <a:rPr lang="en-US" altLang="ko-KR" sz="3600" dirty="0" smtClean="0"/>
              <a:t>-</a:t>
            </a:r>
            <a:r>
              <a:rPr lang="ko-KR" altLang="en-US" sz="3600" dirty="0" err="1" smtClean="0"/>
              <a:t>비교연산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102964"/>
              </p:ext>
            </p:extLst>
          </p:nvPr>
        </p:nvGraphicFramePr>
        <p:xfrm>
          <a:off x="471488" y="1504334"/>
          <a:ext cx="5915026" cy="920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026">
                  <a:extLst>
                    <a:ext uri="{9D8B030D-6E8A-4147-A177-3AD203B41FA5}">
                      <a16:colId xmlns:a16="http://schemas.microsoft.com/office/drawing/2014/main" val="3543101617"/>
                    </a:ext>
                  </a:extLst>
                </a:gridCol>
              </a:tblGrid>
              <a:tr h="706769"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정수 입력받아 비교하기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6232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문제설명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76372"/>
                  </a:ext>
                </a:extLst>
              </a:tr>
              <a:tr h="1103720"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정수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b="0" i="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입력받아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a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b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: b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크거나 같다면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출력하는 프로그램을 작성해보자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2637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입력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12159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정수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 b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dirty="0" smtClean="0"/>
                        <a:t/>
                      </a:r>
                      <a:br>
                        <a:rPr lang="ko-KR" altLang="en-US" sz="1800" dirty="0" smtClean="0"/>
                      </a:b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(-2147483648 ~ 2147483647)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08960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출력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55515"/>
                  </a:ext>
                </a:extLst>
              </a:tr>
              <a:tr h="1124694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큰 경우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않은 경우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출력한다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19839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</a:t>
                      </a:r>
                      <a:r>
                        <a:rPr lang="en-US" altLang="ko-KR" sz="2400" baseline="0" smtClean="0"/>
                        <a:t> </a:t>
                      </a:r>
                      <a:r>
                        <a:rPr lang="ko-KR" altLang="en-US" sz="2400" smtClean="0"/>
                        <a:t>입력 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1077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24123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 </a:t>
                      </a:r>
                      <a:r>
                        <a:rPr lang="ko-KR" altLang="en-US" sz="2400" smtClean="0"/>
                        <a:t>출력예시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80396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1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4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855221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[</a:t>
            </a:r>
            <a:r>
              <a:rPr lang="ko-KR" altLang="en-US" dirty="0"/>
              <a:t>기초</a:t>
            </a:r>
            <a:r>
              <a:rPr lang="en-US" altLang="ko-KR" dirty="0"/>
              <a:t>-</a:t>
            </a:r>
            <a:r>
              <a:rPr lang="ko-KR" altLang="en-US" dirty="0" err="1" smtClean="0"/>
              <a:t>논리연산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96937"/>
              </p:ext>
            </p:extLst>
          </p:nvPr>
        </p:nvGraphicFramePr>
        <p:xfrm>
          <a:off x="471488" y="1504334"/>
          <a:ext cx="5915026" cy="856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026">
                  <a:extLst>
                    <a:ext uri="{9D8B030D-6E8A-4147-A177-3AD203B41FA5}">
                      <a16:colId xmlns:a16="http://schemas.microsoft.com/office/drawing/2014/main" val="3543101617"/>
                    </a:ext>
                  </a:extLst>
                </a:gridCol>
              </a:tblGrid>
              <a:tr h="706769">
                <a:tc>
                  <a:txBody>
                    <a:bodyPr/>
                    <a:lstStyle/>
                    <a:p>
                      <a:r>
                        <a:rPr lang="ko-KR" altLang="en-US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둘 다 참일 경우만 참 출력하기</a:t>
                      </a:r>
                      <a:endParaRPr lang="ko-KR" altLang="en-US" sz="2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6232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문제설명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76372"/>
                  </a:ext>
                </a:extLst>
              </a:tr>
              <a:tr h="1103720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가지의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TRUE(1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FALSE(0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입력될 때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dirty="0" smtClean="0"/>
                        <a:t/>
                      </a:r>
                      <a:br>
                        <a:rPr lang="ko-KR" altLang="en-US" sz="1800" dirty="0" smtClean="0"/>
                      </a:br>
                      <a:r>
                        <a:rPr lang="ko-KR" altLang="en-US" sz="1800" dirty="0" smtClean="0"/>
                        <a:t/>
                      </a:r>
                      <a:br>
                        <a:rPr lang="ko-KR" altLang="en-US" sz="1800" dirty="0" smtClean="0"/>
                      </a:b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참일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때에만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논리곱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참이 계산되는 프로그램을 작성해보자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2637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dirty="0" smtClean="0"/>
                        <a:t>입력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12159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값만 가지는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정수가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08960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dirty="0" smtClean="0"/>
                        <a:t>출력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55515"/>
                  </a:ext>
                </a:extLst>
              </a:tr>
              <a:tr h="1124694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두 값이 모두 양수일 때는 참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출력하고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하나라도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음수를 갖고 있다면 거짓</a:t>
                      </a:r>
                      <a:r>
                        <a:rPr lang="en-US" altLang="ko-KR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  <a:r>
                        <a:rPr lang="ko-KR" altLang="en-US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출력한다</a:t>
                      </a:r>
                      <a:r>
                        <a:rPr lang="en-US" altLang="ko-KR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35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둘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 참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경우에만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출력하고 이외의 경우에는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출력한다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19839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</a:t>
                      </a:r>
                      <a:r>
                        <a:rPr lang="en-US" altLang="ko-KR" sz="2400" baseline="0" smtClean="0"/>
                        <a:t> </a:t>
                      </a:r>
                      <a:r>
                        <a:rPr lang="ko-KR" altLang="en-US" sz="2400" smtClean="0"/>
                        <a:t>입력 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1077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24123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 </a:t>
                      </a:r>
                      <a:r>
                        <a:rPr lang="ko-KR" altLang="en-US" sz="2400" smtClean="0"/>
                        <a:t>출력예시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80396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1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논리연산자</a:t>
            </a:r>
            <a:r>
              <a:rPr lang="ko-KR" altLang="en-US" dirty="0"/>
              <a:t> </a:t>
            </a:r>
            <a:r>
              <a:rPr lang="en-US" altLang="ko-KR" dirty="0"/>
              <a:t>&amp;&amp; </a:t>
            </a:r>
            <a:r>
              <a:rPr lang="ko-KR" altLang="en-US" dirty="0"/>
              <a:t>는 주어진 </a:t>
            </a:r>
            <a:r>
              <a:rPr lang="en-US" altLang="ko-KR" dirty="0"/>
              <a:t>2</a:t>
            </a:r>
            <a:r>
              <a:rPr lang="ko-KR" altLang="en-US" dirty="0"/>
              <a:t>개의 논리값이 모두 참</a:t>
            </a:r>
            <a:r>
              <a:rPr lang="en-US" altLang="ko-KR" dirty="0"/>
              <a:t>(1) </a:t>
            </a:r>
            <a:r>
              <a:rPr lang="ko-KR" altLang="en-US" dirty="0"/>
              <a:t>일 때에 </a:t>
            </a:r>
            <a:r>
              <a:rPr lang="en-US" altLang="ko-KR" dirty="0"/>
              <a:t>1(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으로 계산하고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이외의 경우에는 </a:t>
            </a:r>
            <a:r>
              <a:rPr lang="en-US" altLang="ko-KR" dirty="0"/>
              <a:t>0(</a:t>
            </a:r>
            <a:r>
              <a:rPr lang="ko-KR" altLang="en-US" dirty="0"/>
              <a:t>거짓</a:t>
            </a:r>
            <a:r>
              <a:rPr lang="en-US" altLang="ko-KR" dirty="0"/>
              <a:t>) </a:t>
            </a:r>
            <a:r>
              <a:rPr lang="ko-KR" altLang="en-US" dirty="0"/>
              <a:t>으로 계산한다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이러한 논리 연산을 </a:t>
            </a:r>
            <a:r>
              <a:rPr lang="en-US" altLang="ko-KR" dirty="0"/>
              <a:t>AND </a:t>
            </a:r>
            <a:r>
              <a:rPr lang="ko-KR" altLang="en-US" dirty="0" err="1"/>
              <a:t>연산이라고도</a:t>
            </a:r>
            <a:r>
              <a:rPr lang="ko-KR" altLang="en-US" dirty="0"/>
              <a:t> 부르고</a:t>
            </a:r>
            <a:r>
              <a:rPr lang="en-US" altLang="ko-KR" dirty="0"/>
              <a:t>, ·</a:t>
            </a:r>
            <a:r>
              <a:rPr lang="ko-KR" altLang="en-US" dirty="0"/>
              <a:t>로 표시하거나 생략하며</a:t>
            </a:r>
            <a:r>
              <a:rPr lang="en-US" altLang="ko-KR" dirty="0"/>
              <a:t>,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집합 기호로는 ∩</a:t>
            </a:r>
            <a:r>
              <a:rPr lang="en-US" altLang="ko-KR" dirty="0"/>
              <a:t>(</a:t>
            </a:r>
            <a:r>
              <a:rPr lang="ko-KR" altLang="en-US" dirty="0"/>
              <a:t>교집합</a:t>
            </a:r>
            <a:r>
              <a:rPr lang="en-US" altLang="ko-KR" dirty="0"/>
              <a:t>, intersection) </a:t>
            </a:r>
            <a:r>
              <a:rPr lang="ko-KR" altLang="en-US" dirty="0"/>
              <a:t>의미한다</a:t>
            </a:r>
            <a:r>
              <a:rPr lang="en-US" altLang="ko-KR" dirty="0"/>
              <a:t>. </a:t>
            </a:r>
            <a:r>
              <a:rPr lang="ko-KR" altLang="en-US" dirty="0"/>
              <a:t>모두 같은 의미이다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거짓의 논리값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 value, </a:t>
            </a:r>
            <a:r>
              <a:rPr lang="ko-KR" altLang="en-US" dirty="0"/>
              <a:t>불 값을 </a:t>
            </a:r>
            <a:r>
              <a:rPr lang="ko-KR" altLang="en-US" dirty="0" err="1"/>
              <a:t>다루어주는</a:t>
            </a:r>
            <a:r>
              <a:rPr lang="ko-KR" altLang="en-US" dirty="0"/>
              <a:t> 논리연산자는 </a:t>
            </a:r>
            <a:r>
              <a:rPr lang="en-US" altLang="ko-KR" dirty="0"/>
              <a:t>!(not), &amp;&amp;(and), ||(or) 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** 불 대수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 algebra)</a:t>
            </a:r>
            <a:r>
              <a:rPr lang="ko-KR" altLang="en-US" dirty="0"/>
              <a:t>는 수학자 불이 만들어낸 것으로 </a:t>
            </a:r>
            <a:r>
              <a:rPr lang="ko-KR" altLang="en-US" dirty="0" err="1"/>
              <a:t>참거짓만</a:t>
            </a:r>
            <a:r>
              <a:rPr lang="ko-KR" altLang="en-US" dirty="0"/>
              <a:t> 가지는 논리값과 그 연산을 다룬다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예시</a:t>
            </a:r>
            <a:br>
              <a:rPr lang="ko-KR" altLang="en-US" dirty="0"/>
            </a:br>
            <a:r>
              <a:rPr lang="en-US" altLang="ko-KR" dirty="0" err="1"/>
              <a:t>printf</a:t>
            </a:r>
            <a:r>
              <a:rPr lang="en-US" altLang="ko-KR" dirty="0"/>
              <a:t>("%d", 1&amp;&amp;1); //</a:t>
            </a:r>
            <a:r>
              <a:rPr lang="ko-KR" altLang="en-US" dirty="0"/>
              <a:t>둘 다 참을 의미하므로 </a:t>
            </a:r>
            <a:r>
              <a:rPr lang="en-US" altLang="ko-KR" dirty="0"/>
              <a:t>1</a:t>
            </a:r>
            <a:r>
              <a:rPr lang="ko-KR" altLang="en-US" dirty="0"/>
              <a:t>이 계산되어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3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855221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[</a:t>
            </a:r>
            <a:r>
              <a:rPr lang="ko-KR" altLang="en-US" dirty="0"/>
              <a:t>기초</a:t>
            </a:r>
            <a:r>
              <a:rPr lang="en-US" altLang="ko-KR" dirty="0"/>
              <a:t>-</a:t>
            </a:r>
            <a:r>
              <a:rPr lang="ko-KR" altLang="en-US" dirty="0" err="1" smtClean="0"/>
              <a:t>논리연산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212396"/>
              </p:ext>
            </p:extLst>
          </p:nvPr>
        </p:nvGraphicFramePr>
        <p:xfrm>
          <a:off x="471488" y="1504334"/>
          <a:ext cx="5915026" cy="856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026">
                  <a:extLst>
                    <a:ext uri="{9D8B030D-6E8A-4147-A177-3AD203B41FA5}">
                      <a16:colId xmlns:a16="http://schemas.microsoft.com/office/drawing/2014/main" val="3543101617"/>
                    </a:ext>
                  </a:extLst>
                </a:gridCol>
              </a:tblGrid>
              <a:tr h="706769">
                <a:tc>
                  <a:txBody>
                    <a:bodyPr/>
                    <a:lstStyle/>
                    <a:p>
                      <a:r>
                        <a:rPr lang="ko-KR" alt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하나라도 참이면 참 출력하기</a:t>
                      </a:r>
                      <a:endParaRPr lang="ko-KR" alt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6232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문제설명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76372"/>
                  </a:ext>
                </a:extLst>
              </a:tr>
              <a:tr h="1103720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가지의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TRUE(1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FALSE(0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입력될 때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하나라도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참이면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논리합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참이 계산되는 프로그램을 작성해보자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2637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입력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12159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값만 가지는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정수가 공백을 두고 입력된다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08960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출력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55515"/>
                  </a:ext>
                </a:extLst>
              </a:tr>
              <a:tr h="1124694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두 값 중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하나라도 양수일 때는 참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출력하고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음수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이라</a:t>
                      </a:r>
                      <a:r>
                        <a:rPr lang="ko-KR" altLang="en-US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거짓</a:t>
                      </a:r>
                      <a:r>
                        <a:rPr lang="en-US" altLang="ko-KR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  <a:r>
                        <a:rPr lang="ko-KR" altLang="en-US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출력한다</a:t>
                      </a:r>
                      <a:r>
                        <a:rPr lang="en-US" altLang="ko-KR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35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19839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</a:t>
                      </a:r>
                      <a:r>
                        <a:rPr lang="en-US" altLang="ko-KR" sz="2400" baseline="0" smtClean="0"/>
                        <a:t> </a:t>
                      </a:r>
                      <a:r>
                        <a:rPr lang="ko-KR" altLang="en-US" sz="2400" smtClean="0"/>
                        <a:t>입력 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1077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24123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 </a:t>
                      </a:r>
                      <a:r>
                        <a:rPr lang="ko-KR" altLang="en-US" sz="2400" smtClean="0"/>
                        <a:t>출력예시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80396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1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논리연산자</a:t>
            </a:r>
            <a:r>
              <a:rPr lang="ko-KR" altLang="en-US" dirty="0"/>
              <a:t> </a:t>
            </a:r>
            <a:r>
              <a:rPr lang="en-US" altLang="ko-KR" dirty="0"/>
              <a:t>|| </a:t>
            </a:r>
            <a:r>
              <a:rPr lang="ko-KR" altLang="en-US" dirty="0"/>
              <a:t>는 주어진 </a:t>
            </a:r>
            <a:r>
              <a:rPr lang="en-US" altLang="ko-KR" dirty="0"/>
              <a:t>2</a:t>
            </a:r>
            <a:r>
              <a:rPr lang="ko-KR" altLang="en-US" dirty="0"/>
              <a:t>개의 논리값 중에 하나라도 참</a:t>
            </a:r>
            <a:r>
              <a:rPr lang="en-US" altLang="ko-KR" dirty="0"/>
              <a:t>(1) </a:t>
            </a:r>
            <a:r>
              <a:rPr lang="ko-KR" altLang="en-US" dirty="0"/>
              <a:t>이면 </a:t>
            </a:r>
            <a:r>
              <a:rPr lang="en-US" altLang="ko-KR" dirty="0"/>
              <a:t>1(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으로 계산하고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이외의 경우에는 </a:t>
            </a:r>
            <a:r>
              <a:rPr lang="en-US" altLang="ko-KR" dirty="0"/>
              <a:t>0(</a:t>
            </a:r>
            <a:r>
              <a:rPr lang="ko-KR" altLang="en-US" dirty="0"/>
              <a:t>거짓</a:t>
            </a:r>
            <a:r>
              <a:rPr lang="en-US" altLang="ko-KR" dirty="0"/>
              <a:t>) </a:t>
            </a:r>
            <a:r>
              <a:rPr lang="ko-KR" altLang="en-US" dirty="0"/>
              <a:t>으로 계산한다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** </a:t>
            </a:r>
            <a:r>
              <a:rPr lang="en-US" altLang="ko-KR" dirty="0"/>
              <a:t>| </a:t>
            </a:r>
            <a:r>
              <a:rPr lang="ko-KR" altLang="en-US" dirty="0"/>
              <a:t>기호는 </a:t>
            </a:r>
            <a:r>
              <a:rPr lang="ko-KR" altLang="en-US" dirty="0" err="1"/>
              <a:t>쉬프트를</a:t>
            </a:r>
            <a:r>
              <a:rPr lang="ko-KR" altLang="en-US" dirty="0"/>
              <a:t> 누른 상태에서 </a:t>
            </a:r>
            <a:r>
              <a:rPr lang="en-US" altLang="ko-KR" dirty="0"/>
              <a:t>(</a:t>
            </a:r>
            <a:r>
              <a:rPr lang="ko-KR" altLang="en-US" dirty="0"/>
              <a:t>백슬래시</a:t>
            </a:r>
            <a:r>
              <a:rPr lang="en-US" altLang="ko-KR" dirty="0"/>
              <a:t>)</a:t>
            </a:r>
            <a:r>
              <a:rPr lang="ko-KR" altLang="en-US" dirty="0"/>
              <a:t>를 누르면 나오는 기호로</a:t>
            </a:r>
            <a:r>
              <a:rPr lang="en-US" altLang="ko-KR" dirty="0"/>
              <a:t>, </a:t>
            </a:r>
            <a:r>
              <a:rPr lang="ko-KR" altLang="en-US" dirty="0" err="1"/>
              <a:t>버티컬</a:t>
            </a:r>
            <a:r>
              <a:rPr lang="ko-KR" altLang="en-US" dirty="0"/>
              <a:t> 바</a:t>
            </a:r>
            <a:r>
              <a:rPr lang="en-US" altLang="ko-KR" dirty="0"/>
              <a:t>(vertical bar) </a:t>
            </a:r>
            <a:r>
              <a:rPr lang="ko-KR" altLang="en-US" dirty="0"/>
              <a:t>기호이다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이러한 논리 연산을 </a:t>
            </a:r>
            <a:r>
              <a:rPr lang="en-US" altLang="ko-KR" dirty="0"/>
              <a:t>OR</a:t>
            </a:r>
            <a:r>
              <a:rPr lang="ko-KR" altLang="en-US" dirty="0" err="1" smtClean="0"/>
              <a:t>연산이라고도</a:t>
            </a:r>
            <a:r>
              <a:rPr lang="ko-KR" altLang="en-US" dirty="0"/>
              <a:t> </a:t>
            </a:r>
            <a:r>
              <a:rPr lang="ko-KR" altLang="en-US" dirty="0" smtClean="0"/>
              <a:t>부른다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거짓의 논리값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 value, </a:t>
            </a:r>
            <a:r>
              <a:rPr lang="ko-KR" altLang="en-US" dirty="0"/>
              <a:t>불 값을 </a:t>
            </a:r>
            <a:r>
              <a:rPr lang="ko-KR" altLang="en-US" dirty="0" err="1"/>
              <a:t>다루어주는</a:t>
            </a:r>
            <a:r>
              <a:rPr lang="ko-KR" altLang="en-US" dirty="0"/>
              <a:t> 논리연산자는 </a:t>
            </a:r>
            <a:r>
              <a:rPr lang="en-US" altLang="ko-KR" dirty="0"/>
              <a:t>!(not), &amp;&amp;(and), ||(or) </a:t>
            </a:r>
            <a:r>
              <a:rPr lang="ko-KR" altLang="en-US" dirty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0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855221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[</a:t>
            </a:r>
            <a:r>
              <a:rPr lang="ko-KR" altLang="en-US" dirty="0"/>
              <a:t>기초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조건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66035"/>
              </p:ext>
            </p:extLst>
          </p:nvPr>
        </p:nvGraphicFramePr>
        <p:xfrm>
          <a:off x="471488" y="1504334"/>
          <a:ext cx="5915026" cy="856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026">
                  <a:extLst>
                    <a:ext uri="{9D8B030D-6E8A-4147-A177-3AD203B41FA5}">
                      <a16:colId xmlns:a16="http://schemas.microsoft.com/office/drawing/2014/main" val="3543101617"/>
                    </a:ext>
                  </a:extLst>
                </a:gridCol>
              </a:tblGrid>
              <a:tr h="706769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세 개 </a:t>
                      </a:r>
                      <a:r>
                        <a:rPr lang="ko-KR" altLang="en-US" sz="135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입력받아</a:t>
                      </a:r>
                      <a:r>
                        <a:rPr lang="ko-KR" alt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짝수만 출력하기</a:t>
                      </a:r>
                      <a:endParaRPr lang="ko-KR" altLang="en-US" sz="135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6232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문제설명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76372"/>
                  </a:ext>
                </a:extLst>
              </a:tr>
              <a:tr h="1103720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정수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 b, c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입력되었을 때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짝수만 출력해보자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2637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입력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12159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큰 세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 b, c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순서대로 입력된다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2147483647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범위의 정수들이 입력되며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적어도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개는 짝수이다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08960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출력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55515"/>
                  </a:ext>
                </a:extLst>
              </a:tr>
              <a:tr h="1124694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짝 수만 순서대로 줄을 바꿔 출력한다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19839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</a:t>
                      </a:r>
                      <a:r>
                        <a:rPr lang="en-US" altLang="ko-KR" sz="2400" baseline="0" smtClean="0"/>
                        <a:t> </a:t>
                      </a:r>
                      <a:r>
                        <a:rPr lang="ko-KR" altLang="en-US" sz="2400" smtClean="0"/>
                        <a:t>입력 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1077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1 2 4</a:t>
                      </a:r>
                      <a:endParaRPr lang="ko-KR" altLang="en-US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24123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 </a:t>
                      </a:r>
                      <a:r>
                        <a:rPr lang="ko-KR" altLang="en-US" sz="2400" smtClean="0"/>
                        <a:t>출력예시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80396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15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3911400" y="5829480"/>
              <a:ext cx="36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040" y="5820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3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{ //</a:t>
            </a:r>
            <a:r>
              <a:rPr lang="ko-KR" altLang="en-US" dirty="0"/>
              <a:t>조건이 참일 때에만 실행되는 구역</a:t>
            </a:r>
            <a:r>
              <a:rPr lang="en-US" altLang="ko-KR" dirty="0"/>
              <a:t>(</a:t>
            </a:r>
            <a:r>
              <a:rPr lang="ko-KR" altLang="en-US" dirty="0" err="1"/>
              <a:t>코드블럭의</a:t>
            </a:r>
            <a:r>
              <a:rPr lang="ko-KR" altLang="en-US" dirty="0"/>
              <a:t> 시작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실행</a:t>
            </a:r>
            <a:r>
              <a:rPr lang="en-US" altLang="ko-KR" dirty="0"/>
              <a:t>1;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실행</a:t>
            </a:r>
            <a:r>
              <a:rPr lang="en-US" altLang="ko-KR" dirty="0"/>
              <a:t>2;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...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} //</a:t>
            </a:r>
            <a:r>
              <a:rPr lang="ko-KR" altLang="en-US" dirty="0" err="1"/>
              <a:t>코드블럭의</a:t>
            </a:r>
            <a:r>
              <a:rPr lang="ko-KR" altLang="en-US" dirty="0"/>
              <a:t> 끝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의 조건</a:t>
            </a:r>
            <a:r>
              <a:rPr lang="en-US" altLang="ko-KR" dirty="0"/>
              <a:t>/</a:t>
            </a:r>
            <a:r>
              <a:rPr lang="ko-KR" altLang="en-US" dirty="0"/>
              <a:t>선택 </a:t>
            </a:r>
            <a:r>
              <a:rPr lang="ko-KR" altLang="en-US" dirty="0" err="1"/>
              <a:t>실행구조는</a:t>
            </a:r>
            <a:r>
              <a:rPr lang="ko-KR" altLang="en-US" dirty="0"/>
              <a:t> 주어진 </a:t>
            </a:r>
            <a:r>
              <a:rPr lang="en-US" altLang="ko-KR" dirty="0"/>
              <a:t>"</a:t>
            </a:r>
            <a:r>
              <a:rPr lang="ko-KR" altLang="en-US" dirty="0"/>
              <a:t>조건</a:t>
            </a:r>
            <a:r>
              <a:rPr lang="en-US" altLang="ko-KR" dirty="0"/>
              <a:t>"</a:t>
            </a:r>
            <a:r>
              <a:rPr lang="ko-KR" altLang="en-US" dirty="0"/>
              <a:t>을 검사해 참인 경우에만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코드블럭에</a:t>
            </a:r>
            <a:r>
              <a:rPr lang="ko-KR" altLang="en-US" dirty="0"/>
              <a:t> 작성된 내용을 순서대로 실행해준다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예시</a:t>
            </a:r>
            <a:br>
              <a:rPr lang="ko-KR" altLang="en-US" dirty="0"/>
            </a:br>
            <a:r>
              <a:rPr lang="en-US" altLang="ko-KR" dirty="0"/>
              <a:t>if(a%2==0)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{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en-US" altLang="ko-KR" dirty="0" err="1"/>
              <a:t>printf</a:t>
            </a:r>
            <a:r>
              <a:rPr lang="en-US" altLang="ko-KR" dirty="0"/>
              <a:t>("%d", a);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}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if(b%2==0)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{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en-US" altLang="ko-KR" dirty="0" err="1"/>
              <a:t>printf</a:t>
            </a:r>
            <a:r>
              <a:rPr lang="en-US" altLang="ko-KR" dirty="0"/>
              <a:t>("%d", b);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}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if(c%2==0)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{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en-US" altLang="ko-KR" dirty="0" err="1"/>
              <a:t>printf</a:t>
            </a:r>
            <a:r>
              <a:rPr lang="en-US" altLang="ko-KR" dirty="0"/>
              <a:t>("%d", c);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}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** </a:t>
            </a:r>
            <a:r>
              <a:rPr lang="en-US" altLang="ko-KR" dirty="0"/>
              <a:t>a%2==0 </a:t>
            </a:r>
            <a:r>
              <a:rPr lang="ko-KR" altLang="en-US" dirty="0"/>
              <a:t>은 </a:t>
            </a:r>
            <a:r>
              <a:rPr lang="en-US" altLang="ko-KR" dirty="0"/>
              <a:t>a%2</a:t>
            </a:r>
            <a:r>
              <a:rPr lang="ko-KR" altLang="en-US" dirty="0"/>
              <a:t>가 먼저 수행되고 그 결과를 </a:t>
            </a:r>
            <a:r>
              <a:rPr lang="en-US" altLang="ko-KR" dirty="0"/>
              <a:t>0</a:t>
            </a:r>
            <a:r>
              <a:rPr lang="ko-KR" altLang="en-US" dirty="0"/>
              <a:t>과 비교해 참</a:t>
            </a:r>
            <a:r>
              <a:rPr lang="en-US" altLang="ko-KR" dirty="0"/>
              <a:t>/</a:t>
            </a:r>
            <a:r>
              <a:rPr lang="ko-KR" altLang="en-US" dirty="0"/>
              <a:t>거짓으로 계산해 준다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a%2==0</a:t>
            </a:r>
            <a:r>
              <a:rPr lang="ko-KR" altLang="en-US" dirty="0"/>
              <a:t>의 의미는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"a</a:t>
            </a:r>
            <a:r>
              <a:rPr lang="ko-KR" altLang="en-US" dirty="0"/>
              <a:t>가 짝수라면</a:t>
            </a:r>
            <a:r>
              <a:rPr lang="en-US" altLang="ko-KR" dirty="0"/>
              <a:t>?" </a:t>
            </a:r>
            <a:r>
              <a:rPr lang="ko-KR" altLang="en-US" dirty="0"/>
              <a:t>이라는 의미로 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3567600" y="3307680"/>
              <a:ext cx="2224080" cy="3025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8240" y="3298320"/>
                <a:ext cx="2242800" cy="30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4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855221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[</a:t>
            </a:r>
            <a:r>
              <a:rPr lang="ko-KR" altLang="en-US" dirty="0"/>
              <a:t>기초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조건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169893"/>
              </p:ext>
            </p:extLst>
          </p:nvPr>
        </p:nvGraphicFramePr>
        <p:xfrm>
          <a:off x="471488" y="1504334"/>
          <a:ext cx="5915026" cy="856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026">
                  <a:extLst>
                    <a:ext uri="{9D8B030D-6E8A-4147-A177-3AD203B41FA5}">
                      <a16:colId xmlns:a16="http://schemas.microsoft.com/office/drawing/2014/main" val="3543101617"/>
                    </a:ext>
                  </a:extLst>
                </a:gridCol>
              </a:tblGrid>
              <a:tr h="706769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한 개 </a:t>
                      </a:r>
                      <a:r>
                        <a:rPr lang="ko-KR" altLang="en-US" sz="135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입력받아</a:t>
                      </a:r>
                      <a:r>
                        <a:rPr lang="ko-KR" alt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분석하기</a:t>
                      </a:r>
                      <a:endParaRPr lang="ko-KR" altLang="en-US" sz="135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6232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문제설명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76372"/>
                  </a:ext>
                </a:extLst>
              </a:tr>
              <a:tr h="1103720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한 개가 입력되었을 때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minus(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)/plus(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짝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)/odd(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홀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출력해보자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26377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입력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12159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한 개가 입력된다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(-2147483648 ~ 2147483647,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입력되지 않는다</a:t>
                      </a:r>
                      <a:r>
                        <a:rPr lang="en-US" altLang="ko-KR" sz="135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08960"/>
                  </a:ext>
                </a:extLst>
              </a:tr>
              <a:tr h="70676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400" smtClean="0"/>
                        <a:t>출력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55515"/>
                  </a:ext>
                </a:extLst>
              </a:tr>
              <a:tr h="1124694"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음수인지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양수인지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홀수인지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짝수인지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판별하여 출력한다</a:t>
                      </a:r>
                      <a:r>
                        <a:rPr lang="en-US" altLang="ko-KR" sz="135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19839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</a:t>
                      </a:r>
                      <a:r>
                        <a:rPr lang="en-US" altLang="ko-KR" sz="2400" baseline="0" smtClean="0"/>
                        <a:t> </a:t>
                      </a:r>
                      <a:r>
                        <a:rPr lang="ko-KR" altLang="en-US" sz="2400" smtClean="0"/>
                        <a:t>입력 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1077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241235"/>
                  </a:ext>
                </a:extLst>
              </a:tr>
              <a:tr h="638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- </a:t>
                      </a:r>
                      <a:r>
                        <a:rPr lang="ko-KR" altLang="en-US" sz="2400" smtClean="0"/>
                        <a:t>출력예시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803966"/>
                  </a:ext>
                </a:extLst>
              </a:tr>
              <a:tr h="79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양수 입니다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짝수입니다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1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5230</TotalTime>
  <Words>370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[기초-비교연산]</vt:lpstr>
      <vt:lpstr>[기초-논리연산]</vt:lpstr>
      <vt:lpstr>PowerPoint 프레젠테이션</vt:lpstr>
      <vt:lpstr>[기초-논리연산]</vt:lpstr>
      <vt:lpstr>PowerPoint 프레젠테이션</vt:lpstr>
      <vt:lpstr>[기초-조건]</vt:lpstr>
      <vt:lpstr>PowerPoint 프레젠테이션</vt:lpstr>
      <vt:lpstr>[기초-조건]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hg lee</dc:creator>
  <cp:lastModifiedBy>hg lee</cp:lastModifiedBy>
  <cp:revision>29</cp:revision>
  <dcterms:created xsi:type="dcterms:W3CDTF">2017-08-29T04:26:54Z</dcterms:created>
  <dcterms:modified xsi:type="dcterms:W3CDTF">2018-04-11T20:25:17Z</dcterms:modified>
</cp:coreProperties>
</file>