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3265"/>
    <p:restoredTop sz="94703"/>
  </p:normalViewPr>
  <p:slideViewPr>
    <p:cSldViewPr>
      <p:cViewPr>
        <p:scale>
          <a:sx n="90" d="100"/>
          <a:sy n="90" d="100"/>
        </p:scale>
        <p:origin x="-684" y="-288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ctrTitle" idx="0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642918"/>
            <a:ext cx="6719885" cy="6014433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928926" y="214290"/>
            <a:ext cx="6000792" cy="92869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dat=Integer.parseInt(JOptionPane.showInputDialog("</a:t>
            </a:r>
            <a:r>
              <a:rPr lang="ko-KR" altLang="en-US" sz="1600">
                <a:latin typeface="HY강B"/>
                <a:ea typeface="HY강B"/>
              </a:rPr>
              <a:t>값입력 </a:t>
            </a:r>
            <a:r>
              <a:rPr lang="en-US" altLang="ko-KR" sz="1600">
                <a:latin typeface="HY강B"/>
                <a:ea typeface="HY강B"/>
              </a:rPr>
              <a:t>: ")); </a:t>
            </a:r>
            <a:r>
              <a:rPr lang="ko-KR" altLang="en-US" sz="1600">
                <a:latin typeface="HY강B"/>
                <a:ea typeface="HY강B"/>
              </a:rPr>
              <a:t>문장이</a:t>
            </a:r>
            <a:r>
              <a:rPr lang="en-US" altLang="ko-KR" sz="1600">
                <a:latin typeface="HY강B"/>
                <a:ea typeface="HY강B"/>
              </a:rPr>
              <a:t> </a:t>
            </a:r>
            <a:r>
              <a:rPr lang="ko-KR" altLang="en-US" sz="1600">
                <a:latin typeface="HY강B"/>
                <a:ea typeface="HY강B"/>
              </a:rPr>
              <a:t>실행되어 입력상자가 나타납니다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적당한 값을 입력합니다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285728"/>
            <a:ext cx="6896100" cy="61531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5429264"/>
            <a:ext cx="2071702" cy="8572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if~ else if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5357850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비교대상이 참과 거짓으로만 결과가 나오는것이 아니라 여러가지 경우의 수로 나올경우에 사용할 수 있는 문장이다</a:t>
            </a:r>
            <a:r>
              <a:rPr lang="en-US" altLang="ko-KR" sz="2800"/>
              <a:t>.</a:t>
            </a:r>
            <a:endParaRPr lang="en-US" altLang="ko-KR" sz="2800"/>
          </a:p>
          <a:p>
            <a:pPr lvl="0">
              <a:defRPr lang="ko-KR" altLang="en-US"/>
            </a:pPr>
            <a:r>
              <a:rPr lang="ko-KR" altLang="en-US" sz="2800"/>
              <a:t>예를 들어 성적처리 할 경우 </a:t>
            </a:r>
            <a:r>
              <a:rPr lang="en-US" altLang="ko-KR" sz="2800"/>
              <a:t>90</a:t>
            </a:r>
            <a:r>
              <a:rPr lang="ko-KR" altLang="en-US" sz="2800"/>
              <a:t>이상인 경우</a:t>
            </a:r>
            <a:r>
              <a:rPr lang="en-US" altLang="ko-KR" sz="2800"/>
              <a:t>, 80</a:t>
            </a:r>
            <a:r>
              <a:rPr lang="ko-KR" altLang="en-US" sz="2800"/>
              <a:t> 이상인 경우</a:t>
            </a:r>
            <a:r>
              <a:rPr lang="en-US" altLang="ko-KR" sz="2800"/>
              <a:t>, 70</a:t>
            </a:r>
            <a:r>
              <a:rPr lang="ko-KR" altLang="en-US" sz="2800"/>
              <a:t> 이상인 경우</a:t>
            </a:r>
            <a:r>
              <a:rPr lang="en-US" altLang="ko-KR" sz="2800"/>
              <a:t>, 60</a:t>
            </a:r>
            <a:r>
              <a:rPr lang="ko-KR" altLang="en-US" sz="2800"/>
              <a:t> 이상인 경우에따라서 결과가 각각 </a:t>
            </a:r>
            <a:r>
              <a:rPr lang="en-US" altLang="ko-KR" sz="2800"/>
              <a:t>A, B, C, D, F</a:t>
            </a:r>
            <a:r>
              <a:rPr lang="ko-KR" altLang="en-US" sz="2800"/>
              <a:t>학점으로 달라지는 경우에 해당한다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pic>
        <p:nvPicPr>
          <p:cNvPr id="4" name="_x78002888" descr="EMB0000056c14e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57884" y="2143116"/>
            <a:ext cx="3000396" cy="36208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400" b="1"/>
              <a:t>package pk09;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import javax.swing.JOptionPane;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public class HakJum 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public static void main(String[] args) 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int JumSu 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char HakJum;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JumSu=Integer.parseInt(JOptionPane.showInputDialog("</a:t>
            </a:r>
            <a:r>
              <a:rPr lang="ko-KR" altLang="en-US" sz="1400" b="1"/>
              <a:t>점수 입력 </a:t>
            </a:r>
            <a:r>
              <a:rPr lang="en-US" altLang="ko-KR" sz="1400" b="1"/>
              <a:t>: "));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if (JumSu &gt;= 90){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    HakJum = 'A';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}else if(JumSu &gt;= 80){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    HakJum = 'B';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}else if(JumSu &gt;= 70){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    HakJum = 'C';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}else if(JumSu &gt;= 60){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    HakJum = 'D';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}else{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    HakJum = 'F';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  <a:endParaRPr lang="en-US" altLang="ko-KR" sz="1400" b="1"/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System.out.println("</a:t>
            </a:r>
            <a:r>
              <a:rPr lang="ko-KR" altLang="en-US" sz="1400" b="1"/>
              <a:t>취득한 학점은 </a:t>
            </a:r>
            <a:r>
              <a:rPr lang="en-US" altLang="ko-KR" sz="1400" b="1"/>
              <a:t>"+ HakJum  +" </a:t>
            </a:r>
            <a:r>
              <a:rPr lang="ko-KR" altLang="en-US" sz="1400" b="1"/>
              <a:t>입니다</a:t>
            </a:r>
            <a:r>
              <a:rPr lang="en-US" altLang="ko-KR" sz="1400" b="1"/>
              <a:t>."  );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}</a:t>
            </a:r>
            <a:endParaRPr lang="en-US" altLang="ko-KR" sz="14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[ExJava9-2]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7"/>
          <p:cNvGrpSpPr/>
          <p:nvPr/>
        </p:nvGrpSpPr>
        <p:grpSpPr>
          <a:xfrm rot="0">
            <a:off x="928662" y="1785926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293261" cy="606744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7224" y="1428736"/>
            <a:ext cx="6791325" cy="52197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428604"/>
            <a:ext cx="6896100" cy="60674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928926" y="214290"/>
            <a:ext cx="6000792" cy="92869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dat=Integer.parseInt(JOptionPane.showInputDialog(“</a:t>
            </a:r>
            <a:r>
              <a:rPr lang="ko-KR" altLang="en-US" sz="1600">
                <a:latin typeface="HY강B"/>
                <a:ea typeface="HY강B"/>
              </a:rPr>
              <a:t>점수 입력 </a:t>
            </a:r>
            <a:r>
              <a:rPr lang="en-US" altLang="ko-KR" sz="1600">
                <a:latin typeface="HY강B"/>
                <a:ea typeface="HY강B"/>
              </a:rPr>
              <a:t>: ")); </a:t>
            </a:r>
            <a:r>
              <a:rPr lang="ko-KR" altLang="en-US" sz="1600">
                <a:latin typeface="HY강B"/>
                <a:ea typeface="HY강B"/>
              </a:rPr>
              <a:t>문장이</a:t>
            </a:r>
            <a:r>
              <a:rPr lang="en-US" altLang="ko-KR" sz="1600">
                <a:latin typeface="HY강B"/>
                <a:ea typeface="HY강B"/>
              </a:rPr>
              <a:t> </a:t>
            </a:r>
            <a:r>
              <a:rPr lang="ko-KR" altLang="en-US" sz="1600">
                <a:latin typeface="HY강B"/>
                <a:ea typeface="HY강B"/>
              </a:rPr>
              <a:t>실행되어 입력상자가 나타납니다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적당한 값을 입력합니다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9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비교문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428604"/>
            <a:ext cx="6000770" cy="59497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5357826"/>
            <a:ext cx="1714512" cy="57150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 switch~ case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4643470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switch ~ case</a:t>
            </a:r>
            <a:r>
              <a:rPr lang="ko-KR" altLang="en-US" sz="2800"/>
              <a:t>문은 </a:t>
            </a:r>
            <a:r>
              <a:rPr lang="en-US" altLang="ko-KR" sz="2800"/>
              <a:t>1</a:t>
            </a:r>
            <a:r>
              <a:rPr lang="ko-KR" altLang="en-US" sz="2800"/>
              <a:t>개 변수 또는 수식이 여러 값을 가질 때의 선택구조이다</a:t>
            </a:r>
            <a:r>
              <a:rPr lang="en-US" altLang="ko-KR" sz="2800"/>
              <a:t>. </a:t>
            </a:r>
            <a:endParaRPr lang="en-US" altLang="ko-KR" sz="2800"/>
          </a:p>
          <a:p>
            <a:pPr lvl="0">
              <a:defRPr lang="ko-KR" altLang="en-US"/>
            </a:pPr>
            <a:r>
              <a:rPr lang="en-US" altLang="ko-KR" sz="2800"/>
              <a:t>switch </a:t>
            </a:r>
            <a:r>
              <a:rPr lang="ko-KR" altLang="en-US" sz="2800"/>
              <a:t>옆 </a:t>
            </a:r>
            <a:r>
              <a:rPr lang="en-US" altLang="ko-KR" sz="2800"/>
              <a:t>(  )</a:t>
            </a:r>
            <a:r>
              <a:rPr lang="ko-KR" altLang="en-US" sz="2800"/>
              <a:t>안의 변수 또는 수식의 값과 </a:t>
            </a:r>
            <a:r>
              <a:rPr lang="en-US" altLang="ko-KR" sz="2800"/>
              <a:t>case</a:t>
            </a:r>
            <a:r>
              <a:rPr lang="ko-KR" altLang="en-US" sz="2800"/>
              <a:t>문 뒤의 값과 일치하는 </a:t>
            </a:r>
            <a:r>
              <a:rPr lang="en-US" altLang="ko-KR" sz="2800"/>
              <a:t>case</a:t>
            </a:r>
            <a:r>
              <a:rPr lang="ko-KR" altLang="en-US" sz="2800"/>
              <a:t>문 뒤의 수행문장을 수행한다</a:t>
            </a:r>
            <a:r>
              <a:rPr lang="en-US" altLang="ko-KR" sz="2800"/>
              <a:t>. </a:t>
            </a:r>
            <a:r>
              <a:rPr lang="ko-KR" altLang="en-US" sz="2800"/>
              <a:t>만약에 일치하는 값이 하나도 없을 때는 </a:t>
            </a:r>
            <a:r>
              <a:rPr lang="en-US" altLang="ko-KR" sz="2800"/>
              <a:t>default </a:t>
            </a:r>
            <a:r>
              <a:rPr lang="ko-KR" altLang="en-US" sz="2800"/>
              <a:t>문 뒤의 수행문장들을 수행한다</a:t>
            </a:r>
            <a:r>
              <a:rPr lang="en-US" altLang="ko-KR" sz="2800"/>
              <a:t>. </a:t>
            </a:r>
            <a:endParaRPr lang="en-US" altLang="ko-KR" sz="2800"/>
          </a:p>
          <a:p>
            <a:pPr lvl="0">
              <a:defRPr lang="ko-KR" altLang="en-US"/>
            </a:pPr>
            <a:endParaRPr lang="ko-KR" altLang="en-US" sz="28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7649" name="_x78002808" descr="EMB0000056c14e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14942" y="1714488"/>
            <a:ext cx="3643338" cy="3571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400" b="1"/>
              <a:t>package pk09;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import javax.swing.JOptionPane;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public class SwitchTest {</a:t>
            </a:r>
            <a:endParaRPr lang="en-US" altLang="ko-KR" sz="1400" b="1"/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public static void main(String[] args) { 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int In_Num; 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In_Num=Integer.parseInt(JOptionPane.showInputDialog("</a:t>
            </a:r>
            <a:r>
              <a:rPr lang="ko-KR" altLang="en-US" sz="1400" b="1"/>
              <a:t>번호입력 </a:t>
            </a:r>
            <a:r>
              <a:rPr lang="en-US" altLang="ko-KR" sz="1400" b="1"/>
              <a:t>: "));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switch(In_Num){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case 1 :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    System.out.println("</a:t>
            </a:r>
            <a:r>
              <a:rPr lang="ko-KR" altLang="en-US" sz="1400" b="1"/>
              <a:t>예금조회를 선택하셨습니다</a:t>
            </a:r>
            <a:r>
              <a:rPr lang="en-US" altLang="ko-KR" sz="1400" b="1"/>
              <a:t>." ); break;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case 2 :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예금출금을 선택하셨습니다</a:t>
            </a:r>
            <a:r>
              <a:rPr lang="en-US" altLang="ko-KR" sz="1400" b="1"/>
              <a:t>." ); break;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case 3 :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예금입금을 선택하셨습니다</a:t>
            </a:r>
            <a:r>
              <a:rPr lang="en-US" altLang="ko-KR" sz="1400" b="1"/>
              <a:t>." ); break;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case 4 :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예금이체를 선택하셨습니다</a:t>
            </a:r>
            <a:r>
              <a:rPr lang="en-US" altLang="ko-KR" sz="1400" b="1"/>
              <a:t>." ); break;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default : 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번호를 잘못 누르셨습니다</a:t>
            </a:r>
            <a:r>
              <a:rPr lang="en-US" altLang="ko-KR" sz="1400" b="1"/>
              <a:t>." ); 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	   } /* switch</a:t>
            </a:r>
            <a:r>
              <a:rPr lang="ko-KR" altLang="en-US" sz="1400" b="1"/>
              <a:t>문을 닫아줌 *</a:t>
            </a:r>
            <a:r>
              <a:rPr lang="en-US" altLang="ko-KR" sz="1400" b="1"/>
              <a:t>/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}</a:t>
            </a:r>
            <a:endParaRPr lang="en-US" altLang="ko-KR" sz="1400" b="1"/>
          </a:p>
          <a:p>
            <a:pPr lvl="0">
              <a:defRPr lang="ko-KR" altLang="en-US"/>
            </a:pPr>
            <a:endParaRPr lang="en-US" altLang="ko-KR" sz="14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[ExJava9-3]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7"/>
          <p:cNvGrpSpPr/>
          <p:nvPr/>
        </p:nvGrpSpPr>
        <p:grpSpPr>
          <a:xfrm rot="0">
            <a:off x="928662" y="1785926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38" y="500042"/>
            <a:ext cx="5300680" cy="60759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786" y="1643050"/>
            <a:ext cx="7248525" cy="48768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000108"/>
            <a:ext cx="7543800" cy="50863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928926" y="214290"/>
            <a:ext cx="6000792" cy="92869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in_Num=Integer.parseInt(JOptionPane.showInputDialog(“</a:t>
            </a:r>
            <a:r>
              <a:rPr lang="ko-KR" altLang="en-US" sz="1600">
                <a:latin typeface="HY강B"/>
                <a:ea typeface="HY강B"/>
              </a:rPr>
              <a:t>번호 입력 </a:t>
            </a:r>
            <a:r>
              <a:rPr lang="en-US" altLang="ko-KR" sz="1600">
                <a:latin typeface="HY강B"/>
                <a:ea typeface="HY강B"/>
              </a:rPr>
              <a:t>: ")); </a:t>
            </a:r>
            <a:r>
              <a:rPr lang="ko-KR" altLang="en-US" sz="1600">
                <a:latin typeface="HY강B"/>
                <a:ea typeface="HY강B"/>
              </a:rPr>
              <a:t>문장이</a:t>
            </a:r>
            <a:r>
              <a:rPr lang="en-US" altLang="ko-KR" sz="1600">
                <a:latin typeface="HY강B"/>
                <a:ea typeface="HY강B"/>
              </a:rPr>
              <a:t> </a:t>
            </a:r>
            <a:r>
              <a:rPr lang="ko-KR" altLang="en-US" sz="1600">
                <a:latin typeface="HY강B"/>
                <a:ea typeface="HY강B"/>
              </a:rPr>
              <a:t>실행되어 입력상자가 나타납니다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적당한 값을 입력합니다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428604"/>
            <a:ext cx="6962775" cy="60769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20" y="5857892"/>
            <a:ext cx="1857388" cy="57150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 rot="0"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 rot="0"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 rot="0"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 rot="0"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 if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switch~ case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 rot="0"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 rot="0"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 rot="0"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 rot="0"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 if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switch~ case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Lesson5 </a:t>
            </a:r>
            <a:r>
              <a:rPr xmlns:mc="http://schemas.openxmlformats.org/markup-compatibility/2006" xmlns:hp="http://schemas.haansoft.com/office/presentation/8.0" lang="ko-KR" altLang="en-US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  <a:endParaRPr xmlns:mc="http://schemas.openxmlformats.org/markup-compatibility/2006" xmlns:hp="http://schemas.haansoft.com/office/presentation/8.0" lang="ko-KR" altLang="en-US" sz="5400" kern="0" mc:Ignorable="hp" hp:hslEmbossed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2, 3, 4 </a:t>
            </a:r>
            <a:r>
              <a:rPr xmlns:mc="http://schemas.openxmlformats.org/markup-compatibility/2006" xmlns:hp="http://schemas.haansoft.com/office/presentation/8.0" lang="ko-KR" altLang="en-US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  <a:endParaRPr xmlns:mc="http://schemas.openxmlformats.org/markup-compatibility/2006" xmlns:hp="http://schemas.haansoft.com/office/presentation/8.0" lang="ko-KR" altLang="en-US" sz="5400" kern="0" mc:Ignorable="hp" hp:hslEmbossed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8" grpId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06" y="1214422"/>
            <a:ext cx="9001156" cy="264320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200"/>
              <a:t>순차적인 프로그래밍에서는 프로그램의 처음 문장에서 다음 문장으로 물 흐르듯이 명령을 수행한다</a:t>
            </a:r>
            <a:r>
              <a:rPr lang="en-US" altLang="ko-KR" sz="2200"/>
              <a:t>. </a:t>
            </a:r>
            <a:r>
              <a:rPr lang="ko-KR" altLang="en-US" sz="2200"/>
              <a:t>제어 구조란</a:t>
            </a:r>
            <a:r>
              <a:rPr lang="en-US" altLang="ko-KR" sz="2200"/>
              <a:t>, </a:t>
            </a:r>
            <a:r>
              <a:rPr lang="ko-KR" altLang="en-US" sz="2200"/>
              <a:t>이러한 순차적인 구조를 명령 흐름의 순서를 바꾸어 주는 구조를 말한다</a:t>
            </a:r>
            <a:r>
              <a:rPr lang="en-US" altLang="ko-KR" sz="2200"/>
              <a:t>. </a:t>
            </a:r>
            <a:r>
              <a:rPr lang="ko-KR" altLang="en-US" sz="2200"/>
              <a:t>제어 구조는 크게 선택 구조</a:t>
            </a:r>
            <a:r>
              <a:rPr lang="en-US" altLang="ko-KR" sz="2200"/>
              <a:t>(Selection Constructions)</a:t>
            </a:r>
            <a:r>
              <a:rPr lang="ko-KR" altLang="en-US" sz="2200"/>
              <a:t>와 반복 구조</a:t>
            </a:r>
            <a:r>
              <a:rPr lang="en-US" altLang="ko-KR" sz="2200"/>
              <a:t>(Repetiton Constructions)</a:t>
            </a:r>
            <a:r>
              <a:rPr lang="ko-KR" altLang="en-US" sz="2200"/>
              <a:t>로 나뉜다</a:t>
            </a:r>
            <a:r>
              <a:rPr lang="en-US" altLang="ko-KR" sz="2200"/>
              <a:t>. </a:t>
            </a:r>
            <a:endParaRPr lang="en-US" altLang="ko-KR" sz="2200"/>
          </a:p>
          <a:p>
            <a:pPr lvl="0">
              <a:defRPr lang="ko-KR" altLang="en-US"/>
            </a:pPr>
            <a:r>
              <a:rPr lang="ko-KR" altLang="en-US" sz="2200"/>
              <a:t>이번장에서는 선택 구조의 </a:t>
            </a:r>
            <a:r>
              <a:rPr lang="en-US" altLang="ko-KR" sz="2200"/>
              <a:t>if </a:t>
            </a:r>
            <a:r>
              <a:rPr lang="ko-KR" altLang="en-US" sz="2200"/>
              <a:t>문과 </a:t>
            </a:r>
            <a:r>
              <a:rPr lang="en-US" altLang="ko-KR" sz="2200"/>
              <a:t>select</a:t>
            </a:r>
            <a:r>
              <a:rPr lang="ko-KR" altLang="en-US" sz="2200"/>
              <a:t> </a:t>
            </a:r>
            <a:r>
              <a:rPr lang="en-US" altLang="ko-KR" sz="2200"/>
              <a:t>case</a:t>
            </a:r>
            <a:r>
              <a:rPr lang="ko-KR" altLang="en-US" sz="2200"/>
              <a:t>문에 대해서 알아보도록하며 특히</a:t>
            </a:r>
            <a:r>
              <a:rPr lang="en-US" altLang="ko-KR" sz="2200"/>
              <a:t>if</a:t>
            </a:r>
            <a:r>
              <a:rPr lang="ko-KR" altLang="en-US" sz="2200"/>
              <a:t>문은 다음과 같은 </a:t>
            </a:r>
            <a:r>
              <a:rPr lang="en-US" altLang="ko-KR" sz="2200"/>
              <a:t>3</a:t>
            </a:r>
            <a:r>
              <a:rPr lang="ko-KR" altLang="en-US" sz="2200"/>
              <a:t>가지의 경우로 나타날 수 있다</a:t>
            </a:r>
            <a:r>
              <a:rPr lang="en-US" altLang="ko-KR" sz="2200"/>
              <a:t>.</a:t>
            </a:r>
            <a:endParaRPr lang="en-US" altLang="ko-KR" sz="2200"/>
          </a:p>
          <a:p>
            <a:pPr lvl="0">
              <a:defRPr lang="ko-KR" altLang="en-US"/>
            </a:pPr>
            <a:endParaRPr lang="ko-KR" altLang="en-US" sz="22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145" name="_x78002968" descr="EMB0000056c14e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3977727"/>
            <a:ext cx="2212978" cy="20141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6147" name="_x78002888" descr="EMB0000056c14e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33144" y="3977727"/>
            <a:ext cx="2275981" cy="2317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6149" name="_x78002888" descr="EMB0000056c14e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43570" y="3977727"/>
            <a:ext cx="3214710" cy="27636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if~ else</a:t>
            </a:r>
            <a:r>
              <a:rPr lang="ko-KR" altLang="en-US"/>
              <a:t>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200144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if</a:t>
            </a:r>
            <a:r>
              <a:rPr lang="ko-KR" altLang="en-US"/>
              <a:t>문은 조건을 만족할 때만 명령문을 수행하는 문장으로 형식은 다음과 같다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158" y="2857496"/>
            <a:ext cx="3143272" cy="164307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if (</a:t>
            </a:r>
            <a:r>
              <a:rPr lang="ko-KR" altLang="en-US" sz="2400">
                <a:latin typeface="HY강B"/>
                <a:ea typeface="HY강B"/>
              </a:rPr>
              <a:t>조건</a:t>
            </a:r>
            <a:r>
              <a:rPr lang="en-US" altLang="ko-KR" sz="2400">
                <a:latin typeface="HY강B"/>
                <a:ea typeface="HY강B"/>
              </a:rPr>
              <a:t>)</a:t>
            </a:r>
            <a:endParaRPr lang="en-US" altLang="ko-KR" sz="2400">
              <a:latin typeface="HY강B"/>
              <a:ea typeface="HY강B"/>
            </a:endParaRPr>
          </a:p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  </a:t>
            </a:r>
            <a:r>
              <a:rPr kumimoji="0" lang="ko-KR" altLang="en-US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수행문</a:t>
            </a: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…;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9124" y="2857496"/>
            <a:ext cx="3143272" cy="164307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if (</a:t>
            </a:r>
            <a:r>
              <a:rPr lang="ko-KR" altLang="en-US" sz="2400">
                <a:latin typeface="HY강B"/>
                <a:ea typeface="HY강B"/>
              </a:rPr>
              <a:t>조건</a:t>
            </a:r>
            <a:r>
              <a:rPr lang="en-US" altLang="ko-KR" sz="2400">
                <a:latin typeface="HY강B"/>
                <a:ea typeface="HY강B"/>
              </a:rPr>
              <a:t>)</a:t>
            </a:r>
            <a:endParaRPr lang="en-US" altLang="ko-KR" sz="2400">
              <a:latin typeface="HY강B"/>
              <a:ea typeface="HY강B"/>
            </a:endParaRPr>
          </a:p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  </a:t>
            </a:r>
            <a:r>
              <a:rPr kumimoji="0" lang="ko-KR" altLang="en-US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수행문</a:t>
            </a: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1…;</a:t>
            </a:r>
            <a:endParaRPr kumimoji="0" lang="en-US" altLang="ko-KR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else</a:t>
            </a:r>
            <a:endParaRPr lang="en-US" altLang="ko-KR" sz="2400">
              <a:latin typeface="HY강B"/>
              <a:ea typeface="HY강B"/>
            </a:endParaRPr>
          </a:p>
          <a:p>
            <a:pPr lvl="0"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   수행문</a:t>
            </a:r>
            <a:r>
              <a:rPr lang="en-US" altLang="ko-KR" sz="2400">
                <a:latin typeface="HY강B"/>
                <a:ea typeface="HY강B"/>
              </a:rPr>
              <a:t>2…;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7" name="_x78002968" descr="EMB0000056c14e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728" y="4357694"/>
            <a:ext cx="2212978" cy="20141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8" name="_x78002888" descr="EMB0000056c14e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00826" y="4143380"/>
            <a:ext cx="2275981" cy="2317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/>
              <a:t>package pk09;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import javax.swing.JOptionPane;</a:t>
            </a:r>
            <a:endParaRPr lang="en-US" altLang="ko-KR" sz="1600"/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public class IfElseTest {</a:t>
            </a:r>
            <a:endParaRPr lang="en-US" altLang="ko-KR" sz="1600"/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public static void main(String[] args) {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int dat;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String inputData = JOptionPane.showInputDialog("</a:t>
            </a:r>
            <a:r>
              <a:rPr lang="ko-KR" altLang="en-US" sz="1600"/>
              <a:t>값입력 </a:t>
            </a:r>
            <a:r>
              <a:rPr lang="en-US" altLang="ko-KR" sz="1600"/>
              <a:t>: ")</a:t>
            </a:r>
            <a:r>
              <a:rPr lang="ko-KR" altLang="en-US" sz="1600"/>
              <a:t>;</a:t>
            </a:r>
            <a:endParaRPr lang="ko-KR" altLang="en-US" sz="1600"/>
          </a:p>
          <a:p>
            <a:pPr lvl="0">
              <a:defRPr lang="ko-KR" altLang="en-US"/>
            </a:pPr>
            <a:r>
              <a:rPr lang="en-US" altLang="ko-KR" sz="1600"/>
              <a:t>        dat=Integer.parseInt(inputData );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if(dat%10 == 0){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    System.out.println(dat+"(</a:t>
            </a:r>
            <a:r>
              <a:rPr lang="ko-KR" altLang="en-US" sz="1600"/>
              <a:t>은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  <a:r>
              <a:rPr lang="en-US" altLang="ko-KR" sz="1600"/>
              <a:t>10</a:t>
            </a:r>
            <a:r>
              <a:rPr lang="ko-KR" altLang="en-US" sz="1600"/>
              <a:t>의 배수입니다</a:t>
            </a:r>
            <a:r>
              <a:rPr lang="en-US" altLang="ko-KR" sz="1600"/>
              <a:t>");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}else{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    System.out.println(dat+"(</a:t>
            </a:r>
            <a:r>
              <a:rPr lang="ko-KR" altLang="en-US" sz="1600"/>
              <a:t>은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  <a:r>
              <a:rPr lang="en-US" altLang="ko-KR" sz="1600"/>
              <a:t>10</a:t>
            </a:r>
            <a:r>
              <a:rPr lang="ko-KR" altLang="en-US" sz="1600"/>
              <a:t>의 배수가 아닙니다</a:t>
            </a:r>
            <a:r>
              <a:rPr lang="en-US" altLang="ko-KR" sz="1600"/>
              <a:t>");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   }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}</a:t>
            </a: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}</a:t>
            </a:r>
            <a:endParaRPr lang="en-US" altLang="ko-KR" sz="16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[ExJava9-1]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7"/>
          <p:cNvGrpSpPr/>
          <p:nvPr/>
        </p:nvGrpSpPr>
        <p:grpSpPr>
          <a:xfrm rot="0">
            <a:off x="928662" y="1785926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300680" cy="60759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714488"/>
            <a:ext cx="7045343" cy="43106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1196</ep:Words>
  <ep:PresentationFormat>화면 슬라이드 쇼(4:3)</ep:PresentationFormat>
  <ep:Paragraphs>262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미래</vt:lpstr>
      <vt:lpstr>Java Programming</vt:lpstr>
      <vt:lpstr>9장. 자바의 비교문</vt:lpstr>
      <vt:lpstr>목  차</vt:lpstr>
      <vt:lpstr>Intro.</vt:lpstr>
      <vt:lpstr>1. if~ else문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2. if~ else if문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3. switch~ case문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정 리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2013-12-31T15:36:04.000</dcterms:created>
  <dc:creator>hye</dc:creator>
  <cp:lastModifiedBy>leehg</cp:lastModifiedBy>
  <dcterms:modified xsi:type="dcterms:W3CDTF">2017-01-30T01:36:20.102</dcterms:modified>
  <cp:revision>277</cp:revision>
  <dc:title>제목을 입력하십시오</dc:title>
  <cp:version>0906.0100.01</cp:version>
</cp:coreProperties>
</file>