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0"/>
    <p:restoredTop sz="95238"/>
  </p:normalViewPr>
  <p:slideViewPr>
    <p:cSldViewPr>
      <p:cViewPr varScale="1">
        <p:scale>
          <a:sx n="83" d="100"/>
          <a:sy n="83" d="100"/>
        </p:scale>
        <p:origin x="1536" y="7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92.78351" units="1/cm"/>
          <inkml:channelProperty channel="T" name="resolution" value="1" units="1/dev"/>
        </inkml:channelProperties>
      </inkml:inkSource>
      <inkml:timestamp xml:id="ts0" timeString="2018-05-17T11:43:23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6089 8015 0,'52'0'125,"-26"0"-109,26 0 0,0 0-16,0 0 15,52 0-15,-51 0 16,-1 0-16,-26 0 15,0 0-15,52 0 16,-52 0 0,0 0-1,0 0-15,26 0 16,-26 0-16,0 0 16,0 0-16,26 0 15,0 0 16,26 0-15,-52 0 0,26 0-1,0 0 1,-26 0-16,0 0 47,0 0-32,26 0 32,-26 0-15,26 0-17,78 0-15,-25 0 16,-27 0-16,0 0 15,-26 0-15,-26 0 16,0 0-16,0 0 16,26 0-16,-26 0 15,0 0 1,0 0 0,26 0 30,-26 0-14,104 0-32,-26 0 15,-52 0-15,-26 0 16,78 0-16,1 0 16,-53 0-16,26 0 15,-52 0-15,78 0 16,-78 0-16,0 0 15,52 0-15,52 0 16,-104 0-16,52 0 16,-26 0-1,26 0-15,-26 0 16,-26 0-16,52 0 16,-52 0-16,0 0 15,27 0-15,25 0 16,0 0-1,-52 0 1,52 0-16,0 0 16,52 0-16,-52 0 15,26 0-15,-78 0 16,78 0-16,-78 0 16,78 0-16,-26 0 15,1 0-15,-27 0 16,0 0-16,-26 0 15,0 0 1,0 0 0,26 0-16,0 0 15,52 0 1,-78 0 0,52 0-16,-52 0 15,0 0-15,0 0 16,26 0-1,-26 0 1,0 0 0,52 0-16,-26 0 15,-26 0-15,26 0 16,0 0 0,-26 0-1,26 0 1,-26 0-1,1 0-15,-1 0 32,26 0-17,-26 26-15,0-26 16,0 0-16,26 0 16,-26 0-16,0 0 15,0 0 1,26 0-1,-26 0-15,0 0 32,0 0-17,26 0 1,-26 0 31,0 0-32,0 0-15,26 0 16,0 0-16,26 0 16,-52 0-1,0 0 1,52 0 46,-52 0-46,0 0 0,52 0-16,-25 0 15,-27 0-15,52 0 16,26 0-16,-52 0 16,-26 0-16,26 0 15,-26 0 63,0 0-62,52 0-16,-52 0 16,0 0-16,0 0 15,26 0 1,-26 0 46,0 0-46,0 0 0,26 0-16,-26 0 15,26 0-15,0 0 16,-26 0-16,26 0 15,26 0 1,-25 0 0,-1 0-16,-26 0 15,0 0-15,52 0 16,-52 0 0,0 0-16,0 0 15,26 0 32,-26 0-47,0 0 16,52 0-1,-52 0 1,0 0 0,52 0-1,0 0-15,-26 0 16,-26 0-1,0 0 1,0 0 0,52 0-16,-26 0 15,0 0 1,-26 0-16,0 0 16,0 0-1,79 0 16,-79 0-31,78 0 16,-78 0-16,52 0 16,-52 0-16,52 0 15,-52 0 1,0 0 0,0 0-1,52 0 16,-52 0-31,0 0 16,26 0-16,-26 0 16,0 0-16,0 0 15,26 0 32,0 0-31,-26 0-1,26 0-15,26 0 16,1 0-16,-53 0 16,52 0-16,-52 0 15,0 0 1,0 0 0,26 0-1,-26-26 32,26 26-31,26 0-1,-52 0 1,0 0 0,26 0 30,0 0-46,26 0 16,-52 0 0,0 0-1,0 0-15,26 0 16,-26 0 0,0 0-1,52-52 1,-26 52-1,27 0-15,51 0 16,-104 0-16,0 0 16,0 0-16,52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2018-06-10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2018-06-10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2018-06-10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2018-06-10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  <p:sp>
        <p:nvSpPr>
          <p:cNvPr id="67588" name="부제목 6758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2. List </a:t>
            </a:r>
            <a:r>
              <a:rPr lang="ko-KR" altLang="en-US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2400" dirty="0"/>
              <a:t>1. </a:t>
            </a:r>
            <a:r>
              <a:rPr lang="ko-KR" altLang="en-US" sz="2400" dirty="0"/>
              <a:t>리스트 초기화</a:t>
            </a:r>
          </a:p>
          <a:p>
            <a:pPr>
              <a:defRPr lang="ko-KR" altLang="en-US"/>
            </a:pPr>
            <a:r>
              <a:rPr lang="en-US" altLang="ko-KR" sz="2400" dirty="0"/>
              <a:t>List&lt;String&gt; ls= new </a:t>
            </a:r>
            <a:r>
              <a:rPr lang="en-US" altLang="ko-KR" sz="2400" dirty="0" err="1"/>
              <a:t>ArrayList</a:t>
            </a:r>
            <a:r>
              <a:rPr lang="en-US" altLang="ko-KR" sz="2400" dirty="0"/>
              <a:t>&lt;String&gt;();</a:t>
            </a:r>
          </a:p>
          <a:p>
            <a:pPr>
              <a:defRPr lang="ko-KR" altLang="en-US"/>
            </a:pPr>
            <a:endParaRPr lang="en-US" altLang="ko-KR" sz="2400" dirty="0"/>
          </a:p>
          <a:p>
            <a:pPr>
              <a:defRPr lang="ko-KR" altLang="en-US"/>
            </a:pPr>
            <a:r>
              <a:rPr lang="ko-KR" altLang="en-US" sz="2400" dirty="0"/>
              <a:t>2. 리스트에 객체(아이템) 추가 하기</a:t>
            </a:r>
          </a:p>
          <a:p>
            <a:pPr>
              <a:defRPr lang="ko-KR" altLang="en-US"/>
            </a:pPr>
            <a:r>
              <a:rPr lang="en-US" altLang="ko-KR" sz="2400" dirty="0" err="1"/>
              <a:t>ls.add</a:t>
            </a:r>
            <a:r>
              <a:rPr lang="en-US" altLang="ko-KR" sz="2400" dirty="0"/>
              <a:t>("Hi!"); </a:t>
            </a:r>
            <a:r>
              <a:rPr lang="ko-KR" altLang="en-US" sz="2400" dirty="0"/>
              <a:t>--&gt; 리스트.</a:t>
            </a:r>
            <a:r>
              <a:rPr lang="en-US" altLang="ko-KR" sz="2400" dirty="0"/>
              <a:t>add(</a:t>
            </a:r>
            <a:r>
              <a:rPr lang="ko-KR" altLang="en-US" sz="2400" dirty="0"/>
              <a:t>아이템);</a:t>
            </a:r>
          </a:p>
          <a:p>
            <a:pPr>
              <a:defRPr lang="ko-KR" altLang="en-US"/>
            </a:pPr>
            <a:r>
              <a:rPr lang="en-US" altLang="ko-KR" sz="2400" dirty="0" err="1"/>
              <a:t>ls.add</a:t>
            </a:r>
            <a:r>
              <a:rPr lang="en-US" altLang="ko-KR" sz="2400" dirty="0"/>
              <a:t>(1, "Have");</a:t>
            </a:r>
            <a:r>
              <a:rPr lang="ko-KR" altLang="en-US" sz="2400" dirty="0"/>
              <a:t> --&gt; 리스트.</a:t>
            </a:r>
            <a:r>
              <a:rPr lang="en-US" altLang="ko-KR" sz="2400" dirty="0"/>
              <a:t>add(</a:t>
            </a:r>
            <a:r>
              <a:rPr lang="ko-KR" altLang="en-US" sz="2400" dirty="0"/>
              <a:t>인덱스, 아이템);</a:t>
            </a:r>
          </a:p>
          <a:p>
            <a:pPr>
              <a:defRPr lang="ko-KR" altLang="en-US"/>
            </a:pPr>
            <a:endParaRPr lang="ko-KR" altLang="en-US" sz="2400" dirty="0"/>
          </a:p>
          <a:p>
            <a:pPr>
              <a:defRPr lang="ko-KR" altLang="en-US"/>
            </a:pPr>
            <a:r>
              <a:rPr lang="en-US" altLang="ko-KR" sz="2400" dirty="0"/>
              <a:t>3. </a:t>
            </a:r>
            <a:r>
              <a:rPr lang="ko-KR" altLang="en-US" sz="2400" dirty="0"/>
              <a:t>리스트 에서 특정 위치의 객체에 접근하기</a:t>
            </a:r>
          </a:p>
          <a:p>
            <a:pPr>
              <a:defRPr lang="ko-KR" altLang="en-US"/>
            </a:pPr>
            <a:r>
              <a:rPr lang="en-US" altLang="ko-KR" sz="2400" dirty="0" err="1"/>
              <a:t>ls.get</a:t>
            </a:r>
            <a:r>
              <a:rPr lang="en-US" altLang="ko-KR" sz="2400" dirty="0"/>
              <a:t>(1); </a:t>
            </a:r>
          </a:p>
          <a:p>
            <a:pPr>
              <a:defRPr lang="ko-KR" altLang="en-US"/>
            </a:pPr>
            <a:endParaRPr lang="en-US" altLang="ko-KR" sz="2400" dirty="0"/>
          </a:p>
          <a:p>
            <a:pPr>
              <a:defRPr lang="ko-KR" altLang="en-US"/>
            </a:pPr>
            <a:r>
              <a:rPr lang="en-US" altLang="ko-KR" sz="2400" dirty="0"/>
              <a:t>4. </a:t>
            </a:r>
            <a:r>
              <a:rPr lang="ko-KR" altLang="en-US" sz="2400" dirty="0"/>
              <a:t>리스트의 특정 위치 객체 삭제 하기</a:t>
            </a:r>
          </a:p>
          <a:p>
            <a:pPr>
              <a:defRPr lang="ko-KR" altLang="en-US"/>
            </a:pPr>
            <a:r>
              <a:rPr lang="en-US" altLang="ko-KR" sz="2400" dirty="0" err="1"/>
              <a:t>ls.remove</a:t>
            </a:r>
            <a:r>
              <a:rPr lang="en-US" altLang="ko-KR" sz="2400" dirty="0"/>
              <a:t>(0);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2. List </a:t>
            </a:r>
            <a:r>
              <a:rPr lang="ko-KR" altLang="en-US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2700"/>
              <a:t>5. 값 순회 하기(</a:t>
            </a:r>
            <a:r>
              <a:rPr lang="en-US" altLang="ko-KR" sz="2700"/>
              <a:t>Iterator </a:t>
            </a:r>
            <a:r>
              <a:rPr lang="ko-KR" altLang="en-US" sz="2700"/>
              <a:t>이용하기)</a:t>
            </a:r>
          </a:p>
          <a:p>
            <a:pPr>
              <a:defRPr lang="ko-KR" altLang="en-US"/>
            </a:pPr>
            <a:r>
              <a:rPr lang="en-US" altLang="en-US" sz="2700"/>
              <a:t>Iterator&lt;String&gt; iter = ls.iterator();</a:t>
            </a:r>
          </a:p>
          <a:p>
            <a:pPr>
              <a:defRPr lang="ko-KR" altLang="en-US"/>
            </a:pPr>
            <a:r>
              <a:rPr lang="en-US" altLang="en-US" sz="2700"/>
              <a:t>iter.hasNext()</a:t>
            </a:r>
            <a:r>
              <a:rPr lang="ko-KR" altLang="en-US" sz="2700"/>
              <a:t>  --&gt; 다음 </a:t>
            </a:r>
            <a:r>
              <a:rPr lang="en-US" altLang="ko-KR" sz="2700"/>
              <a:t>index </a:t>
            </a:r>
            <a:r>
              <a:rPr lang="ko-KR" altLang="en-US" sz="2700"/>
              <a:t>가 비어 있는지 확인</a:t>
            </a:r>
          </a:p>
          <a:p>
            <a:pPr>
              <a:defRPr lang="ko-KR" altLang="en-US"/>
            </a:pPr>
            <a:r>
              <a:rPr lang="en-US" altLang="en-US" sz="2700"/>
              <a:t>iter.next()</a:t>
            </a:r>
            <a:r>
              <a:rPr lang="ko-KR" altLang="en-US" sz="2700"/>
              <a:t> --&gt; 이번 </a:t>
            </a:r>
            <a:r>
              <a:rPr lang="en-US" altLang="ko-KR" sz="2700"/>
              <a:t>index </a:t>
            </a:r>
            <a:r>
              <a:rPr lang="ko-KR" altLang="en-US" sz="2700"/>
              <a:t>의 값을 가져온다.</a:t>
            </a:r>
          </a:p>
          <a:p>
            <a:pPr>
              <a:defRPr lang="ko-KR" altLang="en-US"/>
            </a:pPr>
            <a:endParaRPr lang="ko-KR" altLang="en-US" sz="2700"/>
          </a:p>
          <a:p>
            <a:pPr>
              <a:defRPr lang="ko-KR" altLang="en-US"/>
            </a:pPr>
            <a:r>
              <a:rPr lang="ko-KR" altLang="en-US" sz="2700"/>
              <a:t>6. </a:t>
            </a:r>
            <a:r>
              <a:rPr lang="en-US" altLang="ko-KR" sz="2700"/>
              <a:t>clear()</a:t>
            </a:r>
          </a:p>
          <a:p>
            <a:pPr>
              <a:defRPr lang="ko-KR" altLang="en-US"/>
            </a:pPr>
            <a:r>
              <a:rPr lang="ko-KR" altLang="en-US" sz="2700"/>
              <a:t>리스트를 비운다.</a:t>
            </a:r>
          </a:p>
          <a:p>
            <a:pPr>
              <a:defRPr lang="ko-KR" altLang="en-US"/>
            </a:pPr>
            <a:endParaRPr lang="ko-KR" altLang="en-US" sz="2700"/>
          </a:p>
          <a:p>
            <a:pPr>
              <a:defRPr lang="ko-KR" altLang="en-US"/>
            </a:pPr>
            <a:r>
              <a:rPr lang="ko-KR" altLang="en-US" sz="2700"/>
              <a:t>7. </a:t>
            </a:r>
            <a:r>
              <a:rPr lang="en-US" altLang="ko-KR" sz="2700"/>
              <a:t>isEmpty()</a:t>
            </a:r>
          </a:p>
          <a:p>
            <a:pPr>
              <a:defRPr lang="ko-KR" altLang="en-US"/>
            </a:pPr>
            <a:r>
              <a:rPr lang="ko-KR" altLang="en-US" sz="2700"/>
              <a:t>리스트가 비어 있는지 확인한다.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836712"/>
            <a:ext cx="8501122" cy="56886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300" b="1" dirty="0"/>
              <a:t>package pk25;</a:t>
            </a:r>
          </a:p>
          <a:p>
            <a:pPr lvl="0">
              <a:defRPr lang="ko-KR" altLang="en-US"/>
            </a:pPr>
            <a:r>
              <a:rPr lang="en-US" altLang="ko-KR" sz="1300" b="1" dirty="0"/>
              <a:t>import </a:t>
            </a:r>
            <a:r>
              <a:rPr lang="en-US" altLang="ko-KR" sz="1300" b="1" dirty="0" err="1"/>
              <a:t>java.util.ArrayList</a:t>
            </a:r>
            <a:r>
              <a:rPr lang="en-US" altLang="ko-KR" sz="1300" b="1" dirty="0"/>
              <a:t>;</a:t>
            </a:r>
          </a:p>
          <a:p>
            <a:pPr lvl="0">
              <a:defRPr lang="ko-KR" altLang="en-US"/>
            </a:pPr>
            <a:r>
              <a:rPr lang="en-US" altLang="ko-KR" sz="1300" b="1" dirty="0"/>
              <a:t>import </a:t>
            </a:r>
            <a:r>
              <a:rPr lang="en-US" altLang="ko-KR" sz="1300" b="1" dirty="0" err="1"/>
              <a:t>java.util.List</a:t>
            </a:r>
            <a:r>
              <a:rPr lang="en-US" altLang="ko-KR" sz="1300" b="1" dirty="0"/>
              <a:t>;</a:t>
            </a:r>
          </a:p>
          <a:p>
            <a:pPr lvl="0">
              <a:defRPr lang="ko-KR" altLang="en-US"/>
            </a:pPr>
            <a:r>
              <a:rPr lang="en-US" altLang="ko-KR" sz="1300" b="1" dirty="0"/>
              <a:t>public class </a:t>
            </a:r>
            <a:r>
              <a:rPr lang="en-US" altLang="ko-KR" sz="1300" b="1" dirty="0" err="1"/>
              <a:t>ListTest</a:t>
            </a:r>
            <a:r>
              <a:rPr lang="en-US" altLang="ko-KR" sz="1300" b="1" dirty="0"/>
              <a:t> {</a:t>
            </a:r>
          </a:p>
          <a:p>
            <a:pPr lvl="0">
              <a:defRPr lang="ko-KR" altLang="en-US"/>
            </a:pPr>
            <a:r>
              <a:rPr lang="en-US" altLang="ko-KR" sz="1300" b="1" dirty="0"/>
              <a:t>	public static void main(String[] </a:t>
            </a:r>
            <a:r>
              <a:rPr lang="en-US" altLang="ko-KR" sz="1300" b="1" dirty="0" err="1"/>
              <a:t>args</a:t>
            </a:r>
            <a:r>
              <a:rPr lang="en-US" altLang="ko-KR" sz="1300" b="1" dirty="0"/>
              <a:t>) {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// TODO Auto-generated method stub		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//</a:t>
            </a:r>
            <a:r>
              <a:rPr lang="ko-KR" altLang="en-US" sz="1300" b="1" dirty="0"/>
              <a:t>리스트구조를 갖는 </a:t>
            </a:r>
            <a:r>
              <a:rPr lang="en-US" altLang="ko-KR" sz="1300" b="1" dirty="0" err="1"/>
              <a:t>ArrayList</a:t>
            </a:r>
            <a:r>
              <a:rPr lang="ko-KR" altLang="en-US" sz="1300" b="1" dirty="0"/>
              <a:t>클래스의 </a:t>
            </a:r>
            <a:r>
              <a:rPr lang="ko-KR" altLang="en-US" sz="1300" b="1" dirty="0" err="1"/>
              <a:t>객체생성</a:t>
            </a:r>
            <a:endParaRPr lang="ko-KR" altLang="en-US" sz="1300" b="1" dirty="0"/>
          </a:p>
          <a:p>
            <a:pPr lvl="0">
              <a:defRPr lang="ko-KR" altLang="en-US"/>
            </a:pPr>
            <a:r>
              <a:rPr lang="ko-KR" altLang="en-US" sz="1300" b="1" dirty="0"/>
              <a:t>		</a:t>
            </a:r>
            <a:r>
              <a:rPr lang="en-US" altLang="ko-KR" sz="1300" b="1" dirty="0" smtClean="0"/>
              <a:t>List&lt;String</a:t>
            </a:r>
            <a:r>
              <a:rPr lang="en-US" altLang="ko-KR" sz="1300" b="1" dirty="0"/>
              <a:t>&gt; ls=new </a:t>
            </a:r>
            <a:r>
              <a:rPr lang="en-US" altLang="ko-KR" sz="1300" b="1" dirty="0" err="1"/>
              <a:t>ArrayList</a:t>
            </a:r>
            <a:r>
              <a:rPr lang="en-US" altLang="ko-KR" sz="1300" b="1" dirty="0"/>
              <a:t>&lt;String&gt;();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//</a:t>
            </a:r>
            <a:r>
              <a:rPr lang="ko-KR" altLang="en-US" sz="1300" b="1" dirty="0"/>
              <a:t>리스트에 </a:t>
            </a:r>
            <a:r>
              <a:rPr lang="ko-KR" altLang="en-US" sz="1300" b="1" dirty="0" err="1"/>
              <a:t>데이터추가</a:t>
            </a:r>
            <a:endParaRPr lang="ko-KR" altLang="en-US" sz="1300" b="1" dirty="0"/>
          </a:p>
          <a:p>
            <a:pPr lvl="0">
              <a:defRPr lang="ko-KR" altLang="en-US"/>
            </a:pPr>
            <a:r>
              <a:rPr lang="ko-KR" altLang="en-US" sz="1300" b="1" dirty="0"/>
              <a:t>		</a:t>
            </a:r>
            <a:r>
              <a:rPr lang="en-US" altLang="ko-KR" sz="1300" b="1" dirty="0" err="1"/>
              <a:t>ls.add</a:t>
            </a:r>
            <a:r>
              <a:rPr lang="en-US" altLang="ko-KR" sz="1300" b="1" dirty="0"/>
              <a:t>("Hi!");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ls.add</a:t>
            </a:r>
            <a:r>
              <a:rPr lang="en-US" altLang="ko-KR" sz="1300" b="1" dirty="0"/>
              <a:t>("Have ");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ls.add</a:t>
            </a:r>
            <a:r>
              <a:rPr lang="en-US" altLang="ko-KR" sz="1300" b="1" dirty="0"/>
              <a:t>("a Nice Day!");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for(</a:t>
            </a:r>
            <a:r>
              <a:rPr lang="en-US" altLang="ko-KR" sz="1300" b="1" dirty="0" err="1"/>
              <a:t>int</a:t>
            </a:r>
            <a:r>
              <a:rPr lang="en-US" altLang="ko-KR" sz="1300" b="1" dirty="0"/>
              <a:t> 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=0; 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&lt;</a:t>
            </a:r>
            <a:r>
              <a:rPr lang="en-US" altLang="ko-KR" sz="1300" b="1" dirty="0" err="1"/>
              <a:t>ls.size</a:t>
            </a:r>
            <a:r>
              <a:rPr lang="en-US" altLang="ko-KR" sz="1300" b="1" dirty="0"/>
              <a:t>(); 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++)</a:t>
            </a:r>
            <a:r>
              <a:rPr lang="ko-KR" altLang="en-US" sz="1300" b="1" dirty="0"/>
              <a:t>{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	</a:t>
            </a:r>
            <a:r>
              <a:rPr lang="en-US" altLang="ko-KR" sz="1300" b="1" dirty="0" err="1"/>
              <a:t>System.out.print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+":"+</a:t>
            </a:r>
            <a:r>
              <a:rPr lang="en-US" altLang="ko-KR" sz="1300" b="1" dirty="0" err="1"/>
              <a:t>ls.get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).</a:t>
            </a:r>
            <a:r>
              <a:rPr lang="en-US" altLang="ko-KR" sz="1300" b="1" dirty="0" err="1"/>
              <a:t>toString</a:t>
            </a:r>
            <a:r>
              <a:rPr lang="en-US" altLang="ko-KR" sz="1300" b="1" dirty="0"/>
              <a:t>());</a:t>
            </a:r>
          </a:p>
          <a:p>
            <a:pPr lvl="0">
              <a:defRPr lang="ko-KR" altLang="en-US"/>
            </a:pPr>
            <a:r>
              <a:rPr lang="ko-KR" altLang="en-US" sz="1300" b="1" dirty="0"/>
              <a:t>		}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System.out.println</a:t>
            </a:r>
            <a:r>
              <a:rPr lang="en-US" altLang="ko-KR" sz="1300" b="1" dirty="0"/>
              <a:t>();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ls.add</a:t>
            </a:r>
            <a:r>
              <a:rPr lang="en-US" altLang="ko-KR" sz="1300" b="1" dirty="0"/>
              <a:t>(3,"Everybody~");		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for(</a:t>
            </a:r>
            <a:r>
              <a:rPr lang="en-US" altLang="ko-KR" sz="1300" b="1" dirty="0" err="1"/>
              <a:t>int</a:t>
            </a:r>
            <a:r>
              <a:rPr lang="en-US" altLang="ko-KR" sz="1300" b="1" dirty="0"/>
              <a:t> 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=0; 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&lt;</a:t>
            </a:r>
            <a:r>
              <a:rPr lang="en-US" altLang="ko-KR" sz="1300" b="1" dirty="0" err="1"/>
              <a:t>ls.size</a:t>
            </a:r>
            <a:r>
              <a:rPr lang="en-US" altLang="ko-KR" sz="1300" b="1" dirty="0"/>
              <a:t>(); 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++)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	</a:t>
            </a:r>
            <a:r>
              <a:rPr lang="en-US" altLang="ko-KR" sz="1300" b="1" dirty="0" err="1"/>
              <a:t>System.out.print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+":"+</a:t>
            </a:r>
            <a:r>
              <a:rPr lang="en-US" altLang="ko-KR" sz="1300" b="1" dirty="0" err="1"/>
              <a:t>ls.get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).</a:t>
            </a:r>
            <a:r>
              <a:rPr lang="en-US" altLang="ko-KR" sz="1300" b="1" dirty="0" err="1"/>
              <a:t>toString</a:t>
            </a:r>
            <a:r>
              <a:rPr lang="en-US" altLang="ko-KR" sz="1300" b="1" dirty="0"/>
              <a:t>());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System.out.println</a:t>
            </a:r>
            <a:r>
              <a:rPr lang="en-US" altLang="ko-KR" sz="1300" b="1" dirty="0"/>
              <a:t>();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ls.remove</a:t>
            </a:r>
            <a:r>
              <a:rPr lang="en-US" altLang="ko-KR" sz="1300" b="1" dirty="0"/>
              <a:t>(0);		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for(</a:t>
            </a:r>
            <a:r>
              <a:rPr lang="en-US" altLang="ko-KR" sz="1300" b="1" dirty="0" err="1"/>
              <a:t>int</a:t>
            </a:r>
            <a:r>
              <a:rPr lang="en-US" altLang="ko-KR" sz="1300" b="1" dirty="0"/>
              <a:t> 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=0; 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&lt;</a:t>
            </a:r>
            <a:r>
              <a:rPr lang="en-US" altLang="ko-KR" sz="1300" b="1" dirty="0" err="1"/>
              <a:t>ls.size</a:t>
            </a:r>
            <a:r>
              <a:rPr lang="en-US" altLang="ko-KR" sz="1300" b="1" dirty="0"/>
              <a:t>(); 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++)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	</a:t>
            </a:r>
            <a:r>
              <a:rPr lang="en-US" altLang="ko-KR" sz="1300" b="1" dirty="0" err="1"/>
              <a:t>System.out.print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+":"+</a:t>
            </a:r>
            <a:r>
              <a:rPr lang="en-US" altLang="ko-KR" sz="1300" b="1" dirty="0" err="1"/>
              <a:t>ls.get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).</a:t>
            </a:r>
            <a:r>
              <a:rPr lang="en-US" altLang="ko-KR" sz="1300" b="1" dirty="0" err="1"/>
              <a:t>toString</a:t>
            </a:r>
            <a:r>
              <a:rPr lang="en-US" altLang="ko-KR" sz="1300" b="1" dirty="0"/>
              <a:t>());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System.out.println</a:t>
            </a:r>
            <a:r>
              <a:rPr lang="en-US" altLang="ko-KR" sz="1300" b="1" dirty="0"/>
              <a:t>();					</a:t>
            </a:r>
          </a:p>
          <a:p>
            <a:pPr lvl="0">
              <a:defRPr lang="ko-KR" altLang="en-US"/>
            </a:pPr>
            <a:r>
              <a:rPr lang="en-US" altLang="ko-KR" sz="1300" b="1" dirty="0"/>
              <a:t>	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7504" y="3326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88582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25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-2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/>
        </p:nvSpPr>
        <p:spPr>
          <a:xfrm>
            <a:off x="285720" y="836712"/>
            <a:ext cx="8501122" cy="56886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ko-KR" altLang="en-US" sz="1300" b="1"/>
              <a:t>		</a:t>
            </a:r>
            <a:r>
              <a:rPr lang="en-US" altLang="ko-KR" sz="1300" b="1"/>
              <a:t>Iterator&lt;String&gt; iter = ls.iterator();</a:t>
            </a:r>
          </a:p>
          <a:p>
            <a:pPr lvl="0">
              <a:defRPr lang="ko-KR" altLang="en-US"/>
            </a:pPr>
            <a:r>
              <a:rPr lang="en-US" altLang="ko-KR" sz="1300" b="1"/>
              <a:t>		while(iter.hasNext()){</a:t>
            </a:r>
          </a:p>
          <a:p>
            <a:pPr lvl="0">
              <a:defRPr lang="ko-KR" altLang="en-US"/>
            </a:pPr>
            <a:r>
              <a:rPr lang="en-US" altLang="ko-KR" sz="1300" b="1"/>
              <a:t>			System.out.println(iter.next());</a:t>
            </a:r>
          </a:p>
          <a:p>
            <a:pPr lvl="0">
              <a:defRPr lang="ko-KR" altLang="en-US"/>
            </a:pPr>
            <a:r>
              <a:rPr lang="en-US" altLang="ko-KR" sz="1300" b="1"/>
              <a:t>		}</a:t>
            </a:r>
          </a:p>
          <a:p>
            <a:pPr lvl="0">
              <a:defRPr lang="ko-KR" altLang="en-US"/>
            </a:pPr>
            <a:r>
              <a:rPr lang="en-US" altLang="ko-KR" sz="1300" b="1"/>
              <a:t>		</a:t>
            </a:r>
          </a:p>
          <a:p>
            <a:pPr lvl="0">
              <a:defRPr lang="ko-KR" altLang="en-US"/>
            </a:pPr>
            <a:r>
              <a:rPr lang="en-US" altLang="ko-KR" sz="1300" b="1"/>
              <a:t>		ls.clear();</a:t>
            </a:r>
          </a:p>
          <a:p>
            <a:pPr lvl="0">
              <a:defRPr lang="ko-KR" altLang="en-US"/>
            </a:pPr>
            <a:r>
              <a:rPr lang="en-US" altLang="ko-KR" sz="1300" b="1"/>
              <a:t>		if(ls.isEmpty()){</a:t>
            </a:r>
          </a:p>
          <a:p>
            <a:pPr lvl="0">
              <a:defRPr lang="ko-KR" altLang="en-US"/>
            </a:pPr>
            <a:r>
              <a:rPr lang="en-US" altLang="ko-KR" sz="1300" b="1"/>
              <a:t>			System.out.println("list empty");</a:t>
            </a:r>
          </a:p>
          <a:p>
            <a:pPr lvl="0">
              <a:defRPr lang="ko-KR" altLang="en-US"/>
            </a:pPr>
            <a:r>
              <a:rPr lang="en-US" altLang="ko-KR" sz="1300" b="1"/>
              <a:t>		}</a:t>
            </a:r>
          </a:p>
          <a:p>
            <a:pPr lvl="0">
              <a:defRPr lang="ko-KR" altLang="en-US"/>
            </a:pPr>
            <a:r>
              <a:rPr lang="en-US" altLang="ko-KR" sz="1300" b="1"/>
              <a:t>	}</a:t>
            </a:r>
          </a:p>
          <a:p>
            <a:pPr lvl="0">
              <a:defRPr lang="ko-KR" altLang="en-US"/>
            </a:pPr>
            <a:r>
              <a:rPr lang="en-US" altLang="ko-KR" sz="1300" b="1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그림 61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368" y="-27384"/>
            <a:ext cx="4930480" cy="68580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63352" y="5733256"/>
            <a:ext cx="3024336" cy="100811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88582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en-US" altLang="ko-KR" sz="1600" b="0" i="0" u="none" strike="noStrike" cap="none" normalizeH="0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ko-KR" altLang="en-US"/>
              <a:t>3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Map </a:t>
            </a:r>
            <a:r>
              <a:rPr lang="ko-KR" altLang="en-US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b="1"/>
              <a:t>1. Map</a:t>
            </a:r>
            <a:r>
              <a:rPr lang="en-US" altLang="ko-KR" sz="2800"/>
              <a:t> </a:t>
            </a:r>
            <a:r>
              <a:rPr lang="ko-KR" altLang="en-US" sz="2800"/>
              <a:t>인터페이스는 </a:t>
            </a:r>
            <a:r>
              <a:rPr lang="en-US" altLang="ko-KR" sz="2800" b="1"/>
              <a:t>key</a:t>
            </a:r>
            <a:r>
              <a:rPr lang="ko-KR" altLang="en-US" sz="2800"/>
              <a:t>와</a:t>
            </a:r>
            <a:r>
              <a:rPr lang="en-US" altLang="ko-KR" sz="2800"/>
              <a:t> </a:t>
            </a:r>
            <a:r>
              <a:rPr lang="en-US" altLang="ko-KR" sz="2800" b="1"/>
              <a:t>value</a:t>
            </a:r>
            <a:r>
              <a:rPr lang="ko-KR" altLang="en-US" sz="2800"/>
              <a:t>를 연결하는 컬렉션이다</a:t>
            </a:r>
            <a:r>
              <a:rPr lang="en-US" altLang="ko-KR" sz="2800"/>
              <a:t>. (</a:t>
            </a:r>
            <a:r>
              <a:rPr lang="ko-KR" altLang="en-US" sz="2800"/>
              <a:t>일대일 매핑</a:t>
            </a:r>
            <a:r>
              <a:rPr lang="en-US" altLang="ko-KR" sz="2800"/>
              <a:t>)</a:t>
            </a:r>
          </a:p>
          <a:p>
            <a:pPr lvl="0">
              <a:defRPr lang="ko-KR" altLang="en-US"/>
            </a:pPr>
            <a:endParaRPr lang="en-US" altLang="ko-KR" sz="2800" b="1"/>
          </a:p>
          <a:p>
            <a:pPr lvl="0">
              <a:defRPr lang="ko-KR" altLang="en-US"/>
            </a:pPr>
            <a:r>
              <a:rPr lang="en-US" altLang="ko-KR" sz="2800" b="1"/>
              <a:t>2. Map</a:t>
            </a:r>
            <a:r>
              <a:rPr lang="ko-KR" altLang="en-US" sz="2800"/>
              <a:t>은 인터페이스로서 컬렉션을 </a:t>
            </a:r>
          </a:p>
          <a:p>
            <a:pPr lvl="0">
              <a:buNone/>
              <a:defRPr lang="ko-KR" altLang="en-US"/>
            </a:pPr>
            <a:r>
              <a:rPr lang="en-US" altLang="ko-KR" sz="2800"/>
              <a:t>		</a:t>
            </a:r>
            <a:r>
              <a:rPr lang="ko-KR" altLang="en-US" sz="2800"/>
              <a:t>생성하려면 하위클래스인 </a:t>
            </a:r>
          </a:p>
          <a:p>
            <a:pPr lvl="0">
              <a:buNone/>
              <a:defRPr lang="ko-KR" altLang="en-US"/>
            </a:pPr>
            <a:r>
              <a:rPr lang="en-US" altLang="ko-KR" sz="2800" b="1"/>
              <a:t>		HashMap, TreeMap, LinkedHashMap </a:t>
            </a:r>
          </a:p>
          <a:p>
            <a:pPr lvl="0">
              <a:buNone/>
              <a:defRPr lang="ko-KR" altLang="en-US"/>
            </a:pPr>
            <a:r>
              <a:rPr lang="en-US" altLang="ko-KR" sz="2800"/>
              <a:t>		</a:t>
            </a:r>
            <a:r>
              <a:rPr lang="ko-KR" altLang="en-US" sz="2800"/>
              <a:t>클래스 중 하나의 객체를 생성하여 사용한다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ko-KR" altLang="en-US"/>
              <a:t>3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Map </a:t>
            </a:r>
            <a:r>
              <a:rPr lang="ko-KR" altLang="en-US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1900"/>
              <a:t>1. </a:t>
            </a:r>
            <a:r>
              <a:rPr lang="ko-KR" altLang="en-US" sz="1900"/>
              <a:t>초기화</a:t>
            </a:r>
          </a:p>
          <a:p>
            <a:pPr>
              <a:defRPr lang="ko-KR" altLang="en-US"/>
            </a:pPr>
            <a:r>
              <a:rPr lang="en-US" altLang="en-US" sz="1800"/>
              <a:t>Map&lt;String, String&gt; myMap = new HashMap&lt;&gt;();</a:t>
            </a:r>
          </a:p>
          <a:p>
            <a:pPr>
              <a:defRPr lang="ko-KR" altLang="en-US"/>
            </a:pPr>
            <a:endParaRPr lang="en-US" altLang="en-US" sz="1800"/>
          </a:p>
          <a:p>
            <a:pPr>
              <a:defRPr lang="ko-KR" altLang="en-US"/>
            </a:pPr>
            <a:r>
              <a:rPr lang="ko-KR" altLang="en-US" sz="1900"/>
              <a:t>2. 값을 넣는다. </a:t>
            </a:r>
            <a:r>
              <a:rPr lang="en-US" altLang="en-US" sz="1900"/>
              <a:t>myMap.put</a:t>
            </a:r>
            <a:r>
              <a:rPr lang="ko-KR" altLang="en-US" sz="1900"/>
              <a:t>(키, 밸류);</a:t>
            </a:r>
          </a:p>
          <a:p>
            <a:pPr>
              <a:defRPr lang="ko-KR" altLang="en-US"/>
            </a:pPr>
            <a:r>
              <a:rPr lang="en-US" altLang="en-US" sz="1900"/>
              <a:t>myMap.put("name", "legend");</a:t>
            </a:r>
          </a:p>
          <a:p>
            <a:pPr>
              <a:defRPr lang="ko-KR" altLang="en-US"/>
            </a:pPr>
            <a:endParaRPr lang="en-US" altLang="en-US" sz="1900"/>
          </a:p>
          <a:p>
            <a:pPr>
              <a:defRPr lang="ko-KR" altLang="en-US"/>
            </a:pPr>
            <a:r>
              <a:rPr lang="ko-KR" altLang="en-US" sz="1900"/>
              <a:t>3. 값을 가져온다. </a:t>
            </a:r>
            <a:r>
              <a:rPr lang="en-US" altLang="ko-KR" sz="1900"/>
              <a:t>myMap.get(</a:t>
            </a:r>
            <a:r>
              <a:rPr lang="ko-KR" altLang="en-US" sz="1900"/>
              <a:t>키);</a:t>
            </a:r>
          </a:p>
          <a:p>
            <a:pPr>
              <a:defRPr lang="ko-KR" altLang="en-US"/>
            </a:pPr>
            <a:r>
              <a:rPr lang="en-US" altLang="en-US" sz="1900"/>
              <a:t>myMap.get("name")</a:t>
            </a:r>
            <a:r>
              <a:rPr lang="ko-KR" altLang="en-US" sz="1900"/>
              <a:t>;</a:t>
            </a:r>
          </a:p>
          <a:p>
            <a:pPr>
              <a:defRPr lang="ko-KR" altLang="en-US"/>
            </a:pPr>
            <a:endParaRPr lang="ko-KR" altLang="en-US" sz="1900"/>
          </a:p>
          <a:p>
            <a:pPr>
              <a:defRPr lang="ko-KR" altLang="en-US"/>
            </a:pPr>
            <a:r>
              <a:rPr lang="ko-KR" altLang="en-US" sz="1900"/>
              <a:t>4. 맵 안에 특정 키가 있는지 확인하기</a:t>
            </a:r>
          </a:p>
          <a:p>
            <a:pPr>
              <a:defRPr lang="ko-KR" altLang="en-US"/>
            </a:pPr>
            <a:r>
              <a:rPr lang="en-US" altLang="en-US" sz="1900"/>
              <a:t>myMap.containsKey("name");</a:t>
            </a:r>
          </a:p>
          <a:p>
            <a:pPr>
              <a:defRPr lang="ko-KR" altLang="en-US"/>
            </a:pPr>
            <a:endParaRPr lang="en-US" altLang="en-US" sz="1900"/>
          </a:p>
          <a:p>
            <a:pPr>
              <a:defRPr lang="ko-KR" altLang="en-US"/>
            </a:pPr>
            <a:r>
              <a:rPr lang="ko-KR" altLang="en-US" sz="1900"/>
              <a:t>5. 맵 안에 특정 밸류가 있는지 확인하기</a:t>
            </a:r>
          </a:p>
          <a:p>
            <a:pPr>
              <a:defRPr lang="ko-KR" altLang="en-US"/>
            </a:pPr>
            <a:r>
              <a:rPr lang="en-US" altLang="en-US" sz="1900"/>
              <a:t>myMap.containsValue("student");</a:t>
            </a:r>
          </a:p>
          <a:p>
            <a:pPr>
              <a:defRPr lang="ko-KR" altLang="en-US"/>
            </a:pPr>
            <a:endParaRPr lang="en-US" altLang="en-US" sz="1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ko-KR" altLang="en-US"/>
              <a:t>3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Map </a:t>
            </a:r>
            <a:r>
              <a:rPr lang="ko-KR" altLang="en-US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2500" dirty="0"/>
              <a:t>6. 특정 위치의 </a:t>
            </a:r>
            <a:r>
              <a:rPr lang="en-US" altLang="ko-KR" sz="2500" dirty="0"/>
              <a:t>&lt;</a:t>
            </a:r>
            <a:r>
              <a:rPr lang="ko-KR" altLang="en-US" sz="2500" dirty="0"/>
              <a:t>키, </a:t>
            </a:r>
            <a:r>
              <a:rPr lang="ko-KR" altLang="en-US" sz="2500" dirty="0" err="1"/>
              <a:t>밸류</a:t>
            </a:r>
            <a:r>
              <a:rPr lang="ko-KR" altLang="en-US" sz="2500" dirty="0"/>
              <a:t>&gt;를 삭제하기</a:t>
            </a:r>
          </a:p>
          <a:p>
            <a:pPr>
              <a:defRPr lang="ko-KR" altLang="en-US"/>
            </a:pPr>
            <a:r>
              <a:rPr lang="en-US" altLang="en-US" sz="2500" dirty="0" err="1"/>
              <a:t>myMap.remove</a:t>
            </a:r>
            <a:r>
              <a:rPr lang="en-US" altLang="en-US" sz="2500" dirty="0"/>
              <a:t>("name", "legend");</a:t>
            </a:r>
          </a:p>
          <a:p>
            <a:pPr>
              <a:defRPr lang="ko-KR" altLang="en-US"/>
            </a:pPr>
            <a:endParaRPr lang="en-US" altLang="en-US" sz="2500" dirty="0"/>
          </a:p>
          <a:p>
            <a:pPr>
              <a:defRPr lang="ko-KR" altLang="en-US"/>
            </a:pPr>
            <a:r>
              <a:rPr lang="en-US" altLang="ko-KR" sz="2500" dirty="0"/>
              <a:t>7. </a:t>
            </a:r>
            <a:r>
              <a:rPr lang="en-US" altLang="ko-KR" sz="2500" dirty="0" err="1"/>
              <a:t>HashMap</a:t>
            </a:r>
            <a:r>
              <a:rPr lang="en-US" altLang="ko-KR" sz="2500" dirty="0"/>
              <a:t> </a:t>
            </a:r>
            <a:r>
              <a:rPr lang="ko-KR" altLang="en-US" sz="2500" dirty="0"/>
              <a:t>의 전체 길이 확인하기</a:t>
            </a:r>
          </a:p>
          <a:p>
            <a:pPr>
              <a:defRPr lang="ko-KR" altLang="en-US"/>
            </a:pPr>
            <a:r>
              <a:rPr lang="en-US" altLang="en-US" sz="2500" dirty="0" err="1"/>
              <a:t>myMap.size</a:t>
            </a:r>
            <a:r>
              <a:rPr lang="en-US" altLang="en-US" sz="2500" dirty="0"/>
              <a:t>();</a:t>
            </a:r>
          </a:p>
          <a:p>
            <a:pPr>
              <a:defRPr lang="ko-KR" altLang="en-US"/>
            </a:pPr>
            <a:endParaRPr lang="en-US" altLang="en-US" sz="2500" dirty="0"/>
          </a:p>
          <a:p>
            <a:pPr>
              <a:defRPr lang="ko-KR" altLang="en-US"/>
            </a:pPr>
            <a:r>
              <a:rPr lang="ko-KR" altLang="en-US" sz="2500" dirty="0"/>
              <a:t>8. </a:t>
            </a:r>
            <a:r>
              <a:rPr lang="en-US" altLang="ko-KR" sz="2500" dirty="0" err="1"/>
              <a:t>HashMap</a:t>
            </a:r>
            <a:r>
              <a:rPr lang="en-US" altLang="ko-KR" sz="2500" dirty="0"/>
              <a:t> </a:t>
            </a:r>
            <a:r>
              <a:rPr lang="ko-KR" altLang="en-US" sz="2500" dirty="0"/>
              <a:t>을 전체 순환 하기</a:t>
            </a:r>
          </a:p>
          <a:p>
            <a:pPr>
              <a:defRPr lang="ko-KR" altLang="en-US"/>
            </a:pPr>
            <a:r>
              <a:rPr lang="en-US" altLang="en-US" sz="2500" dirty="0"/>
              <a:t>Iterator&lt;String&gt; keys = </a:t>
            </a:r>
            <a:r>
              <a:rPr lang="en-US" altLang="en-US" sz="2500" dirty="0" err="1"/>
              <a:t>input.keySet</a:t>
            </a:r>
            <a:r>
              <a:rPr lang="en-US" altLang="en-US" sz="2500" dirty="0"/>
              <a:t>().iterator();</a:t>
            </a:r>
          </a:p>
          <a:p>
            <a:pPr>
              <a:defRPr lang="ko-KR" altLang="en-US"/>
            </a:pPr>
            <a:r>
              <a:rPr lang="en-US" altLang="ko-KR" sz="2500" dirty="0" err="1"/>
              <a:t>keys.hasNext</a:t>
            </a:r>
            <a:r>
              <a:rPr lang="en-US" altLang="ko-KR" sz="2500" dirty="0"/>
              <a:t>(); // </a:t>
            </a:r>
            <a:r>
              <a:rPr lang="ko-KR" altLang="en-US" sz="2500" dirty="0"/>
              <a:t>아직 순회 할 &lt;</a:t>
            </a:r>
            <a:r>
              <a:rPr lang="ko-KR" altLang="en-US" sz="2500" dirty="0" err="1"/>
              <a:t>키,밸류</a:t>
            </a:r>
            <a:r>
              <a:rPr lang="ko-KR" altLang="en-US" sz="2500" dirty="0"/>
              <a:t>&gt;가 있나</a:t>
            </a:r>
          </a:p>
          <a:p>
            <a:pPr>
              <a:defRPr lang="ko-KR" altLang="en-US"/>
            </a:pPr>
            <a:r>
              <a:rPr lang="en-US" altLang="ko-KR" sz="2500" dirty="0" err="1"/>
              <a:t>keys.next</a:t>
            </a:r>
            <a:r>
              <a:rPr lang="en-US" altLang="ko-KR" sz="2500" dirty="0"/>
              <a:t>();</a:t>
            </a:r>
            <a:r>
              <a:rPr lang="ko-KR" altLang="en-US" sz="2500" dirty="0"/>
              <a:t> // 다음 순서의 &lt;키, </a:t>
            </a:r>
            <a:r>
              <a:rPr lang="ko-KR" altLang="en-US" sz="2500" dirty="0" err="1"/>
              <a:t>밸류</a:t>
            </a:r>
            <a:r>
              <a:rPr lang="ko-KR" altLang="en-US" sz="2500" dirty="0"/>
              <a:t>&gt; 쌍</a:t>
            </a:r>
          </a:p>
          <a:p>
            <a:pPr>
              <a:defRPr lang="ko-KR" altLang="en-US"/>
            </a:pPr>
            <a:endParaRPr lang="en-US" altLang="ko-KR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548680"/>
            <a:ext cx="8501122" cy="56886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300" b="1" dirty="0"/>
              <a:t>package pk25;</a:t>
            </a:r>
          </a:p>
          <a:p>
            <a:pPr lvl="0">
              <a:defRPr lang="ko-KR" altLang="en-US"/>
            </a:pPr>
            <a:endParaRPr lang="en-US" altLang="ko-KR" sz="1300" b="1" dirty="0"/>
          </a:p>
          <a:p>
            <a:pPr lvl="0">
              <a:defRPr lang="ko-KR" altLang="en-US"/>
            </a:pPr>
            <a:r>
              <a:rPr lang="en-US" altLang="ko-KR" sz="1300" b="1" dirty="0"/>
              <a:t>import </a:t>
            </a:r>
            <a:r>
              <a:rPr lang="en-US" altLang="ko-KR" sz="1300" b="1" dirty="0" err="1"/>
              <a:t>java.util.HashMap</a:t>
            </a:r>
            <a:r>
              <a:rPr lang="en-US" altLang="ko-KR" sz="1300" b="1" dirty="0"/>
              <a:t>;</a:t>
            </a:r>
          </a:p>
          <a:p>
            <a:pPr lvl="0">
              <a:defRPr lang="ko-KR" altLang="en-US"/>
            </a:pPr>
            <a:r>
              <a:rPr lang="en-US" altLang="ko-KR" sz="1300" b="1" dirty="0"/>
              <a:t>import </a:t>
            </a:r>
            <a:r>
              <a:rPr lang="en-US" altLang="ko-KR" sz="1300" b="1" dirty="0" err="1"/>
              <a:t>java.util.Iterator</a:t>
            </a:r>
            <a:r>
              <a:rPr lang="en-US" altLang="ko-KR" sz="1300" b="1" dirty="0"/>
              <a:t>;</a:t>
            </a:r>
          </a:p>
          <a:p>
            <a:pPr lvl="0">
              <a:defRPr lang="ko-KR" altLang="en-US"/>
            </a:pPr>
            <a:r>
              <a:rPr lang="en-US" altLang="ko-KR" sz="1300" b="1" dirty="0"/>
              <a:t>import </a:t>
            </a:r>
            <a:r>
              <a:rPr lang="en-US" altLang="ko-KR" sz="1300" b="1" dirty="0" err="1"/>
              <a:t>java.util.Map</a:t>
            </a:r>
            <a:r>
              <a:rPr lang="en-US" altLang="ko-KR" sz="1300" b="1" dirty="0"/>
              <a:t>;</a:t>
            </a:r>
          </a:p>
          <a:p>
            <a:pPr lvl="0">
              <a:defRPr lang="ko-KR" altLang="en-US"/>
            </a:pPr>
            <a:endParaRPr lang="en-US" altLang="ko-KR" sz="1300" b="1" dirty="0"/>
          </a:p>
          <a:p>
            <a:pPr lvl="0">
              <a:defRPr lang="ko-KR" altLang="en-US"/>
            </a:pPr>
            <a:r>
              <a:rPr lang="en-US" altLang="ko-KR" sz="1300" b="1" dirty="0"/>
              <a:t>public class </a:t>
            </a:r>
            <a:r>
              <a:rPr lang="en-US" altLang="ko-KR" sz="1300" b="1" dirty="0" err="1"/>
              <a:t>MapTest</a:t>
            </a:r>
            <a:r>
              <a:rPr lang="en-US" altLang="ko-KR" sz="1300" b="1" dirty="0"/>
              <a:t> {</a:t>
            </a:r>
          </a:p>
          <a:p>
            <a:pPr lvl="0">
              <a:defRPr lang="ko-KR" altLang="en-US"/>
            </a:pPr>
            <a:endParaRPr lang="en-US" altLang="ko-KR" sz="1300" b="1" dirty="0"/>
          </a:p>
          <a:p>
            <a:pPr lvl="0">
              <a:defRPr lang="ko-KR" altLang="en-US"/>
            </a:pPr>
            <a:r>
              <a:rPr lang="en-US" altLang="ko-KR" sz="1300" b="1" dirty="0"/>
              <a:t>	public static void main(String[] </a:t>
            </a:r>
            <a:r>
              <a:rPr lang="en-US" altLang="ko-KR" sz="1300" b="1" dirty="0" err="1"/>
              <a:t>args</a:t>
            </a:r>
            <a:r>
              <a:rPr lang="en-US" altLang="ko-KR" sz="1300" b="1" dirty="0"/>
              <a:t>) {</a:t>
            </a:r>
          </a:p>
          <a:p>
            <a:pPr lvl="0">
              <a:defRPr lang="ko-KR" altLang="en-US"/>
            </a:pPr>
            <a:r>
              <a:rPr lang="en-US" altLang="ko-KR" sz="1300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//		1. </a:t>
            </a:r>
            <a:r>
              <a:rPr lang="en-US" altLang="ko-KR" sz="1300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초기화</a:t>
            </a:r>
            <a:r>
              <a:rPr lang="en-US" altLang="ko-KR" sz="1300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sz="1300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하기</a:t>
            </a:r>
            <a:endParaRPr lang="en-US" altLang="ko-KR" sz="1300" b="1" dirty="0"/>
          </a:p>
          <a:p>
            <a:pPr lvl="0">
              <a:defRPr lang="ko-KR" altLang="en-US"/>
            </a:pPr>
            <a:r>
              <a:rPr lang="en-US" altLang="ko-KR" sz="1300" b="1" dirty="0"/>
              <a:t>//		Map&lt;String, String&gt; </a:t>
            </a:r>
            <a:r>
              <a:rPr lang="en-US" altLang="ko-KR" sz="1300" b="1" dirty="0" err="1"/>
              <a:t>myMap</a:t>
            </a:r>
            <a:r>
              <a:rPr lang="en-US" altLang="ko-KR" sz="1300" b="1" dirty="0"/>
              <a:t> = new </a:t>
            </a:r>
            <a:r>
              <a:rPr lang="en-US" altLang="ko-KR" sz="1300" b="1" dirty="0" err="1"/>
              <a:t>HashMap</a:t>
            </a:r>
            <a:r>
              <a:rPr lang="en-US" altLang="ko-KR" sz="1300" b="1" dirty="0"/>
              <a:t>&lt;String, String&gt;();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Map&lt;String, String&gt; </a:t>
            </a:r>
            <a:r>
              <a:rPr lang="en-US" altLang="ko-KR" sz="1300" b="1" dirty="0" err="1"/>
              <a:t>myMap</a:t>
            </a:r>
            <a:r>
              <a:rPr lang="en-US" altLang="ko-KR" sz="1300" b="1" dirty="0"/>
              <a:t> = new </a:t>
            </a:r>
            <a:r>
              <a:rPr lang="en-US" altLang="ko-KR" sz="1300" b="1" dirty="0" err="1"/>
              <a:t>HashMap</a:t>
            </a:r>
            <a:r>
              <a:rPr lang="en-US" altLang="ko-KR" sz="1300" b="1" dirty="0"/>
              <a:t>&lt;&gt;();</a:t>
            </a:r>
          </a:p>
          <a:p>
            <a:pPr lvl="0">
              <a:defRPr lang="ko-KR" altLang="en-US"/>
            </a:pPr>
            <a:endParaRPr lang="en-US" altLang="ko-KR" sz="1300" b="1" dirty="0"/>
          </a:p>
          <a:p>
            <a:pPr lvl="0">
              <a:defRPr lang="ko-KR" altLang="en-US"/>
            </a:pPr>
            <a:r>
              <a:rPr lang="en-US" altLang="ko-KR" sz="1300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//		2. 값 </a:t>
            </a:r>
            <a:r>
              <a:rPr lang="en-US" altLang="ko-KR" sz="1300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넣기</a:t>
            </a:r>
            <a:endParaRPr lang="en-US" altLang="ko-KR" sz="1300" b="1" dirty="0"/>
          </a:p>
          <a:p>
            <a:pPr lvl="0">
              <a:defRPr lang="ko-KR" altLang="en-US"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myMap.put</a:t>
            </a:r>
            <a:r>
              <a:rPr lang="en-US" altLang="ko-KR" sz="1300" b="1" dirty="0"/>
              <a:t>("name", "legend");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myMap.put</a:t>
            </a:r>
            <a:r>
              <a:rPr lang="en-US" altLang="ko-KR" sz="1300" b="1" dirty="0"/>
              <a:t>("age", "25");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myMap.put</a:t>
            </a:r>
            <a:r>
              <a:rPr lang="en-US" altLang="ko-KR" sz="1300" b="1" dirty="0"/>
              <a:t>("job", "student");</a:t>
            </a:r>
          </a:p>
          <a:p>
            <a:pPr lvl="0">
              <a:defRPr lang="ko-KR" altLang="en-US"/>
            </a:pPr>
            <a:endParaRPr lang="en-US" altLang="ko-KR" sz="1300" b="1" dirty="0"/>
          </a:p>
          <a:p>
            <a:pPr lvl="0">
              <a:defRPr lang="ko-KR" altLang="en-US"/>
            </a:pPr>
            <a:r>
              <a:rPr lang="en-US" altLang="ko-KR" sz="1300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//		3. </a:t>
            </a:r>
            <a:r>
              <a:rPr lang="en-US" altLang="ko-KR" sz="1300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키를</a:t>
            </a:r>
            <a:r>
              <a:rPr lang="en-US" altLang="ko-KR" sz="1300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sz="1300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이용해</a:t>
            </a:r>
            <a:r>
              <a:rPr lang="en-US" altLang="ko-KR" sz="1300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sz="1300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밸류</a:t>
            </a:r>
            <a:r>
              <a:rPr lang="en-US" altLang="ko-KR" sz="1300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sz="1300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알아내기</a:t>
            </a:r>
            <a:endParaRPr lang="en-US" altLang="ko-KR" sz="1300" b="1" dirty="0"/>
          </a:p>
          <a:p>
            <a:pPr lvl="0">
              <a:defRPr lang="ko-KR" altLang="en-US"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System.out.println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myMap.get</a:t>
            </a:r>
            <a:r>
              <a:rPr lang="en-US" altLang="ko-KR" sz="1300" b="1" dirty="0"/>
              <a:t>("name"));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System.out.println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myMap.get</a:t>
            </a:r>
            <a:r>
              <a:rPr lang="en-US" altLang="ko-KR" sz="1300" b="1" dirty="0"/>
              <a:t>("age"));</a:t>
            </a:r>
          </a:p>
          <a:p>
            <a:pPr lvl="0">
              <a:defRPr lang="ko-KR" altLang="en-US"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System.out.println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myMap.get</a:t>
            </a:r>
            <a:r>
              <a:rPr lang="en-US" altLang="ko-KR" sz="1300" b="1" dirty="0"/>
              <a:t>("job"));</a:t>
            </a:r>
          </a:p>
          <a:p>
            <a:pPr lvl="0">
              <a:defRPr lang="ko-KR" altLang="en-US"/>
            </a:pPr>
            <a:endParaRPr lang="en-US" altLang="ko-KR" sz="1300" b="1" dirty="0"/>
          </a:p>
          <a:p>
            <a:pPr lvl="0">
              <a:defRPr lang="ko-KR" altLang="en-US"/>
            </a:pPr>
            <a:endParaRPr lang="en-US" altLang="ko-KR" sz="13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2192040" y="2866680"/>
              <a:ext cx="4057200" cy="2844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2680" y="2857320"/>
                <a:ext cx="4075920" cy="4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5720" y="260648"/>
            <a:ext cx="8474576" cy="626469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//		4. </a:t>
            </a:r>
            <a:r>
              <a:rPr lang="en-US" altLang="ko-KR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해당</a:t>
            </a: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키가</a:t>
            </a: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포함</a:t>
            </a: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되어</a:t>
            </a: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있는지</a:t>
            </a: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확인</a:t>
            </a:r>
            <a:endParaRPr lang="en-US" altLang="ko-KR" b="1" dirty="0"/>
          </a:p>
          <a:p>
            <a:pPr lvl="0">
              <a:defRPr lang="ko-KR" altLang="en-US"/>
            </a:pPr>
            <a:r>
              <a:rPr lang="en-US" altLang="ko-KR" b="1" dirty="0"/>
              <a:t>		</a:t>
            </a:r>
            <a:r>
              <a:rPr lang="en-US" altLang="ko-KR" b="1" dirty="0" err="1"/>
              <a:t>boolean</a:t>
            </a:r>
            <a:r>
              <a:rPr lang="en-US" altLang="ko-KR" b="1" dirty="0"/>
              <a:t> </a:t>
            </a:r>
            <a:r>
              <a:rPr lang="en-US" altLang="ko-KR" b="1" dirty="0" err="1"/>
              <a:t>isContainsKey</a:t>
            </a:r>
            <a:r>
              <a:rPr lang="en-US" altLang="ko-KR" b="1" dirty="0"/>
              <a:t> = </a:t>
            </a:r>
            <a:r>
              <a:rPr lang="en-US" altLang="ko-KR" b="1" dirty="0" err="1"/>
              <a:t>myMap.containsKey</a:t>
            </a:r>
            <a:r>
              <a:rPr lang="en-US" altLang="ko-KR" b="1" dirty="0"/>
              <a:t>("name");</a:t>
            </a:r>
          </a:p>
          <a:p>
            <a:pPr lvl="0">
              <a:defRPr lang="ko-KR" altLang="en-US"/>
            </a:pPr>
            <a:r>
              <a:rPr lang="en-US" altLang="ko-KR" b="1" dirty="0"/>
              <a:t>		if(</a:t>
            </a:r>
            <a:r>
              <a:rPr lang="en-US" altLang="ko-KR" b="1" dirty="0" err="1"/>
              <a:t>isContainsKey</a:t>
            </a:r>
            <a:r>
              <a:rPr lang="en-US" altLang="ko-KR" b="1" dirty="0"/>
              <a:t>){</a:t>
            </a:r>
          </a:p>
          <a:p>
            <a:pPr lvl="0">
              <a:defRPr lang="ko-KR" altLang="en-US"/>
            </a:pPr>
            <a:r>
              <a:rPr lang="en-US" altLang="ko-KR" b="1" dirty="0"/>
              <a:t>			</a:t>
            </a:r>
            <a:r>
              <a:rPr lang="en-US" altLang="ko-KR" b="1" dirty="0" err="1"/>
              <a:t>System.out.println</a:t>
            </a:r>
            <a:r>
              <a:rPr lang="en-US" altLang="ko-KR" b="1" dirty="0"/>
              <a:t>("</a:t>
            </a:r>
            <a:r>
              <a:rPr lang="en-US" altLang="ko-KR" b="1" dirty="0" err="1"/>
              <a:t>isContainsKey</a:t>
            </a:r>
            <a:r>
              <a:rPr lang="en-US" altLang="ko-KR" b="1" dirty="0"/>
              <a:t>: " + </a:t>
            </a:r>
            <a:r>
              <a:rPr lang="en-US" altLang="ko-KR" b="1" dirty="0" smtClean="0"/>
              <a:t>						</a:t>
            </a:r>
            <a:r>
              <a:rPr lang="en-US" altLang="ko-KR" b="1" dirty="0" err="1" smtClean="0"/>
              <a:t>isContainsKey</a:t>
            </a:r>
            <a:r>
              <a:rPr lang="en-US" altLang="ko-KR" b="1" dirty="0"/>
              <a:t>);</a:t>
            </a:r>
          </a:p>
          <a:p>
            <a:pPr lvl="0">
              <a:defRPr lang="ko-KR" altLang="en-US"/>
            </a:pPr>
            <a:r>
              <a:rPr lang="en-US" altLang="ko-KR" b="1" dirty="0"/>
              <a:t>		}</a:t>
            </a: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//		5. </a:t>
            </a:r>
            <a:r>
              <a:rPr lang="en-US" altLang="ko-KR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해당</a:t>
            </a: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밸류가</a:t>
            </a: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포함</a:t>
            </a: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되어</a:t>
            </a: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있는지</a:t>
            </a: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확인</a:t>
            </a:r>
            <a:endParaRPr lang="en-US" altLang="ko-KR" b="1" dirty="0"/>
          </a:p>
          <a:p>
            <a:pPr lvl="0">
              <a:defRPr lang="ko-KR" altLang="en-US"/>
            </a:pPr>
            <a:r>
              <a:rPr lang="en-US" altLang="ko-KR" b="1" dirty="0"/>
              <a:t>		</a:t>
            </a:r>
            <a:r>
              <a:rPr lang="en-US" altLang="ko-KR" b="1" dirty="0" err="1"/>
              <a:t>boolean</a:t>
            </a:r>
            <a:r>
              <a:rPr lang="en-US" altLang="ko-KR" b="1" dirty="0"/>
              <a:t> </a:t>
            </a:r>
            <a:r>
              <a:rPr lang="en-US" altLang="ko-KR" b="1" dirty="0" err="1"/>
              <a:t>isContainsValue</a:t>
            </a:r>
            <a:r>
              <a:rPr lang="en-US" altLang="ko-KR" b="1" dirty="0"/>
              <a:t> = </a:t>
            </a:r>
            <a:r>
              <a:rPr lang="en-US" altLang="ko-KR" b="1" dirty="0" smtClean="0"/>
              <a:t>							</a:t>
            </a:r>
            <a:r>
              <a:rPr lang="en-US" altLang="ko-KR" b="1" dirty="0" err="1" smtClean="0"/>
              <a:t>myMap.containsValue</a:t>
            </a:r>
            <a:r>
              <a:rPr lang="en-US" altLang="ko-KR" b="1" dirty="0"/>
              <a:t>("student");</a:t>
            </a:r>
          </a:p>
          <a:p>
            <a:pPr lvl="0">
              <a:defRPr lang="ko-KR" altLang="en-US"/>
            </a:pPr>
            <a:r>
              <a:rPr lang="en-US" altLang="ko-KR" b="1" dirty="0"/>
              <a:t>		if(</a:t>
            </a:r>
            <a:r>
              <a:rPr lang="en-US" altLang="ko-KR" b="1" dirty="0" err="1"/>
              <a:t>isContainsValue</a:t>
            </a:r>
            <a:r>
              <a:rPr lang="en-US" altLang="ko-KR" b="1" dirty="0"/>
              <a:t>){</a:t>
            </a:r>
          </a:p>
          <a:p>
            <a:pPr lvl="0">
              <a:defRPr lang="ko-KR" altLang="en-US"/>
            </a:pPr>
            <a:r>
              <a:rPr lang="en-US" altLang="ko-KR" b="1" dirty="0"/>
              <a:t>			</a:t>
            </a:r>
            <a:r>
              <a:rPr lang="en-US" altLang="ko-KR" b="1" dirty="0" err="1"/>
              <a:t>System.out.println</a:t>
            </a:r>
            <a:r>
              <a:rPr lang="en-US" altLang="ko-KR" b="1" dirty="0"/>
              <a:t>("</a:t>
            </a:r>
            <a:r>
              <a:rPr lang="en-US" altLang="ko-KR" b="1" dirty="0" err="1"/>
              <a:t>isContainsValue</a:t>
            </a:r>
            <a:r>
              <a:rPr lang="en-US" altLang="ko-KR" b="1" dirty="0"/>
              <a:t>: " + </a:t>
            </a:r>
            <a:r>
              <a:rPr lang="en-US" altLang="ko-KR" b="1" dirty="0" smtClean="0"/>
              <a:t>						</a:t>
            </a:r>
            <a:r>
              <a:rPr lang="en-US" altLang="ko-KR" b="1" dirty="0" err="1" smtClean="0"/>
              <a:t>isContainsValue</a:t>
            </a:r>
            <a:r>
              <a:rPr lang="en-US" altLang="ko-KR" b="1" dirty="0"/>
              <a:t>);</a:t>
            </a:r>
          </a:p>
          <a:p>
            <a:pPr lvl="0">
              <a:defRPr lang="ko-KR" altLang="en-US"/>
            </a:pPr>
            <a:r>
              <a:rPr lang="en-US" altLang="ko-KR" b="1" dirty="0"/>
              <a:t>		}</a:t>
            </a: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//		6. </a:t>
            </a:r>
            <a:r>
              <a:rPr lang="en-US" altLang="ko-KR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HashMap</a:t>
            </a: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 의 </a:t>
            </a:r>
            <a:r>
              <a:rPr lang="en-US" altLang="ko-KR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사이즈</a:t>
            </a: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(</a:t>
            </a:r>
            <a:r>
              <a:rPr lang="en-US" altLang="ko-KR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길이</a:t>
            </a: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) </a:t>
            </a:r>
            <a:r>
              <a:rPr lang="en-US" altLang="ko-KR" b="1" dirty="0" err="1">
                <a:solidFill>
                  <a:schemeClr val="accent5">
                    <a:lumMod val="80000"/>
                    <a:lumOff val="20000"/>
                  </a:schemeClr>
                </a:solidFill>
              </a:rPr>
              <a:t>알아내기</a:t>
            </a:r>
            <a:endParaRPr lang="en-US" altLang="ko-KR" b="1" dirty="0"/>
          </a:p>
          <a:p>
            <a:pPr lvl="0">
              <a:defRPr lang="ko-KR" altLang="en-US"/>
            </a:pPr>
            <a:r>
              <a:rPr lang="en-US" altLang="ko-KR" b="1" dirty="0"/>
              <a:t>		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mapSize</a:t>
            </a:r>
            <a:r>
              <a:rPr lang="en-US" altLang="ko-KR" b="1" dirty="0"/>
              <a:t> = </a:t>
            </a:r>
            <a:r>
              <a:rPr lang="en-US" altLang="ko-KR" b="1" dirty="0" err="1"/>
              <a:t>myMap.size</a:t>
            </a:r>
            <a:r>
              <a:rPr lang="en-US" altLang="ko-KR" b="1" dirty="0"/>
              <a:t>();</a:t>
            </a:r>
          </a:p>
          <a:p>
            <a:pPr lvl="0">
              <a:defRPr lang="ko-KR" altLang="en-US"/>
            </a:pPr>
            <a:r>
              <a:rPr lang="en-US" altLang="ko-KR" b="1" dirty="0"/>
              <a:t>		</a:t>
            </a:r>
            <a:r>
              <a:rPr lang="en-US" altLang="ko-KR" b="1" dirty="0" err="1"/>
              <a:t>System.out.println</a:t>
            </a:r>
            <a:r>
              <a:rPr lang="en-US" altLang="ko-KR" b="1" dirty="0"/>
              <a:t>("</a:t>
            </a:r>
            <a:r>
              <a:rPr lang="en-US" altLang="ko-KR" b="1" dirty="0" err="1"/>
              <a:t>mapSize</a:t>
            </a:r>
            <a:r>
              <a:rPr lang="en-US" altLang="ko-KR" b="1" dirty="0"/>
              <a:t> : " +  </a:t>
            </a:r>
            <a:r>
              <a:rPr lang="en-US" altLang="ko-KR" b="1" dirty="0" err="1"/>
              <a:t>mapSize</a:t>
            </a:r>
            <a:r>
              <a:rPr lang="en-US" altLang="ko-KR" b="1" dirty="0"/>
              <a:t>);</a:t>
            </a: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//		</a:t>
            </a:r>
            <a:endParaRPr lang="en-US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86808" cy="136207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25</a:t>
            </a:r>
            <a:r>
              <a:rPr lang="ko-KR" altLang="en-US" sz="4400"/>
              <a:t>장</a:t>
            </a:r>
            <a:r>
              <a:rPr lang="en-US" altLang="ko-KR" sz="4400"/>
              <a:t>. </a:t>
            </a:r>
            <a:r>
              <a:rPr lang="ko-KR" altLang="en-US" sz="4400"/>
              <a:t>자바의 컬렉션</a:t>
            </a:r>
          </a:p>
          <a:p>
            <a:pPr lvl="0">
              <a:defRPr lang="ko-KR" altLang="en-US"/>
            </a:pPr>
            <a:r>
              <a:rPr lang="en-US" altLang="ko-KR" sz="4400"/>
              <a:t> - </a:t>
            </a:r>
            <a:r>
              <a:rPr lang="ko-KR" altLang="en-US" sz="4400"/>
              <a:t>배열 및 해시맵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5720" y="260648"/>
            <a:ext cx="8474576" cy="626469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//</a:t>
            </a:r>
            <a:r>
              <a:rPr lang="en-US" altLang="ko-KR" b="1" dirty="0">
                <a:solidFill>
                  <a:schemeClr val="accent5">
                    <a:lumMod val="80000"/>
                    <a:lumOff val="20000"/>
                  </a:schemeClr>
                </a:solidFill>
              </a:rPr>
              <a:t>		</a:t>
            </a: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7. while </a:t>
            </a:r>
            <a:r>
              <a:rPr lang="en-US" altLang="ko-KR" b="1" dirty="0" err="1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순환문으로</a:t>
            </a: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HashMap</a:t>
            </a: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 의 </a:t>
            </a:r>
            <a:r>
              <a:rPr lang="en-US" altLang="ko-KR" b="1" dirty="0" err="1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모든</a:t>
            </a: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값을</a:t>
            </a: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확인하기</a:t>
            </a:r>
            <a:endParaRPr lang="en-US" altLang="ko-KR" b="1" dirty="0" smtClean="0"/>
          </a:p>
          <a:p>
            <a:pPr lvl="0">
              <a:defRPr lang="ko-KR" altLang="en-US"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showHashMap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myMap</a:t>
            </a:r>
            <a:r>
              <a:rPr lang="en-US" altLang="ko-KR" b="1" dirty="0" smtClean="0"/>
              <a:t>);</a:t>
            </a:r>
          </a:p>
          <a:p>
            <a:pPr lvl="0">
              <a:defRPr lang="ko-KR" altLang="en-US"/>
            </a:pP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//		8. remove </a:t>
            </a:r>
            <a:r>
              <a:rPr lang="en-US" altLang="ko-KR" b="1" dirty="0" err="1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함수로</a:t>
            </a: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값을</a:t>
            </a: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삭제</a:t>
            </a: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하기</a:t>
            </a:r>
            <a:endParaRPr lang="en-US" altLang="ko-KR" b="1" dirty="0" smtClean="0"/>
          </a:p>
          <a:p>
            <a:pPr lvl="0">
              <a:defRPr lang="ko-KR" altLang="en-US"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boolean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removeResult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myMap.remove</a:t>
            </a:r>
            <a:r>
              <a:rPr lang="en-US" altLang="ko-KR" b="1" dirty="0" smtClean="0"/>
              <a:t>("name", "legend");</a:t>
            </a:r>
          </a:p>
          <a:p>
            <a:pPr lvl="0">
              <a:defRPr lang="ko-KR" altLang="en-US"/>
            </a:pP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//		</a:t>
            </a:r>
            <a:r>
              <a:rPr lang="en-US" altLang="ko-KR" b="1" dirty="0" err="1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boolean</a:t>
            </a: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removeResult</a:t>
            </a: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 = </a:t>
            </a:r>
            <a:r>
              <a:rPr lang="en-US" altLang="ko-KR" b="1" dirty="0" err="1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myMap.remove</a:t>
            </a: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("name");</a:t>
            </a:r>
            <a:endParaRPr lang="en-US" altLang="ko-KR" b="1" dirty="0" smtClean="0"/>
          </a:p>
          <a:p>
            <a:pPr lvl="0">
              <a:defRPr lang="ko-KR" altLang="en-US"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System.out.println</a:t>
            </a:r>
            <a:r>
              <a:rPr lang="en-US" altLang="ko-KR" b="1" dirty="0" smtClean="0"/>
              <a:t>("</a:t>
            </a:r>
            <a:r>
              <a:rPr lang="en-US" altLang="ko-KR" b="1" dirty="0" err="1" smtClean="0"/>
              <a:t>removeResult</a:t>
            </a:r>
            <a:r>
              <a:rPr lang="en-US" altLang="ko-KR" b="1" dirty="0" smtClean="0"/>
              <a:t>: " + </a:t>
            </a:r>
            <a:r>
              <a:rPr lang="en-US" altLang="ko-KR" b="1" dirty="0" err="1" smtClean="0"/>
              <a:t>removeResult</a:t>
            </a:r>
            <a:r>
              <a:rPr lang="en-US" altLang="ko-KR" b="1" dirty="0" smtClean="0"/>
              <a:t>);</a:t>
            </a:r>
          </a:p>
          <a:p>
            <a:pPr lvl="0">
              <a:defRPr lang="ko-KR" altLang="en-US"/>
            </a:pP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//		</a:t>
            </a:r>
            <a:r>
              <a:rPr lang="en-US" altLang="ko-KR" b="1" dirty="0" err="1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삭제가</a:t>
            </a: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 잘 </a:t>
            </a:r>
            <a:r>
              <a:rPr lang="en-US" altLang="ko-KR" b="1" dirty="0" err="1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되었는지</a:t>
            </a: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확인</a:t>
            </a: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하자</a:t>
            </a:r>
            <a:r>
              <a:rPr lang="en-US" altLang="ko-KR" b="1" dirty="0" smtClean="0">
                <a:solidFill>
                  <a:schemeClr val="accent5">
                    <a:lumMod val="80000"/>
                    <a:lumOff val="20000"/>
                  </a:schemeClr>
                </a:solidFill>
              </a:rPr>
              <a:t>.</a:t>
            </a:r>
            <a:endParaRPr lang="en-US" altLang="ko-KR" b="1" dirty="0" smtClean="0"/>
          </a:p>
          <a:p>
            <a:pPr lvl="0">
              <a:defRPr lang="ko-KR" altLang="en-US"/>
            </a:pPr>
            <a:r>
              <a:rPr lang="en-US" altLang="ko-KR" b="1" dirty="0" smtClean="0"/>
              <a:t>		</a:t>
            </a:r>
            <a:r>
              <a:rPr lang="en-US" altLang="ko-KR" b="1" dirty="0" err="1" smtClean="0"/>
              <a:t>showHashMap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myMap</a:t>
            </a:r>
            <a:r>
              <a:rPr lang="en-US" altLang="ko-KR" b="1" dirty="0" smtClean="0"/>
              <a:t>);</a:t>
            </a:r>
          </a:p>
          <a:p>
            <a:pPr lvl="0">
              <a:defRPr lang="ko-KR" altLang="en-US"/>
            </a:pPr>
            <a:r>
              <a:rPr lang="ko-KR" altLang="en-US" b="1" dirty="0" smtClean="0"/>
              <a:t>	}</a:t>
            </a:r>
          </a:p>
          <a:p>
            <a:pPr lvl="0">
              <a:defRPr lang="ko-KR" altLang="en-US"/>
            </a:pPr>
            <a:r>
              <a:rPr lang="ko-KR" altLang="en-US" b="1" dirty="0" smtClean="0"/>
              <a:t>	</a:t>
            </a:r>
            <a:r>
              <a:rPr lang="en-US" altLang="en-US" b="1" dirty="0" smtClean="0"/>
              <a:t>public static void </a:t>
            </a:r>
            <a:r>
              <a:rPr lang="en-US" altLang="en-US" b="1" dirty="0" err="1" smtClean="0"/>
              <a:t>showHashMap</a:t>
            </a:r>
            <a:r>
              <a:rPr lang="en-US" altLang="en-US" b="1" dirty="0" smtClean="0"/>
              <a:t>(Map&lt;String, String&gt; input){</a:t>
            </a:r>
          </a:p>
          <a:p>
            <a:pPr lvl="0">
              <a:defRPr lang="ko-KR" altLang="en-US"/>
            </a:pPr>
            <a:r>
              <a:rPr lang="en-US" altLang="en-US" b="1" dirty="0" smtClean="0"/>
              <a:t>		Iterator&lt;String&gt; keys = </a:t>
            </a:r>
            <a:r>
              <a:rPr lang="en-US" altLang="en-US" b="1" dirty="0" err="1" smtClean="0"/>
              <a:t>input.keySet</a:t>
            </a:r>
            <a:r>
              <a:rPr lang="en-US" altLang="en-US" b="1" dirty="0" smtClean="0"/>
              <a:t>().iterator();</a:t>
            </a:r>
          </a:p>
          <a:p>
            <a:pPr lvl="0">
              <a:defRPr lang="ko-KR" altLang="en-US"/>
            </a:pPr>
            <a:r>
              <a:rPr lang="en-US" altLang="en-US" b="1" dirty="0" smtClean="0"/>
              <a:t>		while(</a:t>
            </a:r>
            <a:r>
              <a:rPr lang="en-US" altLang="en-US" b="1" dirty="0" err="1" smtClean="0"/>
              <a:t>keys.hasNext</a:t>
            </a:r>
            <a:r>
              <a:rPr lang="en-US" altLang="en-US" b="1" dirty="0" smtClean="0"/>
              <a:t>()){</a:t>
            </a:r>
          </a:p>
          <a:p>
            <a:pPr lvl="0">
              <a:defRPr lang="ko-KR" altLang="en-US"/>
            </a:pPr>
            <a:r>
              <a:rPr lang="en-US" altLang="en-US" b="1" dirty="0" smtClean="0"/>
              <a:t>			String key = </a:t>
            </a:r>
            <a:r>
              <a:rPr lang="en-US" altLang="en-US" b="1" dirty="0" err="1" smtClean="0"/>
              <a:t>keys.next</a:t>
            </a:r>
            <a:r>
              <a:rPr lang="en-US" altLang="en-US" b="1" dirty="0" smtClean="0"/>
              <a:t>();</a:t>
            </a:r>
          </a:p>
          <a:p>
            <a:pPr lvl="0">
              <a:defRPr lang="ko-KR" altLang="en-US"/>
            </a:pPr>
            <a:r>
              <a:rPr lang="en-US" altLang="en-US" b="1" dirty="0" smtClean="0"/>
              <a:t>			</a:t>
            </a:r>
            <a:r>
              <a:rPr lang="en-US" altLang="en-US" b="1" dirty="0" err="1" smtClean="0"/>
              <a:t>System.out.println</a:t>
            </a:r>
            <a:r>
              <a:rPr lang="en-US" altLang="en-US" b="1" dirty="0" smtClean="0"/>
              <a:t>("</a:t>
            </a:r>
            <a:r>
              <a:rPr lang="en-US" altLang="en-US" b="1" dirty="0" err="1" smtClean="0"/>
              <a:t>myMap.get</a:t>
            </a:r>
            <a:r>
              <a:rPr lang="en-US" altLang="en-US" b="1" dirty="0" smtClean="0"/>
              <a:t>(\"" + key +"\") = " + </a:t>
            </a:r>
            <a:r>
              <a:rPr lang="en-US" altLang="en-US" b="1" dirty="0" err="1" smtClean="0"/>
              <a:t>input.get</a:t>
            </a:r>
            <a:r>
              <a:rPr lang="en-US" altLang="en-US" b="1" dirty="0" smtClean="0"/>
              <a:t>(key));</a:t>
            </a:r>
          </a:p>
          <a:p>
            <a:pPr lvl="0">
              <a:defRPr lang="ko-KR" altLang="en-US"/>
            </a:pPr>
            <a:r>
              <a:rPr lang="en-US" altLang="en-US" b="1" dirty="0" smtClean="0"/>
              <a:t>		}</a:t>
            </a:r>
          </a:p>
          <a:p>
            <a:pPr lvl="0">
              <a:defRPr lang="ko-KR" altLang="en-US"/>
            </a:pPr>
            <a:r>
              <a:rPr lang="en-US" altLang="en-US" b="1" dirty="0" smtClean="0"/>
              <a:t>	}</a:t>
            </a:r>
          </a:p>
          <a:p>
            <a:pPr lvl="0">
              <a:defRPr lang="ko-KR" altLang="en-US"/>
            </a:pPr>
            <a:r>
              <a:rPr lang="en-US" altLang="en-US" b="1" dirty="0" smtClean="0"/>
              <a:t>}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0316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 리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073256" y="3389910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1857356" y="2878480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62921" cy="445427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097069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562211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Arrary </a:t>
            </a:r>
            <a:r>
              <a:rPr lang="ko-KR" altLang="en-US" sz="3200" b="1">
                <a:latin typeface="HY강B"/>
                <a:ea typeface="HY강B"/>
              </a:rPr>
              <a:t>클래스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1857356" y="1924050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5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097069" y="4355280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" name="Group 43"/>
          <p:cNvGrpSpPr/>
          <p:nvPr/>
        </p:nvGrpSpPr>
        <p:grpSpPr>
          <a:xfrm>
            <a:off x="1857356" y="3832910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5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586008" y="2844225"/>
            <a:ext cx="5000660" cy="57334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List </a:t>
            </a:r>
            <a:r>
              <a:rPr lang="ko-KR" altLang="en-US" sz="3200" b="1">
                <a:latin typeface="HY강B"/>
                <a:ea typeface="HY강B"/>
              </a:rPr>
              <a:t>인터페이스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562210" y="3857628"/>
            <a:ext cx="5046665" cy="5695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Map </a:t>
            </a:r>
            <a:r>
              <a:rPr lang="ko-KR" altLang="en-US" sz="3200" b="1">
                <a:latin typeface="HY강B"/>
                <a:ea typeface="HY강B"/>
              </a:rPr>
              <a:t>인터페이스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WordArt 3"/>
          <p:cNvSpPr>
            <a:spLocks noChangeArrowheads="1" noChangeShapeType="1"/>
          </p:cNvSpPr>
          <p:nvPr/>
        </p:nvSpPr>
        <p:spPr bwMode="gray">
          <a:xfrm>
            <a:off x="1571604" y="2000240"/>
            <a:ext cx="6429420" cy="1138238"/>
          </a:xfrm>
          <a:prstGeom prst="rect">
            <a:avLst/>
          </a:prstGeom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 lang="ko-KR" altLang="en-US"/>
            </a:pP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수</a:t>
            </a: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고 하 셨 습 니 다</a:t>
            </a: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.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073256" y="3389910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1857356" y="2878480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62921" cy="445427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097069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562211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Arrary </a:t>
            </a:r>
            <a:r>
              <a:rPr lang="ko-KR" altLang="en-US" sz="3200" b="1">
                <a:latin typeface="HY강B"/>
                <a:ea typeface="HY강B"/>
              </a:rPr>
              <a:t>클래스</a:t>
            </a:r>
          </a:p>
        </p:txBody>
      </p:sp>
      <p:grpSp>
        <p:nvGrpSpPr>
          <p:cNvPr id="89" name="Group 29"/>
          <p:cNvGrpSpPr/>
          <p:nvPr/>
        </p:nvGrpSpPr>
        <p:grpSpPr>
          <a:xfrm>
            <a:off x="1857356" y="19240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19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5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097069" y="4355280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>
            <a:off x="1857356" y="3832910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19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5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586008" y="2844225"/>
            <a:ext cx="5000660" cy="57334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List </a:t>
            </a:r>
            <a:r>
              <a:rPr lang="ko-KR" altLang="en-US" sz="3200" b="1">
                <a:latin typeface="HY강B"/>
                <a:ea typeface="HY강B"/>
              </a:rPr>
              <a:t>인터페이스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562210" y="3857628"/>
            <a:ext cx="5046665" cy="5695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Map </a:t>
            </a:r>
            <a:r>
              <a:rPr lang="ko-KR" altLang="en-US" sz="3200" b="1">
                <a:latin typeface="HY강B"/>
                <a:ea typeface="HY강B"/>
              </a:rPr>
              <a:t>인터페이스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Intro.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25658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800">
                <a:solidFill>
                  <a:srgbClr val="FF0000"/>
                </a:solidFill>
              </a:rPr>
              <a:t>컬렉션</a:t>
            </a:r>
            <a:r>
              <a:rPr lang="en-US" altLang="ko-KR" sz="2800">
                <a:solidFill>
                  <a:srgbClr val="FF0000"/>
                </a:solidFill>
              </a:rPr>
              <a:t>(collection)</a:t>
            </a:r>
            <a:r>
              <a:rPr lang="ko-KR" altLang="en-US" sz="2800">
                <a:solidFill>
                  <a:srgbClr val="FF0000"/>
                </a:solidFill>
              </a:rPr>
              <a:t>은 객체들의 모임</a:t>
            </a:r>
            <a:r>
              <a:rPr lang="ko-KR" altLang="en-US" sz="2800"/>
              <a:t>이라고 할 수있다</a:t>
            </a:r>
            <a:r>
              <a:rPr lang="en-US" altLang="ko-KR" sz="2800"/>
              <a:t>. </a:t>
            </a:r>
            <a:r>
              <a:rPr lang="ko-KR" altLang="en-US" sz="2800"/>
              <a:t>이 경우 배열로서도 처리할 수도 있겠지만 배열보다는 훨씬 다양하게 구사할수 있는 컬렉션을 사용한다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en-US" altLang="ko-KR" sz="2800" b="1"/>
              <a:t>Vector, HashTable, Stack</a:t>
            </a:r>
            <a:r>
              <a:rPr lang="ko-KR" altLang="en-US" sz="2800"/>
              <a:t>도 일종의 컬렉션이다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en-US" altLang="ko-KR" sz="2800" b="1"/>
              <a:t>Java Collection Framework</a:t>
            </a:r>
            <a:r>
              <a:rPr lang="ko-KR" altLang="en-US" sz="2800"/>
              <a:t>는 즉시 사용 가능하고 재사용이 가능한 컴포넌트들을 제공한다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이 컬렉션들은 표준화되어 있고</a:t>
            </a:r>
            <a:r>
              <a:rPr lang="en-US" altLang="ko-KR" sz="2800"/>
              <a:t>, </a:t>
            </a:r>
            <a:r>
              <a:rPr lang="ko-KR" altLang="en-US" sz="2800"/>
              <a:t>사용하기 쉬우며</a:t>
            </a:r>
            <a:r>
              <a:rPr lang="en-US" altLang="ko-KR" sz="2800"/>
              <a:t>, </a:t>
            </a:r>
            <a:r>
              <a:rPr lang="ko-KR" altLang="en-US" sz="2800"/>
              <a:t>재사용성도 뛰어나다</a:t>
            </a:r>
            <a:r>
              <a:rPr lang="en-US" altLang="ko-KR" sz="2800"/>
              <a:t>. </a:t>
            </a:r>
            <a:r>
              <a:rPr lang="ko-KR" altLang="en-US" sz="2800"/>
              <a:t>메모리 사용도 효율적이며 수행속도도 빠르다</a:t>
            </a:r>
            <a:r>
              <a:rPr lang="en-US" altLang="ko-KR" sz="2800"/>
              <a:t>.</a:t>
            </a:r>
          </a:p>
          <a:p>
            <a:pPr>
              <a:buNone/>
              <a:defRPr lang="ko-KR" altLang="en-US"/>
            </a:pPr>
            <a:r>
              <a:rPr lang="en-US" altLang="ko-KR" sz="2800" b="1">
                <a:solidFill>
                  <a:srgbClr val="FF0000"/>
                </a:solidFill>
              </a:rPr>
              <a:t>List, Map, Iterator </a:t>
            </a:r>
            <a:r>
              <a:rPr lang="ko-KR" altLang="en-US" sz="2800"/>
              <a:t>등이 많이 사용된다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1. Arrary </a:t>
            </a:r>
            <a:r>
              <a:rPr lang="ko-KR" altLang="en-US"/>
              <a:t>클래스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800" b="1"/>
              <a:t>Collection Framework</a:t>
            </a:r>
            <a:r>
              <a:rPr lang="ko-KR" altLang="en-US" sz="2800"/>
              <a:t>는 클래스로 제공되는 것도 있는데 </a:t>
            </a:r>
            <a:r>
              <a:rPr lang="en-US" altLang="ko-KR" sz="2800"/>
              <a:t>Array</a:t>
            </a:r>
            <a:r>
              <a:rPr lang="ko-KR" altLang="en-US" sz="2800"/>
              <a:t>클래스가 대표적이다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3000"/>
              <a:t>Arrary </a:t>
            </a:r>
            <a:r>
              <a:rPr lang="ko-KR" altLang="en-US" sz="3000"/>
              <a:t>클래스는 배열을 다룰 수 있는 정렬이나 검색 등의 다양한 메소드들이 포함되어 있다</a:t>
            </a:r>
            <a:r>
              <a:rPr lang="en-US" altLang="ko-KR" sz="300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3000"/>
              <a:t>배열을 다루는 메소드들에는 </a:t>
            </a:r>
            <a:r>
              <a:rPr lang="en-US" altLang="ko-KR" sz="3000" b="1"/>
              <a:t>sort(), fill() </a:t>
            </a:r>
            <a:r>
              <a:rPr lang="ko-KR" altLang="en-US" sz="3000"/>
              <a:t>등이</a:t>
            </a:r>
            <a:r>
              <a:rPr lang="en-US" altLang="ko-KR" sz="3000"/>
              <a:t> </a:t>
            </a:r>
            <a:r>
              <a:rPr lang="ko-KR" altLang="en-US" sz="3000"/>
              <a:t>있고</a:t>
            </a:r>
            <a:r>
              <a:rPr lang="en-US" altLang="ko-KR" sz="3000" b="1"/>
              <a:t>static factory</a:t>
            </a:r>
            <a:r>
              <a:rPr lang="ko-KR" altLang="en-US" sz="3000"/>
              <a:t>메소드처럼 배열이 리스트처럼 보이게 하는 메소드도 있다</a:t>
            </a:r>
            <a:r>
              <a:rPr lang="en-US" altLang="ko-KR" sz="30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1. Arrary </a:t>
            </a:r>
            <a:r>
              <a:rPr lang="ko-KR" altLang="en-US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int iArray[]={50,40,30,20,10};</a:t>
            </a:r>
          </a:p>
          <a:p>
            <a:pPr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순서대로 정렬하기</a:t>
            </a:r>
          </a:p>
          <a:p>
            <a:pPr>
              <a:defRPr lang="ko-KR" altLang="en-US"/>
            </a:pPr>
            <a:r>
              <a:rPr lang="en-US" altLang="ko-KR"/>
              <a:t>Arrays.sort(iArray);</a:t>
            </a:r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/>
              <a:t>2. 배열에 값을 채워 넣기(초기화 하기)</a:t>
            </a:r>
          </a:p>
          <a:p>
            <a:pPr>
              <a:defRPr lang="ko-KR" altLang="en-US"/>
            </a:pPr>
            <a:r>
              <a:rPr lang="en-US" altLang="ko-KR"/>
              <a:t>Arrays.fill(sArray, "Hi!");</a:t>
            </a:r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/>
              <a:t>3. 일반 배열을 </a:t>
            </a:r>
            <a:r>
              <a:rPr lang="en-US" altLang="ko-KR"/>
              <a:t>ArrayList </a:t>
            </a:r>
            <a:r>
              <a:rPr lang="ko-KR" altLang="en-US"/>
              <a:t>로 변환하기</a:t>
            </a:r>
          </a:p>
          <a:p>
            <a:pPr>
              <a:defRPr lang="ko-KR" altLang="en-US"/>
            </a:pPr>
            <a:r>
              <a:rPr lang="en-US" altLang="en-US"/>
              <a:t>Arrays.asList</a:t>
            </a:r>
            <a:r>
              <a:rPr lang="ko-KR" altLang="en-US"/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836712"/>
            <a:ext cx="9398848" cy="56886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package pk25;</a:t>
            </a: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import </a:t>
            </a:r>
            <a:r>
              <a:rPr lang="en-US" altLang="ko-KR" sz="1600" b="1" dirty="0" err="1">
                <a:latin typeface="+mn-ea"/>
              </a:rPr>
              <a:t>java.util.Arrays</a:t>
            </a:r>
            <a:r>
              <a:rPr lang="en-US" altLang="ko-KR" sz="1600" b="1" dirty="0">
                <a:latin typeface="+mn-ea"/>
              </a:rPr>
              <a:t>;</a:t>
            </a: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import </a:t>
            </a:r>
            <a:r>
              <a:rPr lang="en-US" altLang="ko-KR" sz="1600" b="1" dirty="0" err="1">
                <a:latin typeface="+mn-ea"/>
              </a:rPr>
              <a:t>java.util.List</a:t>
            </a:r>
            <a:r>
              <a:rPr lang="en-US" altLang="ko-KR" sz="1600" b="1" dirty="0">
                <a:latin typeface="+mn-ea"/>
              </a:rPr>
              <a:t>;</a:t>
            </a: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public class </a:t>
            </a:r>
            <a:r>
              <a:rPr lang="en-US" altLang="ko-KR" sz="1600" b="1" dirty="0" err="1">
                <a:latin typeface="+mn-ea"/>
              </a:rPr>
              <a:t>ArrayTest</a:t>
            </a:r>
            <a:r>
              <a:rPr lang="en-US" altLang="ko-KR" sz="1600" b="1" dirty="0">
                <a:latin typeface="+mn-ea"/>
              </a:rPr>
              <a:t> {</a:t>
            </a: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	public static void main(String[] </a:t>
            </a:r>
            <a:r>
              <a:rPr lang="en-US" altLang="ko-KR" sz="1600" b="1" dirty="0" err="1">
                <a:latin typeface="+mn-ea"/>
              </a:rPr>
              <a:t>args</a:t>
            </a:r>
            <a:r>
              <a:rPr lang="en-US" altLang="ko-KR" sz="1600" b="1" dirty="0">
                <a:latin typeface="+mn-ea"/>
              </a:rPr>
              <a:t>) </a:t>
            </a:r>
            <a:r>
              <a:rPr lang="en-US" altLang="ko-KR" sz="1600" b="1" dirty="0" smtClean="0">
                <a:latin typeface="+mn-ea"/>
              </a:rPr>
              <a:t>{</a:t>
            </a:r>
            <a:endParaRPr lang="en-US" altLang="ko-KR" sz="1600" b="1" dirty="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		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iArray</a:t>
            </a:r>
            <a:r>
              <a:rPr lang="en-US" altLang="ko-KR" sz="1600" b="1" dirty="0">
                <a:latin typeface="+mn-ea"/>
              </a:rPr>
              <a:t>[]={50,40,30,20,10</a:t>
            </a:r>
            <a:r>
              <a:rPr lang="en-US" altLang="ko-KR" sz="1600" b="1" dirty="0" smtClean="0">
                <a:latin typeface="+mn-ea"/>
              </a:rPr>
              <a:t>};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//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정수형 배열 생성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		String </a:t>
            </a:r>
            <a:r>
              <a:rPr lang="en-US" altLang="ko-KR" sz="1600" b="1" dirty="0" err="1">
                <a:latin typeface="+mn-ea"/>
              </a:rPr>
              <a:t>sArray</a:t>
            </a:r>
            <a:r>
              <a:rPr lang="en-US" altLang="ko-KR" sz="1600" b="1" dirty="0">
                <a:latin typeface="+mn-ea"/>
              </a:rPr>
              <a:t>[]=new String[5</a:t>
            </a:r>
            <a:r>
              <a:rPr lang="en-US" altLang="ko-KR" sz="1600" b="1" dirty="0" smtClean="0">
                <a:latin typeface="+mn-ea"/>
              </a:rPr>
              <a:t>];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//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문자열 배열 생성</a:t>
            </a:r>
            <a:endParaRPr lang="en-US" altLang="ko-KR" sz="1600" b="1" dirty="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		</a:t>
            </a: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		</a:t>
            </a:r>
            <a:r>
              <a:rPr lang="en-US" altLang="ko-KR" sz="1600" b="1" dirty="0" err="1">
                <a:latin typeface="+mn-ea"/>
              </a:rPr>
              <a:t>System.out.println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Arrays.toString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iArray</a:t>
            </a:r>
            <a:r>
              <a:rPr lang="en-US" altLang="ko-KR" sz="1600" b="1" dirty="0">
                <a:latin typeface="+mn-ea"/>
              </a:rPr>
              <a:t>));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//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정수형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+mn-ea"/>
              </a:rPr>
              <a:t>배열출력</a:t>
            </a:r>
            <a:endParaRPr lang="en-US" altLang="ko-KR" sz="1600" b="1" dirty="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		</a:t>
            </a:r>
            <a:r>
              <a:rPr lang="en-US" altLang="ko-KR" sz="1600" b="1" dirty="0" err="1">
                <a:latin typeface="+mn-ea"/>
              </a:rPr>
              <a:t>Arrays.sort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iArray</a:t>
            </a:r>
            <a:r>
              <a:rPr lang="en-US" altLang="ko-KR" sz="1600" b="1" dirty="0" smtClean="0">
                <a:latin typeface="+mn-ea"/>
              </a:rPr>
              <a:t>);	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//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정수형 배열 오름차순 정렬</a:t>
            </a:r>
            <a:endParaRPr lang="en-US" altLang="ko-KR" sz="1600" b="1" dirty="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		</a:t>
            </a:r>
            <a:r>
              <a:rPr lang="en-US" altLang="ko-KR" sz="1600" b="1" dirty="0" err="1">
                <a:latin typeface="+mn-ea"/>
              </a:rPr>
              <a:t>System.out.println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Arrays.toString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iArray</a:t>
            </a:r>
            <a:r>
              <a:rPr lang="en-US" altLang="ko-KR" sz="1600" b="1" dirty="0" smtClean="0">
                <a:latin typeface="+mn-ea"/>
              </a:rPr>
              <a:t>));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//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정수형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배열출력</a:t>
            </a:r>
            <a:endParaRPr lang="en-US" altLang="ko-KR" sz="1600" b="1" dirty="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		</a:t>
            </a: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		</a:t>
            </a:r>
            <a:r>
              <a:rPr lang="en-US" altLang="ko-KR" sz="1600" b="1" dirty="0" err="1">
                <a:latin typeface="+mn-ea"/>
              </a:rPr>
              <a:t>Arrays.fill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sArray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en-US" altLang="ko-KR" sz="1600" b="1" dirty="0" smtClean="0">
                <a:latin typeface="+mn-ea"/>
              </a:rPr>
              <a:t>＂Hi!＂);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//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문자형 배열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“Hi!”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로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+mn-ea"/>
              </a:rPr>
              <a:t>채워넣기</a:t>
            </a:r>
            <a:endParaRPr lang="en-US" altLang="ko-KR" sz="1600" b="1" dirty="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		</a:t>
            </a:r>
            <a:r>
              <a:rPr lang="en-US" altLang="ko-KR" sz="1600" b="1" dirty="0" err="1">
                <a:latin typeface="+mn-ea"/>
              </a:rPr>
              <a:t>System.out.println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Arrays.toString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sArray</a:t>
            </a:r>
            <a:r>
              <a:rPr lang="en-US" altLang="ko-KR" sz="1600" b="1" dirty="0" smtClean="0">
                <a:latin typeface="+mn-ea"/>
              </a:rPr>
              <a:t>));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//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문자형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배열 출력</a:t>
            </a:r>
            <a:endParaRPr lang="en-US" altLang="ko-KR" sz="1600" b="1" dirty="0" smtClean="0">
              <a:solidFill>
                <a:srgbClr val="FF0000"/>
              </a:solidFill>
              <a:latin typeface="+mn-ea"/>
            </a:endParaRPr>
          </a:p>
          <a:p>
            <a:pPr lvl="0">
              <a:defRPr lang="ko-KR" altLang="en-US"/>
            </a:pPr>
            <a:endParaRPr lang="en-US" altLang="ko-KR" sz="1600" b="1" dirty="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		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//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</a:rPr>
              <a:t>ArrayList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(List)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는 다음 장에서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+mn-ea"/>
              </a:rPr>
              <a:t>배울것</a:t>
            </a:r>
            <a:endParaRPr lang="en-US" altLang="ko-KR" sz="1600" b="1" dirty="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		List&lt;String&gt; </a:t>
            </a:r>
            <a:r>
              <a:rPr lang="en-US" altLang="ko-KR" sz="1600" b="1" dirty="0" smtClean="0">
                <a:latin typeface="+mn-ea"/>
              </a:rPr>
              <a:t>City =</a:t>
            </a:r>
            <a:r>
              <a:rPr lang="en-US" altLang="ko-KR" sz="1600" b="1" dirty="0" err="1">
                <a:latin typeface="+mn-ea"/>
              </a:rPr>
              <a:t>Arrays.asList</a:t>
            </a:r>
            <a:r>
              <a:rPr lang="en-US" altLang="ko-KR" sz="1600" b="1" dirty="0">
                <a:latin typeface="+mn-ea"/>
              </a:rPr>
              <a:t>("Seoul","Inchon","Busan","</a:t>
            </a:r>
            <a:r>
              <a:rPr lang="en-US" altLang="ko-KR" sz="1600" b="1" dirty="0" err="1">
                <a:latin typeface="+mn-ea"/>
              </a:rPr>
              <a:t>Jeonju</a:t>
            </a:r>
            <a:r>
              <a:rPr lang="en-US" altLang="ko-KR" sz="1600" b="1" dirty="0">
                <a:latin typeface="+mn-ea"/>
              </a:rPr>
              <a:t>","</a:t>
            </a:r>
            <a:r>
              <a:rPr lang="en-US" altLang="ko-KR" sz="1600" b="1" dirty="0" err="1">
                <a:latin typeface="+mn-ea"/>
              </a:rPr>
              <a:t>Jeju</a:t>
            </a:r>
            <a:r>
              <a:rPr lang="en-US" altLang="ko-KR" sz="1600" b="1" dirty="0">
                <a:latin typeface="+mn-ea"/>
              </a:rPr>
              <a:t>");</a:t>
            </a: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		for(</a:t>
            </a:r>
            <a:r>
              <a:rPr lang="en-US" altLang="ko-KR" sz="1600" b="1" dirty="0" err="1">
                <a:latin typeface="+mn-ea"/>
              </a:rPr>
              <a:t>int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i</a:t>
            </a:r>
            <a:r>
              <a:rPr lang="en-US" altLang="ko-KR" sz="1600" b="1" dirty="0">
                <a:latin typeface="+mn-ea"/>
              </a:rPr>
              <a:t>=0; </a:t>
            </a:r>
            <a:r>
              <a:rPr lang="en-US" altLang="ko-KR" sz="1600" b="1" dirty="0" err="1">
                <a:latin typeface="+mn-ea"/>
              </a:rPr>
              <a:t>i</a:t>
            </a:r>
            <a:r>
              <a:rPr lang="en-US" altLang="ko-KR" sz="1600" b="1" dirty="0">
                <a:latin typeface="+mn-ea"/>
              </a:rPr>
              <a:t>&lt;</a:t>
            </a:r>
            <a:r>
              <a:rPr lang="en-US" altLang="ko-KR" sz="1600" b="1" dirty="0" err="1">
                <a:latin typeface="+mn-ea"/>
              </a:rPr>
              <a:t>City.size</a:t>
            </a:r>
            <a:r>
              <a:rPr lang="en-US" altLang="ko-KR" sz="1600" b="1" dirty="0">
                <a:latin typeface="+mn-ea"/>
              </a:rPr>
              <a:t>(); </a:t>
            </a:r>
            <a:r>
              <a:rPr lang="en-US" altLang="ko-KR" sz="1600" b="1" dirty="0" err="1">
                <a:latin typeface="+mn-ea"/>
              </a:rPr>
              <a:t>i</a:t>
            </a:r>
            <a:r>
              <a:rPr lang="en-US" altLang="ko-KR" sz="1600" b="1" dirty="0">
                <a:latin typeface="+mn-ea"/>
              </a:rPr>
              <a:t>++){</a:t>
            </a: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			</a:t>
            </a:r>
            <a:r>
              <a:rPr lang="en-US" altLang="ko-KR" sz="1600" b="1" dirty="0" err="1">
                <a:latin typeface="+mn-ea"/>
              </a:rPr>
              <a:t>System.out.println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City.get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i</a:t>
            </a:r>
            <a:r>
              <a:rPr lang="en-US" altLang="ko-KR" sz="1600" b="1" dirty="0" smtClean="0">
                <a:latin typeface="+mn-ea"/>
              </a:rPr>
              <a:t>));</a:t>
            </a:r>
            <a:endParaRPr lang="en-US" altLang="ko-KR" sz="1600" b="1" dirty="0">
              <a:latin typeface="+mn-ea"/>
            </a:endParaRP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		}	</a:t>
            </a: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	}</a:t>
            </a:r>
          </a:p>
          <a:p>
            <a:pPr lvl="0">
              <a:defRPr lang="ko-KR" altLang="en-US"/>
            </a:pPr>
            <a:r>
              <a:rPr lang="en-US" altLang="ko-KR" sz="1600" b="1" dirty="0">
                <a:latin typeface="+mn-ea"/>
              </a:rPr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7504" y="3326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88582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25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그림 61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368" y="933388"/>
            <a:ext cx="6363588" cy="559195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51520" y="5013176"/>
            <a:ext cx="2016224" cy="1512168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88582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en-US" altLang="ko-KR" sz="1600" b="0" i="0" u="none" strike="noStrike" cap="none" normalizeH="0">
              <a:solidFill>
                <a:schemeClr val="tx1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2. List </a:t>
            </a:r>
            <a:r>
              <a:rPr lang="ko-KR" altLang="en-US"/>
              <a:t>인터페이스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List </a:t>
            </a:r>
            <a:r>
              <a:rPr lang="ko-KR" altLang="en-US"/>
              <a:t>인터페이스는 순차적 구조를 갖는 중복 엘리먼트를 허용하는 정렬된 컬렉션이다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리스트 위치의 값은 인덱스번호로 접근한다</a:t>
            </a:r>
            <a:r>
              <a:rPr lang="en-US" altLang="ko-KR"/>
              <a:t>. </a:t>
            </a:r>
            <a:r>
              <a:rPr lang="ko-KR" altLang="en-US"/>
              <a:t>인덱스는 </a:t>
            </a:r>
            <a:r>
              <a:rPr lang="en-US" altLang="ko-KR"/>
              <a:t>0</a:t>
            </a:r>
            <a:r>
              <a:rPr lang="ko-KR" altLang="en-US"/>
              <a:t>부터 시작한다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en-US" altLang="ko-KR"/>
              <a:t>List </a:t>
            </a:r>
            <a:r>
              <a:rPr lang="ko-KR" altLang="en-US"/>
              <a:t>인터페이스는 리스트의 연산동작인 엘리먼트의 추가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값을 얻는것 등등의 메소드 들을 제공한다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리스트를 이용해 새로운 리스트를 생성하거나 배열로 변환하는 메소드도 제공한다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611</Words>
  <Application>Microsoft Office PowerPoint</Application>
  <PresentationFormat>화면 슬라이드 쇼(4:3)</PresentationFormat>
  <Paragraphs>222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Adobe Fan Heiti Std B</vt:lpstr>
      <vt:lpstr>HY강B</vt:lpstr>
      <vt:lpstr>HY울릉도B</vt:lpstr>
      <vt:lpstr>HY중고딕</vt:lpstr>
      <vt:lpstr>HY헤드라인M</vt:lpstr>
      <vt:lpstr>굴림</vt:lpstr>
      <vt:lpstr>돋움</vt:lpstr>
      <vt:lpstr>함초롬돋움</vt:lpstr>
      <vt:lpstr>Arial</vt:lpstr>
      <vt:lpstr>Tahoma</vt:lpstr>
      <vt:lpstr>Wingdings</vt:lpstr>
      <vt:lpstr>미래</vt:lpstr>
      <vt:lpstr>Java Programming</vt:lpstr>
      <vt:lpstr>25장. 자바의 컬렉션  - 배열 및 해시맵</vt:lpstr>
      <vt:lpstr>목  차</vt:lpstr>
      <vt:lpstr>Intro.</vt:lpstr>
      <vt:lpstr>1. Arrary 클래스</vt:lpstr>
      <vt:lpstr>1. Arrary 클래스</vt:lpstr>
      <vt:lpstr>PowerPoint 프레젠테이션</vt:lpstr>
      <vt:lpstr>PowerPoint 프레젠테이션</vt:lpstr>
      <vt:lpstr>2. List 인터페이스</vt:lpstr>
      <vt:lpstr>2. List 인터페이스</vt:lpstr>
      <vt:lpstr>2. List 인터페이스</vt:lpstr>
      <vt:lpstr>PowerPoint 프레젠테이션</vt:lpstr>
      <vt:lpstr>PowerPoint 프레젠테이션</vt:lpstr>
      <vt:lpstr>PowerPoint 프레젠테이션</vt:lpstr>
      <vt:lpstr>3. Map 인터페이스</vt:lpstr>
      <vt:lpstr>3. Map 인터페이스</vt:lpstr>
      <vt:lpstr>3. Map 인터페이스</vt:lpstr>
      <vt:lpstr>PowerPoint 프레젠테이션</vt:lpstr>
      <vt:lpstr>PowerPoint 프레젠테이션</vt:lpstr>
      <vt:lpstr>PowerPoint 프레젠테이션</vt:lpstr>
      <vt:lpstr>정 리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lee hg</cp:lastModifiedBy>
  <cp:revision>420</cp:revision>
  <dcterms:created xsi:type="dcterms:W3CDTF">2013-12-31T15:36:04Z</dcterms:created>
  <dcterms:modified xsi:type="dcterms:W3CDTF">2018-06-10T02:43:08Z</dcterms:modified>
  <cp:version>0906.0100.01</cp:version>
</cp:coreProperties>
</file>