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A5E4-FAE1-4866-856B-FE55236D87C7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4548-5E45-4A2B-A525-40A8B2502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6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A5E4-FAE1-4866-856B-FE55236D87C7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4548-5E45-4A2B-A525-40A8B2502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454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A5E4-FAE1-4866-856B-FE55236D87C7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4548-5E45-4A2B-A525-40A8B2502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14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A5E4-FAE1-4866-856B-FE55236D87C7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4548-5E45-4A2B-A525-40A8B2502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69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A5E4-FAE1-4866-856B-FE55236D87C7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4548-5E45-4A2B-A525-40A8B2502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25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A5E4-FAE1-4866-856B-FE55236D87C7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4548-5E45-4A2B-A525-40A8B2502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43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A5E4-FAE1-4866-856B-FE55236D87C7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4548-5E45-4A2B-A525-40A8B2502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72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A5E4-FAE1-4866-856B-FE55236D87C7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4548-5E45-4A2B-A525-40A8B2502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22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A5E4-FAE1-4866-856B-FE55236D87C7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4548-5E45-4A2B-A525-40A8B2502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84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A5E4-FAE1-4866-856B-FE55236D87C7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4548-5E45-4A2B-A525-40A8B2502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64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A5E4-FAE1-4866-856B-FE55236D87C7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4548-5E45-4A2B-A525-40A8B2502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18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EA5E4-FAE1-4866-856B-FE55236D87C7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24548-5E45-4A2B-A525-40A8B2502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27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객체 만들기 실습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차량 한대를 만들어 보자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238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바퀴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Wheel.java</a:t>
            </a:r>
          </a:p>
          <a:p>
            <a:pPr lvl="1"/>
            <a:r>
              <a:rPr lang="en-US" altLang="ko-KR" b="1" dirty="0" err="1"/>
              <a:t>int</a:t>
            </a:r>
            <a:r>
              <a:rPr lang="ko-KR" altLang="en-US" b="1" dirty="0"/>
              <a:t> </a:t>
            </a:r>
            <a:r>
              <a:rPr lang="en-US" altLang="ko-KR" b="1" dirty="0"/>
              <a:t>where;// </a:t>
            </a:r>
            <a:r>
              <a:rPr lang="ko-KR" altLang="en-US" b="1" dirty="0"/>
              <a:t>어느 쪽 바퀴인지</a:t>
            </a:r>
            <a:endParaRPr lang="en-US" altLang="ko-KR" dirty="0" smtClean="0"/>
          </a:p>
          <a:p>
            <a:pPr lvl="1"/>
            <a:r>
              <a:rPr lang="en-US" altLang="ko-KR" b="1" dirty="0" err="1"/>
              <a:t>int</a:t>
            </a:r>
            <a:r>
              <a:rPr lang="en-US" altLang="ko-KR" b="1" dirty="0"/>
              <a:t> size;// </a:t>
            </a:r>
            <a:r>
              <a:rPr lang="ko-KR" altLang="en-US" b="1" dirty="0"/>
              <a:t>바퀴의 </a:t>
            </a:r>
            <a:r>
              <a:rPr lang="ko-KR" altLang="en-US" b="1" dirty="0" smtClean="0"/>
              <a:t>크기</a:t>
            </a:r>
            <a:endParaRPr lang="en-US" altLang="ko-KR" b="1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생성자</a:t>
            </a:r>
            <a:r>
              <a:rPr lang="ko-KR" altLang="en-US" dirty="0" smtClean="0"/>
              <a:t> 와 </a:t>
            </a:r>
            <a:r>
              <a:rPr lang="en-US" altLang="ko-KR" dirty="0" smtClean="0"/>
              <a:t>Getter /Setter </a:t>
            </a:r>
            <a:r>
              <a:rPr lang="ko-KR" altLang="en-US" dirty="0" smtClean="0"/>
              <a:t>를 만든다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생성자는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size 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매개변수로 받는다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423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엔진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Engine</a:t>
            </a:r>
          </a:p>
          <a:p>
            <a:pPr lvl="1"/>
            <a:r>
              <a:rPr lang="en-US" altLang="ko-KR" dirty="0"/>
              <a:t>cc;// </a:t>
            </a:r>
            <a:r>
              <a:rPr lang="ko-KR" altLang="en-US" dirty="0" smtClean="0"/>
              <a:t>배기량 </a:t>
            </a:r>
            <a:r>
              <a:rPr lang="en-US" altLang="ko-KR" dirty="0" smtClean="0"/>
              <a:t>(final)</a:t>
            </a:r>
          </a:p>
          <a:p>
            <a:pPr lvl="1"/>
            <a:r>
              <a:rPr lang="en-US" altLang="ko-KR" dirty="0" err="1"/>
              <a:t>isOn</a:t>
            </a:r>
            <a:r>
              <a:rPr lang="en-US" altLang="ko-KR" dirty="0"/>
              <a:t>;// </a:t>
            </a:r>
            <a:r>
              <a:rPr lang="ko-KR" altLang="en-US" dirty="0"/>
              <a:t>시동 걸렸는지 </a:t>
            </a:r>
            <a:r>
              <a:rPr lang="ko-KR" altLang="en-US" dirty="0" smtClean="0"/>
              <a:t>꺼졌는지</a:t>
            </a:r>
            <a:endParaRPr lang="en-US" altLang="ko-KR" dirty="0" smtClean="0"/>
          </a:p>
          <a:p>
            <a:pPr lvl="1"/>
            <a:r>
              <a:rPr lang="en-US" altLang="ko-KR" dirty="0"/>
              <a:t>gasoline;// </a:t>
            </a:r>
            <a:r>
              <a:rPr lang="ko-KR" altLang="en-US" dirty="0"/>
              <a:t>현재 연료 남아있는 </a:t>
            </a:r>
            <a:r>
              <a:rPr lang="ko-KR" altLang="en-US" dirty="0" smtClean="0"/>
              <a:t>양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 smtClean="0"/>
              <a:t>생성자와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Getter/ Setter </a:t>
            </a:r>
            <a:r>
              <a:rPr lang="ko-KR" altLang="en-US" dirty="0" smtClean="0"/>
              <a:t>도 만든다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생성자는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cc </a:t>
            </a:r>
            <a:r>
              <a:rPr lang="ko-KR" altLang="en-US" dirty="0" smtClean="0"/>
              <a:t>를 매개변수로 받는다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987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 </a:t>
            </a:r>
            <a:r>
              <a:rPr lang="en-US" altLang="ko-KR" dirty="0" smtClean="0"/>
              <a:t>(</a:t>
            </a:r>
            <a:r>
              <a:rPr lang="ko-KR" altLang="en-US" dirty="0" smtClean="0"/>
              <a:t>도어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Door</a:t>
            </a:r>
          </a:p>
          <a:p>
            <a:pPr lvl="1"/>
            <a:r>
              <a:rPr lang="en-US" altLang="ko-KR" dirty="0" err="1"/>
              <a:t>isOpen</a:t>
            </a:r>
            <a:r>
              <a:rPr lang="en-US" altLang="ko-KR" dirty="0"/>
              <a:t>;//</a:t>
            </a:r>
            <a:r>
              <a:rPr lang="ko-KR" altLang="en-US" dirty="0"/>
              <a:t>열려 있는지 </a:t>
            </a:r>
            <a:r>
              <a:rPr lang="ko-KR" altLang="en-US" dirty="0" smtClean="0"/>
              <a:t>여부</a:t>
            </a:r>
            <a:endParaRPr lang="en-US" altLang="ko-KR" dirty="0" smtClean="0"/>
          </a:p>
          <a:p>
            <a:pPr lvl="1"/>
            <a:r>
              <a:rPr lang="en-US" altLang="ko-KR" dirty="0"/>
              <a:t>where;//</a:t>
            </a:r>
            <a:r>
              <a:rPr lang="ko-KR" altLang="en-US" dirty="0" err="1"/>
              <a:t>어느쪽</a:t>
            </a:r>
            <a:r>
              <a:rPr lang="ko-KR" altLang="en-US" dirty="0"/>
              <a:t> </a:t>
            </a:r>
            <a:r>
              <a:rPr lang="ko-KR" altLang="en-US" dirty="0" smtClean="0"/>
              <a:t>문인지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 smtClean="0"/>
              <a:t>생성자와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Getter/ Setter </a:t>
            </a:r>
            <a:r>
              <a:rPr lang="ko-KR" altLang="en-US" dirty="0" smtClean="0"/>
              <a:t>도 만든다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생성자는</a:t>
            </a:r>
            <a:r>
              <a:rPr lang="ko-KR" altLang="en-US" dirty="0" smtClean="0"/>
              <a:t> 매개변수가 하나도 </a:t>
            </a:r>
            <a:r>
              <a:rPr lang="ko-KR" altLang="en-US" dirty="0" err="1" smtClean="0"/>
              <a:t>없는것</a:t>
            </a:r>
            <a:r>
              <a:rPr lang="en-US" altLang="ko-KR" dirty="0" smtClean="0"/>
              <a:t>/ where </a:t>
            </a:r>
            <a:r>
              <a:rPr lang="ko-KR" altLang="en-US" dirty="0" smtClean="0"/>
              <a:t>를 지정 </a:t>
            </a:r>
            <a:r>
              <a:rPr lang="ko-KR" altLang="en-US" dirty="0" err="1" smtClean="0"/>
              <a:t>하는것</a:t>
            </a:r>
            <a:r>
              <a:rPr lang="ko-KR" altLang="en-US" dirty="0" smtClean="0"/>
              <a:t> 두가지를 오버로딩 하여 만든다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07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몸체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Body</a:t>
            </a:r>
          </a:p>
          <a:p>
            <a:pPr lvl="1"/>
            <a:r>
              <a:rPr lang="en-US" altLang="ko-KR" b="1" dirty="0"/>
              <a:t>protected String color</a:t>
            </a:r>
            <a:r>
              <a:rPr lang="en-US" altLang="ko-KR" b="1" dirty="0" smtClean="0"/>
              <a:t>;			//</a:t>
            </a:r>
            <a:r>
              <a:rPr lang="ko-KR" altLang="en-US" b="1" dirty="0"/>
              <a:t>차량 색상</a:t>
            </a:r>
          </a:p>
          <a:p>
            <a:pPr lvl="1"/>
            <a:r>
              <a:rPr lang="en-US" altLang="ko-KR" b="1" dirty="0"/>
              <a:t>protected 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dirty="0" err="1"/>
              <a:t>numOfDoors</a:t>
            </a:r>
            <a:r>
              <a:rPr lang="en-US" altLang="ko-KR" b="1" dirty="0" smtClean="0"/>
              <a:t>;		//</a:t>
            </a:r>
            <a:r>
              <a:rPr lang="ko-KR" altLang="en-US" b="1" dirty="0"/>
              <a:t>문 </a:t>
            </a:r>
            <a:r>
              <a:rPr lang="ko-KR" altLang="en-US" b="1" dirty="0" err="1"/>
              <a:t>갯수</a:t>
            </a:r>
            <a:endParaRPr lang="ko-KR" altLang="en-US" b="1" dirty="0"/>
          </a:p>
          <a:p>
            <a:pPr lvl="1"/>
            <a:r>
              <a:rPr lang="en-US" altLang="ko-KR" b="1" dirty="0"/>
              <a:t>protected 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dirty="0" err="1"/>
              <a:t>numOfWheels</a:t>
            </a:r>
            <a:r>
              <a:rPr lang="en-US" altLang="ko-KR" b="1" dirty="0" smtClean="0"/>
              <a:t>;		//</a:t>
            </a:r>
            <a:r>
              <a:rPr lang="ko-KR" altLang="en-US" b="1" dirty="0"/>
              <a:t>바퀴 </a:t>
            </a:r>
            <a:r>
              <a:rPr lang="ko-KR" altLang="en-US" b="1" dirty="0" err="1"/>
              <a:t>갯수</a:t>
            </a:r>
            <a:endParaRPr lang="ko-KR" altLang="en-US" b="1" dirty="0"/>
          </a:p>
          <a:p>
            <a:pPr lvl="1"/>
            <a:r>
              <a:rPr lang="en-US" altLang="ko-KR" b="1" dirty="0"/>
              <a:t>protected </a:t>
            </a:r>
            <a:r>
              <a:rPr lang="en-US" altLang="ko-KR" b="1" dirty="0" err="1"/>
              <a:t>ArrayList</a:t>
            </a:r>
            <a:r>
              <a:rPr lang="en-US" altLang="ko-KR" b="1" dirty="0"/>
              <a:t>&lt;Door&gt; doors</a:t>
            </a:r>
            <a:r>
              <a:rPr lang="en-US" altLang="ko-KR" b="1" dirty="0" smtClean="0"/>
              <a:t>;	//</a:t>
            </a:r>
            <a:r>
              <a:rPr lang="ko-KR" altLang="en-US" b="1" dirty="0"/>
              <a:t>문 저장 객체</a:t>
            </a:r>
          </a:p>
          <a:p>
            <a:pPr lvl="1"/>
            <a:r>
              <a:rPr lang="en-US" altLang="ko-KR" b="1" dirty="0"/>
              <a:t>protected </a:t>
            </a:r>
            <a:r>
              <a:rPr lang="en-US" altLang="ko-KR" b="1" dirty="0" err="1"/>
              <a:t>ArrayList</a:t>
            </a:r>
            <a:r>
              <a:rPr lang="en-US" altLang="ko-KR" b="1" dirty="0"/>
              <a:t>&lt;Wheel&gt; wheels</a:t>
            </a:r>
            <a:r>
              <a:rPr lang="en-US" altLang="ko-KR" b="1" dirty="0" smtClean="0"/>
              <a:t>;	//</a:t>
            </a:r>
            <a:r>
              <a:rPr lang="ko-KR" altLang="en-US" b="1" dirty="0"/>
              <a:t>바퀴 저장 객체</a:t>
            </a:r>
          </a:p>
          <a:p>
            <a:pPr lvl="1"/>
            <a:r>
              <a:rPr lang="en-US" altLang="ko-KR" b="1" dirty="0"/>
              <a:t>protected </a:t>
            </a:r>
            <a:r>
              <a:rPr lang="en-US" altLang="ko-KR" b="1" dirty="0" smtClean="0"/>
              <a:t>Engine </a:t>
            </a:r>
            <a:r>
              <a:rPr lang="en-US" altLang="ko-KR" b="1" dirty="0" err="1" smtClean="0"/>
              <a:t>engine</a:t>
            </a:r>
            <a:r>
              <a:rPr lang="en-US" altLang="ko-KR" b="1" dirty="0" smtClean="0"/>
              <a:t>;			//</a:t>
            </a:r>
            <a:r>
              <a:rPr lang="ko-KR" altLang="en-US" b="1" dirty="0"/>
              <a:t>엔진</a:t>
            </a:r>
          </a:p>
          <a:p>
            <a:pPr lvl="1"/>
            <a:r>
              <a:rPr lang="en-US" altLang="ko-KR" b="1" dirty="0"/>
              <a:t>public static </a:t>
            </a:r>
            <a:r>
              <a:rPr lang="en-US" altLang="ko-KR" b="1" dirty="0" smtClean="0"/>
              <a:t>final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i="1" dirty="0" smtClean="0"/>
              <a:t>CC=2000</a:t>
            </a:r>
            <a:r>
              <a:rPr lang="en-US" altLang="ko-KR" b="1" i="1" dirty="0" smtClean="0"/>
              <a:t>;		//</a:t>
            </a:r>
            <a:r>
              <a:rPr lang="ko-KR" altLang="en-US" b="1" i="1" dirty="0"/>
              <a:t>배기량</a:t>
            </a:r>
          </a:p>
          <a:p>
            <a:pPr lvl="1"/>
            <a:r>
              <a:rPr lang="en-US" altLang="ko-KR" b="1" dirty="0"/>
              <a:t>protected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state=0</a:t>
            </a:r>
            <a:r>
              <a:rPr lang="en-US" altLang="ko-KR" b="1" dirty="0" smtClean="0"/>
              <a:t>;			//</a:t>
            </a:r>
            <a:r>
              <a:rPr lang="ko-KR" altLang="en-US" b="1" dirty="0"/>
              <a:t>차량 </a:t>
            </a:r>
            <a:r>
              <a:rPr lang="ko-KR" altLang="en-US" b="1" dirty="0" smtClean="0"/>
              <a:t>상태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60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몸체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생성자와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Getter/ Setter </a:t>
            </a:r>
            <a:r>
              <a:rPr lang="ko-KR" altLang="en-US" dirty="0" smtClean="0"/>
              <a:t>도 만든다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생성자에서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color, door</a:t>
            </a:r>
            <a:r>
              <a:rPr lang="ko-KR" altLang="en-US" dirty="0" err="1" smtClean="0"/>
              <a:t>갯수</a:t>
            </a:r>
            <a:r>
              <a:rPr lang="en-US" altLang="ko-KR" dirty="0" smtClean="0"/>
              <a:t>, wheel</a:t>
            </a:r>
            <a:r>
              <a:rPr lang="ko-KR" altLang="en-US" dirty="0" err="1" smtClean="0"/>
              <a:t>갯수를</a:t>
            </a:r>
            <a:r>
              <a:rPr lang="ko-KR" altLang="en-US" dirty="0" smtClean="0"/>
              <a:t> 정한다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assembleBody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이용하여 몸체를 조립한다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0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실행하기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자동차 완성하기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부품과 차체가 모두 만들어 졌다면 </a:t>
            </a:r>
            <a:endParaRPr lang="en-US" altLang="ko-KR" dirty="0" smtClean="0"/>
          </a:p>
          <a:p>
            <a:r>
              <a:rPr lang="en-US" altLang="ko-KR" dirty="0" err="1" smtClean="0"/>
              <a:t>MainClass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별도로 만들어 차량을 생성 해 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94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151</Words>
  <Application>Microsoft Office PowerPoint</Application>
  <PresentationFormat>와이드스크린</PresentationFormat>
  <Paragraphs>41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객체 만들기 실습</vt:lpstr>
      <vt:lpstr>바퀴 </vt:lpstr>
      <vt:lpstr>엔진</vt:lpstr>
      <vt:lpstr>문 (도어)</vt:lpstr>
      <vt:lpstr>몸체</vt:lpstr>
      <vt:lpstr>몸체</vt:lpstr>
      <vt:lpstr>실행하기 (자동차 완성하기)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객체 만들기 실습</dc:title>
  <dc:creator>hg lee</dc:creator>
  <cp:lastModifiedBy>lee hg</cp:lastModifiedBy>
  <cp:revision>4</cp:revision>
  <dcterms:created xsi:type="dcterms:W3CDTF">2017-06-21T13:58:41Z</dcterms:created>
  <dcterms:modified xsi:type="dcterms:W3CDTF">2018-05-18T09:40:01Z</dcterms:modified>
</cp:coreProperties>
</file>