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82" r:id="rId5"/>
    <p:sldId id="285" r:id="rId6"/>
    <p:sldId id="286" r:id="rId7"/>
    <p:sldId id="287" r:id="rId8"/>
    <p:sldId id="288" r:id="rId9"/>
    <p:sldId id="276" r:id="rId10"/>
    <p:sldId id="277" r:id="rId11"/>
    <p:sldId id="278" r:id="rId12"/>
    <p:sldId id="279" r:id="rId13"/>
    <p:sldId id="280" r:id="rId14"/>
    <p:sldId id="281" r:id="rId15"/>
    <p:sldId id="289" r:id="rId16"/>
    <p:sldId id="291" r:id="rId17"/>
    <p:sldId id="292" r:id="rId18"/>
    <p:sldId id="293" r:id="rId19"/>
    <p:sldId id="294" r:id="rId20"/>
    <p:sldId id="295" r:id="rId21"/>
    <p:sldId id="290" r:id="rId22"/>
    <p:sldId id="296" r:id="rId23"/>
    <p:sldId id="297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38531"/>
    <a:srgbClr val="155612"/>
    <a:srgbClr val="DB4B0B"/>
    <a:srgbClr val="C0C0C0"/>
    <a:srgbClr val="D2AC40"/>
    <a:srgbClr val="CC3300"/>
    <a:srgbClr val="FFFFFF"/>
    <a:srgbClr val="E9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695" autoAdjust="0"/>
  </p:normalViewPr>
  <p:slideViewPr>
    <p:cSldViewPr>
      <p:cViewPr varScale="1">
        <p:scale>
          <a:sx n="73" d="100"/>
          <a:sy n="73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6245-F95A-4777-840B-13E6E5AE58C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7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43D3-26EF-4AE0-B571-B313147F87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3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7DF0-D982-40FE-AE2A-B37606214F9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1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05A6F-313D-437C-AA7E-E9AD155725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919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7AE8-CB71-4070-9B70-7EBE65544F3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0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5A6F-313D-437C-AA7E-E9AD155725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915-D997-4E5D-B27D-41DF11D164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31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40B7-A865-496F-97C9-0F7CB2B1F65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864C-ABD4-4BC0-A6E4-B1B70BB4DDE9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1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CE3-D783-4EC5-8684-1EF6F7EA816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4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203D-7DDC-4C66-8EDB-A04A5BDEF0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66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A06-53AF-49C8-94EC-5C189B012F9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DA81-2BBF-4E24-8069-B283E9DBFD3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r>
              <a:rPr lang="en-US" altLang="ko-KR" sz="6600" smtClean="0">
                <a:latin typeface="Adobe Fan Heiti Std B" pitchFamily="34" charset="-128"/>
                <a:ea typeface="Adobe Fan Heiti Std B" pitchFamily="34" charset="-128"/>
              </a:rPr>
              <a:t>Java Programming</a:t>
            </a:r>
            <a:endParaRPr lang="ko-KR" altLang="en-US" sz="6600">
              <a:latin typeface="Adobe Fan Heiti Std B" pitchFamily="34" charset="-128"/>
              <a:ea typeface="HY중고딕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HY강B" pitchFamily="18" charset="-127"/>
                <a:ea typeface="HY강B" pitchFamily="18" charset="-127"/>
              </a:rPr>
              <a:t>[ExJava38]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프로젝트 패키지 내에 자바클래스를 작성하기위해 마우스 오른쪽버튼을 누르고 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[New]-[Class]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를 누른다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mtClean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1214414" y="1928802"/>
              <a:ext cx="714380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071670" y="2071678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5643570" y="3000372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5250331" cy="601823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[Name]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클래스명을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[public static void main(String[] args)]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항목은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main()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[inherited abstract methods]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는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상속의 관계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존재할 때 체크하는 곳이다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기본적으로 체크되어 있다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85852" y="2500306"/>
            <a:ext cx="1125908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357290" y="4429132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357290" y="4857760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00430" y="6143644"/>
            <a:ext cx="85725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[Finish]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버튼을 누른다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mtClean="0">
                <a:latin typeface="HY강B" pitchFamily="18" charset="-127"/>
                <a:ea typeface="HY강B" pitchFamily="18" charset="-127"/>
              </a:rPr>
              <a:t>Eclipse 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창에서 다음과 같이 입력한다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67750" cy="48672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 bwMode="auto"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아래 그림과 같이 차례대로 누른다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500166" y="2571744"/>
            <a:ext cx="714380" cy="3571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928794" y="3857628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929322" y="3857628"/>
            <a:ext cx="2714644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7319976" cy="597666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467544" y="4437112"/>
            <a:ext cx="7272808" cy="21602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InetAddress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84576"/>
          </a:xfrm>
        </p:spPr>
        <p:txBody>
          <a:bodyPr/>
          <a:lstStyle/>
          <a:p>
            <a:r>
              <a:rPr lang="en-US" altLang="ko-KR" smtClean="0"/>
              <a:t>InetAddress </a:t>
            </a:r>
            <a:r>
              <a:rPr lang="ko-KR" altLang="en-US" smtClean="0"/>
              <a:t>클래스는</a:t>
            </a:r>
            <a:r>
              <a:rPr lang="en-US" altLang="ko-KR" smtClean="0"/>
              <a:t> IP</a:t>
            </a:r>
            <a:r>
              <a:rPr lang="ko-KR" altLang="en-US" smtClean="0"/>
              <a:t>주소를 표현하고 제어하기 위한 기능을 제공하는 클래스이다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InetAddress </a:t>
            </a:r>
            <a:r>
              <a:rPr lang="ko-KR" altLang="en-US" smtClean="0"/>
              <a:t>클래스의 특이한 점은 </a:t>
            </a:r>
            <a:r>
              <a:rPr lang="en-US" altLang="ko-KR" smtClean="0"/>
              <a:t>new</a:t>
            </a:r>
            <a:r>
              <a:rPr lang="ko-KR" altLang="en-US" smtClean="0"/>
              <a:t>를 이용한 객체 생성을 할 수 없다는 것이다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</a:t>
            </a:r>
            <a:r>
              <a:rPr lang="en-US" altLang="ko-KR" smtClean="0"/>
              <a:t>InetAddress </a:t>
            </a:r>
            <a:r>
              <a:rPr lang="ko-KR" altLang="en-US" smtClean="0"/>
              <a:t>클래스의 객체를 생성하기 위해서는 </a:t>
            </a:r>
            <a:r>
              <a:rPr lang="en-US" altLang="ko-KR" smtClean="0"/>
              <a:t>getByName()</a:t>
            </a:r>
            <a:r>
              <a:rPr lang="ko-KR" altLang="en-US" smtClean="0"/>
              <a:t>메소드를 이용해 가능하다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z="2400" smtClean="0"/>
              <a:t>InetAddress obj1=InetAddress.getByName(</a:t>
            </a:r>
            <a:r>
              <a:rPr lang="ko-KR" altLang="en-US" sz="2400" smtClean="0"/>
              <a:t>도메인주소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InetAddress obj2=InetAddress.getByName(IP</a:t>
            </a:r>
            <a:r>
              <a:rPr lang="ko-KR" altLang="en-US" sz="2400" smtClean="0"/>
              <a:t>주소</a:t>
            </a:r>
            <a:r>
              <a:rPr lang="en-US" altLang="ko-KR" sz="2400" smtClean="0"/>
              <a:t>)</a:t>
            </a:r>
          </a:p>
          <a:p>
            <a:pPr lvl="1"/>
            <a:endParaRPr lang="ko-KR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71600"/>
            <a:ext cx="8929718" cy="4953000"/>
          </a:xfrm>
        </p:spPr>
        <p:txBody>
          <a:bodyPr/>
          <a:lstStyle/>
          <a:p>
            <a:r>
              <a:rPr lang="en-US" altLang="ko-KR" sz="3000" smtClean="0"/>
              <a:t>InetAddress </a:t>
            </a:r>
            <a:r>
              <a:rPr lang="ko-KR" altLang="en-US" sz="3000" smtClean="0"/>
              <a:t>클래스는 </a:t>
            </a:r>
            <a:r>
              <a:rPr lang="en-US" altLang="ko-KR" sz="3000" smtClean="0"/>
              <a:t>IP</a:t>
            </a:r>
            <a:r>
              <a:rPr lang="ko-KR" altLang="en-US" sz="3000" smtClean="0"/>
              <a:t>주소를 이용해 도메인 이름을 알아내고자 할 경우나 또는</a:t>
            </a:r>
            <a:r>
              <a:rPr lang="en-US" altLang="ko-KR" sz="3000" smtClean="0"/>
              <a:t>, </a:t>
            </a:r>
            <a:r>
              <a:rPr lang="ko-KR" altLang="en-US" sz="3000" smtClean="0"/>
              <a:t>도메인 이름으로 </a:t>
            </a:r>
            <a:r>
              <a:rPr lang="en-US" altLang="ko-KR" sz="3000" smtClean="0"/>
              <a:t>IP</a:t>
            </a:r>
            <a:r>
              <a:rPr lang="ko-KR" altLang="en-US" sz="3000" smtClean="0"/>
              <a:t>주소를 알아내고자 할 때 사용할수도 있다</a:t>
            </a:r>
            <a:r>
              <a:rPr lang="en-US" altLang="ko-KR" sz="3000" smtClean="0"/>
              <a:t>.</a:t>
            </a:r>
          </a:p>
          <a:p>
            <a:r>
              <a:rPr lang="ko-KR" altLang="en-US" sz="3000" smtClean="0"/>
              <a:t>이러한 경우는 </a:t>
            </a:r>
            <a:r>
              <a:rPr lang="en-US" altLang="ko-KR" sz="3000" smtClean="0"/>
              <a:t>getHostName(), getHostAddress()</a:t>
            </a:r>
            <a:r>
              <a:rPr lang="ko-KR" altLang="en-US" sz="3000" smtClean="0"/>
              <a:t>메소드를 이용해야한다</a:t>
            </a:r>
            <a:r>
              <a:rPr lang="en-US" altLang="ko-KR" sz="3000" smtClean="0"/>
              <a:t>.</a:t>
            </a:r>
          </a:p>
          <a:p>
            <a:r>
              <a:rPr lang="ko-KR" altLang="en-US" sz="3000" smtClean="0"/>
              <a:t>예</a:t>
            </a:r>
            <a:r>
              <a:rPr lang="en-US" altLang="ko-KR" sz="3000" smtClean="0"/>
              <a:t>)</a:t>
            </a:r>
          </a:p>
          <a:p>
            <a:pPr lvl="1"/>
            <a:r>
              <a:rPr lang="en-US" altLang="ko-KR" sz="2400" smtClean="0"/>
              <a:t>InetAddress obj = InetAddress.getByName(host);</a:t>
            </a:r>
          </a:p>
          <a:p>
            <a:pPr lvl="1"/>
            <a:r>
              <a:rPr lang="en-US" altLang="ko-KR" sz="2400" smtClean="0"/>
              <a:t>System.out.println(obj.getHostName());</a:t>
            </a:r>
          </a:p>
          <a:p>
            <a:pPr lvl="1"/>
            <a:r>
              <a:rPr lang="en-US" altLang="ko-KR" sz="2400" smtClean="0"/>
              <a:t>System.out.println(obj.getHostAddress());</a:t>
            </a:r>
          </a:p>
          <a:p>
            <a:pPr lvl="1"/>
            <a:endParaRPr lang="ko-KR" altLang="en-US"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smtClean="0"/>
              <a:t>package pk38;</a:t>
            </a:r>
          </a:p>
          <a:p>
            <a:r>
              <a:rPr lang="en-US" altLang="ko-KR" sz="1600" b="1" smtClean="0"/>
              <a:t>import java.net.*;</a:t>
            </a:r>
          </a:p>
          <a:p>
            <a:r>
              <a:rPr lang="en-US" altLang="ko-KR" sz="1600" b="1" smtClean="0"/>
              <a:t>import javax.swing.JOptionPane;</a:t>
            </a:r>
          </a:p>
          <a:p>
            <a:r>
              <a:rPr lang="en-US" altLang="ko-KR" sz="1600" b="1" smtClean="0"/>
              <a:t>public class InetAddressTest {</a:t>
            </a:r>
          </a:p>
          <a:p>
            <a:r>
              <a:rPr lang="en-US" altLang="ko-KR" sz="1600" b="1" smtClean="0"/>
              <a:t>  public static void main(String[] args) {</a:t>
            </a:r>
          </a:p>
          <a:p>
            <a:r>
              <a:rPr lang="en-US" altLang="ko-KR" sz="1600" b="1" smtClean="0"/>
              <a:t>	// TODO Auto-generated method stub</a:t>
            </a:r>
          </a:p>
          <a:p>
            <a:r>
              <a:rPr lang="en-US" altLang="ko-KR" sz="1600" b="1" smtClean="0"/>
              <a:t>	String str="";</a:t>
            </a:r>
          </a:p>
          <a:p>
            <a:r>
              <a:rPr lang="en-US" altLang="ko-KR" sz="1600" b="1" smtClean="0"/>
              <a:t>	str=JOptionPane.showInputDialog("</a:t>
            </a:r>
            <a:r>
              <a:rPr lang="ko-KR" altLang="en-US" sz="1600" b="1" smtClean="0"/>
              <a:t>주소를 입력하세요</a:t>
            </a:r>
            <a:r>
              <a:rPr lang="en-US" altLang="ko-KR" sz="1600" b="1" smtClean="0"/>
              <a:t>~");</a:t>
            </a:r>
          </a:p>
          <a:p>
            <a:r>
              <a:rPr lang="en-US" altLang="ko-KR" sz="1600" b="1" smtClean="0"/>
              <a:t>	try{</a:t>
            </a:r>
          </a:p>
          <a:p>
            <a:r>
              <a:rPr lang="en-US" altLang="ko-KR" sz="1600" b="1" smtClean="0"/>
              <a:t>		while(str != "stop"){</a:t>
            </a:r>
          </a:p>
          <a:p>
            <a:r>
              <a:rPr lang="en-US" altLang="ko-KR" sz="1600" b="1" smtClean="0"/>
              <a:t>		InetAddress obj=InetAddress.getByName(str);</a:t>
            </a:r>
          </a:p>
          <a:p>
            <a:r>
              <a:rPr lang="en-US" altLang="ko-KR" sz="1600" b="1" smtClean="0"/>
              <a:t>	</a:t>
            </a:r>
          </a:p>
          <a:p>
            <a:r>
              <a:rPr lang="en-US" altLang="ko-KR" sz="1600" b="1" smtClean="0"/>
              <a:t>		System.out.println(obj.getHostName());</a:t>
            </a:r>
          </a:p>
          <a:p>
            <a:r>
              <a:rPr lang="en-US" altLang="ko-KR" sz="1600" b="1" smtClean="0"/>
              <a:t>		System.out.println(obj.getHostAddress());</a:t>
            </a:r>
          </a:p>
          <a:p>
            <a:r>
              <a:rPr lang="en-US" altLang="ko-KR" sz="1600" b="1" smtClean="0"/>
              <a:t>		str=JOptionPane.showInputDialog("</a:t>
            </a:r>
            <a:r>
              <a:rPr lang="ko-KR" altLang="en-US" sz="1600" b="1" smtClean="0"/>
              <a:t>주소를 입력하세요</a:t>
            </a:r>
            <a:r>
              <a:rPr lang="en-US" altLang="ko-KR" sz="1600" b="1" smtClean="0"/>
              <a:t>~");</a:t>
            </a:r>
          </a:p>
          <a:p>
            <a:r>
              <a:rPr lang="en-US" altLang="ko-KR" sz="1600" b="1" smtClean="0"/>
              <a:t>		}//while</a:t>
            </a:r>
          </a:p>
          <a:p>
            <a:r>
              <a:rPr lang="en-US" altLang="ko-KR" sz="1600" b="1" smtClean="0"/>
              <a:t>	}catch(Exception e){</a:t>
            </a:r>
          </a:p>
          <a:p>
            <a:r>
              <a:rPr lang="en-US" altLang="ko-KR" sz="1600" b="1" smtClean="0"/>
              <a:t>	}</a:t>
            </a:r>
          </a:p>
          <a:p>
            <a:r>
              <a:rPr lang="en-US" altLang="ko-KR" sz="1600" b="1" smtClean="0"/>
              <a:t>    }//main</a:t>
            </a:r>
          </a:p>
          <a:p>
            <a:r>
              <a:rPr lang="en-US" altLang="ko-KR" sz="16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38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-2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5570447" cy="531877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251520" y="4869160"/>
            <a:ext cx="2232248" cy="10801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348880"/>
            <a:ext cx="2924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3861048"/>
            <a:ext cx="2924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5373216"/>
            <a:ext cx="2924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소켓</a:t>
            </a:r>
            <a:r>
              <a:rPr lang="en-US" altLang="ko-KR" smtClean="0"/>
              <a:t>(Socket)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13384"/>
            <a:ext cx="8712968" cy="5544616"/>
          </a:xfrm>
        </p:spPr>
        <p:txBody>
          <a:bodyPr/>
          <a:lstStyle/>
          <a:p>
            <a:r>
              <a:rPr lang="ko-KR" altLang="en-US" sz="2800" smtClean="0"/>
              <a:t>일상생활에서의 </a:t>
            </a:r>
            <a:r>
              <a:rPr lang="en-US" altLang="ko-KR" sz="2800" smtClean="0"/>
              <a:t>Socket</a:t>
            </a:r>
            <a:r>
              <a:rPr lang="ko-KR" altLang="en-US" sz="2800" smtClean="0"/>
              <a:t>이란 회로의 고정 부분 끝에 있는 장치로서 전구소켓은 전구를 꽂으면 불이 들어오게 되있다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네트워크프로그래밍에서의 소켓이란</a:t>
            </a:r>
            <a:r>
              <a:rPr lang="en-US" altLang="ko-KR" sz="2800" smtClean="0"/>
              <a:t>, </a:t>
            </a:r>
            <a:r>
              <a:rPr lang="ko-KR" altLang="en-US" sz="2800" smtClean="0"/>
              <a:t>네트워크로 연결된 두 단자</a:t>
            </a:r>
            <a:r>
              <a:rPr lang="en-US" altLang="ko-KR" sz="2800" smtClean="0"/>
              <a:t>, </a:t>
            </a:r>
            <a:r>
              <a:rPr lang="ko-KR" altLang="en-US" sz="2800" smtClean="0"/>
              <a:t>즉 두 호스트</a:t>
            </a:r>
            <a:r>
              <a:rPr lang="en-US" altLang="ko-KR" sz="2800" smtClean="0"/>
              <a:t>(</a:t>
            </a:r>
            <a:r>
              <a:rPr lang="ko-KR" altLang="en-US" sz="2800" smtClean="0"/>
              <a:t>컴퓨터</a:t>
            </a:r>
            <a:r>
              <a:rPr lang="en-US" altLang="ko-KR" sz="2800" smtClean="0"/>
              <a:t>)</a:t>
            </a:r>
            <a:r>
              <a:rPr lang="ko-KR" altLang="en-US" sz="2800" smtClean="0"/>
              <a:t>의 개념적인 끝부분을 의미한다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자바에서는 네트워크 프로그래밍을 작성하기 위해서 </a:t>
            </a:r>
            <a:r>
              <a:rPr lang="en-US" altLang="ko-KR" sz="2800" smtClean="0"/>
              <a:t>ServerSocket</a:t>
            </a:r>
            <a:r>
              <a:rPr lang="ko-KR" altLang="en-US" sz="2800" smtClean="0"/>
              <a:t>클래스와 </a:t>
            </a:r>
            <a:r>
              <a:rPr lang="en-US" altLang="ko-KR" sz="2800" smtClean="0"/>
              <a:t>Socket</a:t>
            </a:r>
            <a:r>
              <a:rPr lang="ko-KR" altLang="en-US" sz="2800" smtClean="0"/>
              <a:t>클래스를 제공한다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즉</a:t>
            </a:r>
            <a:r>
              <a:rPr lang="en-US" altLang="ko-KR" sz="2800" smtClean="0"/>
              <a:t>, </a:t>
            </a:r>
            <a:r>
              <a:rPr lang="ko-KR" altLang="en-US" sz="2800" smtClean="0"/>
              <a:t>두 호스트 간에 통신이 제대로 이루어지기 위해서 여러가지 복잡한 작업들의 내부구조및 메커니즘을 알아서  일일이 나열하고 관여하지 않아도</a:t>
            </a:r>
            <a:r>
              <a:rPr lang="en-US" altLang="ko-KR" sz="2800" smtClean="0"/>
              <a:t> ServerSocket</a:t>
            </a:r>
            <a:r>
              <a:rPr lang="ko-KR" altLang="en-US" sz="2800" smtClean="0"/>
              <a:t>클래스와 </a:t>
            </a:r>
            <a:r>
              <a:rPr lang="en-US" altLang="ko-KR" sz="2800" smtClean="0"/>
              <a:t>Socket</a:t>
            </a:r>
            <a:r>
              <a:rPr lang="ko-KR" altLang="en-US" sz="2800" smtClean="0"/>
              <a:t>클래스를 이용하면 모두 해결 될 수 있다는 것이다</a:t>
            </a:r>
            <a:r>
              <a:rPr lang="en-US" altLang="ko-KR" sz="280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r>
              <a:rPr lang="en-US" altLang="ko-KR" sz="4400" smtClean="0"/>
              <a:t>38</a:t>
            </a:r>
            <a:r>
              <a:rPr lang="ko-KR" altLang="en-US" sz="4400" smtClean="0"/>
              <a:t>장</a:t>
            </a:r>
            <a:r>
              <a:rPr lang="en-US" altLang="ko-KR" sz="4400" smtClean="0"/>
              <a:t>. </a:t>
            </a:r>
            <a:r>
              <a:rPr lang="ko-KR" altLang="en-US" sz="4400" smtClean="0"/>
              <a:t>네트워크 프로그램</a:t>
            </a:r>
            <a:endParaRPr lang="ko-KR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소켓통신에는 기본적으로 두 가지 방법을 제공하고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하나는 신뢰성 있는 </a:t>
            </a:r>
            <a:r>
              <a:rPr lang="en-US" altLang="ko-KR" sz="2800" smtClean="0"/>
              <a:t>TCP</a:t>
            </a:r>
            <a:r>
              <a:rPr lang="ko-KR" altLang="en-US" sz="2800" smtClean="0"/>
              <a:t>통신과 신뢰성이 없는</a:t>
            </a:r>
            <a:r>
              <a:rPr lang="en-US" altLang="ko-KR" sz="2800" smtClean="0"/>
              <a:t> UDP</a:t>
            </a:r>
            <a:r>
              <a:rPr lang="ko-KR" altLang="en-US" sz="2800" smtClean="0"/>
              <a:t>통신이다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TCP</a:t>
            </a:r>
            <a:r>
              <a:rPr lang="ko-KR" altLang="en-US" sz="2800" smtClean="0"/>
              <a:t>통신은 확인절차를 가지고 있기 때문에 </a:t>
            </a:r>
            <a:r>
              <a:rPr lang="en-US" altLang="ko-KR" sz="2800" smtClean="0"/>
              <a:t>UDP</a:t>
            </a:r>
            <a:r>
              <a:rPr lang="ko-KR" altLang="en-US" sz="2800" smtClean="0"/>
              <a:t>통신보다 느리다</a:t>
            </a:r>
            <a:r>
              <a:rPr lang="en-US" altLang="ko-KR" sz="2800" smtClean="0"/>
              <a:t>. </a:t>
            </a:r>
            <a:r>
              <a:rPr lang="ko-KR" altLang="en-US" sz="2800" smtClean="0"/>
              <a:t>반대로 </a:t>
            </a:r>
            <a:r>
              <a:rPr lang="en-US" altLang="ko-KR" sz="2800" smtClean="0"/>
              <a:t>UDP</a:t>
            </a:r>
            <a:r>
              <a:rPr lang="ko-KR" altLang="en-US" sz="2800" smtClean="0"/>
              <a:t>통신은 보내버리면 끝이니 </a:t>
            </a:r>
            <a:r>
              <a:rPr lang="en-US" altLang="ko-KR" sz="2800" smtClean="0"/>
              <a:t>TCP</a:t>
            </a:r>
            <a:r>
              <a:rPr lang="ko-KR" altLang="en-US" sz="2800" smtClean="0"/>
              <a:t>통신보다는 빠르다고 할 수 있겠다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자바언어에서는 </a:t>
            </a:r>
            <a:r>
              <a:rPr lang="en-US" altLang="ko-KR" sz="2800" smtClean="0"/>
              <a:t>TCP</a:t>
            </a:r>
            <a:r>
              <a:rPr lang="ko-KR" altLang="en-US" sz="2800" smtClean="0"/>
              <a:t>통신을 위한 스트림 소켓과 </a:t>
            </a:r>
            <a:r>
              <a:rPr lang="en-US" altLang="ko-KR" sz="2800" smtClean="0"/>
              <a:t>UDP</a:t>
            </a:r>
            <a:r>
              <a:rPr lang="ko-KR" altLang="en-US" sz="2800" smtClean="0"/>
              <a:t>통신을 위한 </a:t>
            </a:r>
            <a:r>
              <a:rPr lang="en-US" altLang="ko-KR" sz="2800" smtClean="0"/>
              <a:t>DatagramSocket</a:t>
            </a:r>
            <a:r>
              <a:rPr lang="ko-KR" altLang="en-US" sz="2800" smtClean="0"/>
              <a:t>클래스를 제공한다</a:t>
            </a:r>
            <a:r>
              <a:rPr lang="en-US" altLang="ko-KR" sz="2800" smtClean="0"/>
              <a:t>.</a:t>
            </a:r>
          </a:p>
          <a:p>
            <a:endParaRPr lang="ko-KR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스트림 소켓프로그래밍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ko-KR" altLang="en-US" sz="2800" smtClean="0"/>
              <a:t>스트림 소켓프로그래밍은 신뢰성있는 </a:t>
            </a:r>
            <a:r>
              <a:rPr lang="en-US" altLang="ko-KR" sz="2800" smtClean="0"/>
              <a:t>TCP</a:t>
            </a:r>
            <a:r>
              <a:rPr lang="ko-KR" altLang="en-US" sz="2800" smtClean="0"/>
              <a:t>프로토콜을 이용하므로 전송되는 데이터들의 도착여부를 보증할 수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작성절차는 다음과 같다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1)ServerSocket </a:t>
            </a:r>
            <a:r>
              <a:rPr lang="ko-KR" altLang="en-US" sz="2800" smtClean="0"/>
              <a:t>객체를 생성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ServerSocket s=new ServerSocket(port,</a:t>
            </a:r>
            <a:r>
              <a:rPr lang="ko-KR" altLang="en-US" sz="2400" smtClean="0"/>
              <a:t>최대연결가능수</a:t>
            </a:r>
            <a:r>
              <a:rPr lang="en-US" altLang="ko-KR" sz="2400" smtClean="0"/>
              <a:t>);</a:t>
            </a:r>
          </a:p>
          <a:p>
            <a:r>
              <a:rPr lang="en-US" altLang="ko-KR" sz="2800" smtClean="0"/>
              <a:t>2)ServerSocket</a:t>
            </a:r>
            <a:r>
              <a:rPr lang="ko-KR" altLang="en-US" sz="2800" smtClean="0"/>
              <a:t>이 만들어지면서 클라이언트의 접속을기다림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Socket client = server.accept();</a:t>
            </a:r>
          </a:p>
          <a:p>
            <a:r>
              <a:rPr lang="en-US" altLang="ko-KR" sz="2800" smtClean="0"/>
              <a:t>3)</a:t>
            </a:r>
            <a:r>
              <a:rPr lang="ko-KR" altLang="en-US" sz="2800" smtClean="0"/>
              <a:t>클라이언트</a:t>
            </a:r>
            <a:r>
              <a:rPr lang="en-US" altLang="ko-KR" sz="2800" smtClean="0"/>
              <a:t>-</a:t>
            </a:r>
            <a:r>
              <a:rPr lang="ko-KR" altLang="en-US" sz="2800" smtClean="0"/>
              <a:t>서버간의 통신을 위한 </a:t>
            </a:r>
            <a:r>
              <a:rPr lang="en-US" altLang="ko-KR" sz="2800" smtClean="0"/>
              <a:t>OutputStream </a:t>
            </a:r>
            <a:r>
              <a:rPr lang="ko-KR" altLang="en-US" sz="2800" smtClean="0"/>
              <a:t>과</a:t>
            </a:r>
            <a:r>
              <a:rPr lang="en-US" altLang="ko-KR" sz="2800" smtClean="0"/>
              <a:t>InputStream</a:t>
            </a:r>
            <a:r>
              <a:rPr lang="ko-KR" altLang="en-US" sz="2800" smtClean="0"/>
              <a:t>객체를 생성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OutputStream objOUT = client.getOutputStream();</a:t>
            </a:r>
          </a:p>
          <a:p>
            <a:pPr lvl="1"/>
            <a:r>
              <a:rPr lang="en-US" altLang="ko-KR" sz="2400" smtClean="0"/>
              <a:t>InputStream objIN = client.getInputStream();</a:t>
            </a:r>
          </a:p>
          <a:p>
            <a:pPr lvl="1"/>
            <a:endParaRPr lang="ko-KR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4)</a:t>
            </a:r>
            <a:r>
              <a:rPr lang="ko-KR" altLang="en-US" sz="2800" smtClean="0"/>
              <a:t>서버와 클라이언트 간 </a:t>
            </a:r>
            <a:r>
              <a:rPr lang="en-US" altLang="ko-KR" sz="2800" smtClean="0"/>
              <a:t>InputStream</a:t>
            </a:r>
            <a:r>
              <a:rPr lang="ko-KR" altLang="en-US" sz="2800" smtClean="0"/>
              <a:t>과</a:t>
            </a:r>
            <a:r>
              <a:rPr lang="en-US" altLang="ko-KR" sz="2800" smtClean="0"/>
              <a:t> OutputStream</a:t>
            </a:r>
            <a:r>
              <a:rPr lang="ko-KR" altLang="en-US" sz="2800" smtClean="0"/>
              <a:t>을 통해 서로 데이터를 주고 받는 과정</a:t>
            </a:r>
            <a:r>
              <a:rPr lang="en-US" altLang="ko-KR" sz="2800" smtClean="0"/>
              <a:t>.</a:t>
            </a:r>
            <a:endParaRPr lang="en-US" altLang="ko-KR" sz="2400" smtClean="0"/>
          </a:p>
          <a:p>
            <a:pPr lvl="1"/>
            <a:r>
              <a:rPr lang="en-US" altLang="ko-KR" sz="2400" smtClean="0"/>
              <a:t>objIN.read();</a:t>
            </a:r>
          </a:p>
          <a:p>
            <a:pPr lvl="1"/>
            <a:r>
              <a:rPr lang="en-US" altLang="ko-KR" sz="2400" smtClean="0"/>
              <a:t>objOUT.write();</a:t>
            </a:r>
          </a:p>
          <a:p>
            <a:r>
              <a:rPr lang="en-US" altLang="ko-KR" sz="2800" smtClean="0"/>
              <a:t>5)close()</a:t>
            </a:r>
            <a:r>
              <a:rPr lang="ko-KR" altLang="en-US" sz="2800" smtClean="0"/>
              <a:t>메소드를 이용해 서버와 클라이언트 간의 통신을 중단하는 과정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objIN.close();</a:t>
            </a:r>
          </a:p>
          <a:p>
            <a:pPr lvl="1"/>
            <a:r>
              <a:rPr lang="en-US" altLang="ko-KR" sz="2400" smtClean="0"/>
              <a:t>objOUT.close();</a:t>
            </a:r>
          </a:p>
          <a:p>
            <a:pPr lvl="1"/>
            <a:r>
              <a:rPr lang="en-US" altLang="ko-KR" sz="2400" smtClean="0"/>
              <a:t>client.close();// Socket </a:t>
            </a:r>
            <a:r>
              <a:rPr lang="ko-KR" altLang="en-US" sz="2400" smtClean="0"/>
              <a:t>객체 종료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endParaRPr lang="ko-KR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정 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907580" y="3492076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691680" y="2960698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1931393" y="2438542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396535" y="1844824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URL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91680" y="1863874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1931393" y="459195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691680" y="4057522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420332" y="2946391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InetAddress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396534" y="4094302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소켓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(Socket)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이란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?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Line 2"/>
          <p:cNvSpPr>
            <a:spLocks noChangeShapeType="1"/>
          </p:cNvSpPr>
          <p:nvPr/>
        </p:nvSpPr>
        <p:spPr bwMode="auto">
          <a:xfrm>
            <a:off x="1907580" y="5648099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" name="그룹 58"/>
          <p:cNvGrpSpPr/>
          <p:nvPr/>
        </p:nvGrpSpPr>
        <p:grpSpPr>
          <a:xfrm>
            <a:off x="1691680" y="5154347"/>
            <a:ext cx="609600" cy="609600"/>
            <a:chOff x="2120900" y="2762250"/>
            <a:chExt cx="609600" cy="609600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78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0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1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4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5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6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7" name="Text Box 15"/>
            <p:cNvSpPr txBox="1">
              <a:spLocks noChangeArrowheads="1"/>
            </p:cNvSpPr>
            <p:nvPr/>
          </p:nvSpPr>
          <p:spPr bwMode="gray">
            <a:xfrm>
              <a:off x="2248392" y="2827338"/>
              <a:ext cx="35779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4</a:t>
              </a:r>
            </a:p>
          </p:txBody>
        </p:sp>
      </p:grpSp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2420332" y="5102414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스트림 소켓프로그래밍 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 noTextEdit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  <a:endParaRPr lang="ko-KR" altLang="en-US" sz="54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목  </a:t>
            </a:r>
            <a:r>
              <a:rPr lang="ko-KR" altLang="en-US" sz="4800"/>
              <a:t>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907580" y="3492076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691680" y="2960698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1931393" y="2438542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396535" y="1844824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URL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1691680" y="1863874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1931393" y="459195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" name="Group 43"/>
          <p:cNvGrpSpPr>
            <a:grpSpLocks/>
          </p:cNvGrpSpPr>
          <p:nvPr/>
        </p:nvGrpSpPr>
        <p:grpSpPr bwMode="auto">
          <a:xfrm>
            <a:off x="1691680" y="4057522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420332" y="2946391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InetAddress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396534" y="4094302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소켓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(Socket)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이란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?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Line 2"/>
          <p:cNvSpPr>
            <a:spLocks noChangeShapeType="1"/>
          </p:cNvSpPr>
          <p:nvPr/>
        </p:nvSpPr>
        <p:spPr bwMode="auto">
          <a:xfrm>
            <a:off x="1907580" y="5648099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5" name="그룹 58"/>
          <p:cNvGrpSpPr/>
          <p:nvPr/>
        </p:nvGrpSpPr>
        <p:grpSpPr>
          <a:xfrm>
            <a:off x="1691680" y="5154347"/>
            <a:ext cx="609600" cy="609600"/>
            <a:chOff x="2120900" y="2762250"/>
            <a:chExt cx="609600" cy="609600"/>
          </a:xfrm>
        </p:grpSpPr>
        <p:grpSp>
          <p:nvGrpSpPr>
            <p:cNvPr id="76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78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0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1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4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5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6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7" name="Text Box 15"/>
            <p:cNvSpPr txBox="1">
              <a:spLocks noChangeArrowheads="1"/>
            </p:cNvSpPr>
            <p:nvPr/>
          </p:nvSpPr>
          <p:spPr bwMode="gray">
            <a:xfrm>
              <a:off x="2248392" y="2827338"/>
              <a:ext cx="35779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4</a:t>
              </a:r>
            </a:p>
          </p:txBody>
        </p:sp>
      </p:grpSp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2420332" y="5102414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스트림 소켓프로그래밍 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URL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URL(Uniform Resource Locator)</a:t>
            </a:r>
            <a:r>
              <a:rPr lang="ko-KR" altLang="en-US" smtClean="0"/>
              <a:t>란 </a:t>
            </a:r>
            <a:r>
              <a:rPr lang="en-US" altLang="ko-KR" smtClean="0"/>
              <a:t>http</a:t>
            </a:r>
            <a:r>
              <a:rPr lang="ko-KR" altLang="en-US" smtClean="0"/>
              <a:t>프로토콜을 기본으로 하는 웹상에서 자원의 위치를 인식하기 위한 방법이며 체계이다</a:t>
            </a:r>
            <a:endParaRPr lang="en-US" altLang="ko-KR" smtClean="0"/>
          </a:p>
          <a:p>
            <a:r>
              <a:rPr lang="ko-KR" altLang="en-US" smtClean="0"/>
              <a:t>예를 들어</a:t>
            </a:r>
            <a:r>
              <a:rPr lang="en-US" altLang="ko-KR" smtClean="0"/>
              <a:t>,</a:t>
            </a:r>
          </a:p>
          <a:p>
            <a:pPr lvl="1"/>
            <a:r>
              <a:rPr lang="en-US" altLang="ko-KR" smtClean="0"/>
              <a:t>http://www.domain.com/index.asp:80</a:t>
            </a:r>
          </a:p>
          <a:p>
            <a:r>
              <a:rPr lang="ko-KR" altLang="en-US" smtClean="0"/>
              <a:t>이라는</a:t>
            </a:r>
            <a:r>
              <a:rPr lang="en-US" altLang="ko-KR" smtClean="0"/>
              <a:t> </a:t>
            </a:r>
            <a:r>
              <a:rPr lang="ko-KR" altLang="en-US" smtClean="0"/>
              <a:t>웹상의 주소표현이 있다고 할 때 이는 </a:t>
            </a:r>
            <a:r>
              <a:rPr lang="en-US" altLang="ko-KR" smtClean="0"/>
              <a:t>URL</a:t>
            </a:r>
            <a:r>
              <a:rPr lang="ko-KR" altLang="en-US" smtClean="0"/>
              <a:t>체계를 따르고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자바언어에서는 이러한 </a:t>
            </a:r>
            <a:r>
              <a:rPr lang="en-US" altLang="ko-KR" smtClean="0"/>
              <a:t>URL</a:t>
            </a:r>
            <a:r>
              <a:rPr lang="ko-KR" altLang="en-US" smtClean="0"/>
              <a:t>을 쉽게 조작하기 위해 </a:t>
            </a:r>
            <a:r>
              <a:rPr lang="en-US" altLang="ko-KR" smtClean="0"/>
              <a:t>URL</a:t>
            </a:r>
            <a:r>
              <a:rPr lang="ko-KR" altLang="en-US" smtClean="0"/>
              <a:t>클래스를 제공하고 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</a:t>
            </a:r>
            <a:r>
              <a:rPr lang="ko-KR" altLang="en-US" smtClean="0"/>
              <a:t>클래스 생성자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750206" cy="5055840"/>
          </a:xfrm>
        </p:spPr>
        <p:txBody>
          <a:bodyPr/>
          <a:lstStyle/>
          <a:p>
            <a:r>
              <a:rPr lang="en-US" altLang="ko-KR" sz="2800" smtClean="0"/>
              <a:t>URL(String spec)</a:t>
            </a:r>
          </a:p>
          <a:p>
            <a:pPr lvl="1"/>
            <a:r>
              <a:rPr lang="en-US" altLang="ko-KR" sz="2400" smtClean="0"/>
              <a:t>spec URL</a:t>
            </a:r>
            <a:r>
              <a:rPr lang="ko-KR" altLang="en-US" sz="2400" smtClean="0"/>
              <a:t>문자열을 가지고 </a:t>
            </a:r>
            <a:r>
              <a:rPr lang="en-US" altLang="ko-KR" sz="2400" smtClean="0"/>
              <a:t>URL</a:t>
            </a:r>
            <a:r>
              <a:rPr lang="ko-KR" altLang="en-US" sz="2400" smtClean="0"/>
              <a:t>객체 생성</a:t>
            </a:r>
            <a:endParaRPr lang="en-US" altLang="ko-KR" sz="2400" smtClean="0"/>
          </a:p>
          <a:p>
            <a:r>
              <a:rPr lang="en-US" altLang="ko-KR" sz="2800" smtClean="0"/>
              <a:t>URL(String protocol, String host, int port, String file)</a:t>
            </a:r>
          </a:p>
          <a:p>
            <a:pPr lvl="1"/>
            <a:r>
              <a:rPr lang="en-US" altLang="ko-KR" sz="2400" smtClean="0"/>
              <a:t>protocol, host, port</a:t>
            </a:r>
            <a:r>
              <a:rPr lang="ko-KR" altLang="en-US" sz="2400" smtClean="0"/>
              <a:t>번호 </a:t>
            </a:r>
            <a:r>
              <a:rPr lang="en-US" altLang="ko-KR" sz="2400" smtClean="0"/>
              <a:t>,file</a:t>
            </a:r>
            <a:r>
              <a:rPr lang="ko-KR" altLang="en-US" sz="2400" smtClean="0"/>
              <a:t>명으로</a:t>
            </a:r>
            <a:r>
              <a:rPr lang="en-US" altLang="ko-KR" sz="2400" smtClean="0"/>
              <a:t> URL</a:t>
            </a:r>
            <a:r>
              <a:rPr lang="ko-KR" altLang="en-US" sz="2400" smtClean="0"/>
              <a:t>객체 생성</a:t>
            </a:r>
            <a:endParaRPr lang="en-US" altLang="ko-KR" sz="2400" smtClean="0"/>
          </a:p>
          <a:p>
            <a:r>
              <a:rPr lang="en-US" altLang="ko-KR" sz="2800" smtClean="0"/>
              <a:t>URL(String protocol, String host, int port, String file,URLStreamHandler handler)</a:t>
            </a:r>
          </a:p>
          <a:p>
            <a:pPr lvl="1"/>
            <a:r>
              <a:rPr lang="en-US" altLang="ko-KR" sz="2400" smtClean="0"/>
              <a:t>protocol, host, port</a:t>
            </a:r>
            <a:r>
              <a:rPr lang="ko-KR" altLang="en-US" sz="2400" smtClean="0"/>
              <a:t>번호 </a:t>
            </a:r>
            <a:r>
              <a:rPr lang="en-US" altLang="ko-KR" sz="2400" smtClean="0"/>
              <a:t>,file</a:t>
            </a:r>
            <a:r>
              <a:rPr lang="ko-KR" altLang="en-US" sz="2400" smtClean="0"/>
              <a:t>명</a:t>
            </a:r>
            <a:r>
              <a:rPr lang="en-US" altLang="ko-KR" sz="2400" smtClean="0"/>
              <a:t>, handler</a:t>
            </a:r>
            <a:r>
              <a:rPr lang="ko-KR" altLang="en-US" sz="2400" smtClean="0"/>
              <a:t>으로</a:t>
            </a:r>
            <a:r>
              <a:rPr lang="en-US" altLang="ko-KR" sz="2400" smtClean="0"/>
              <a:t> URL</a:t>
            </a:r>
            <a:r>
              <a:rPr lang="ko-KR" altLang="en-US" sz="2400" smtClean="0"/>
              <a:t>객체 생성</a:t>
            </a:r>
            <a:endParaRPr lang="en-US" altLang="ko-KR" sz="2400" smtClean="0"/>
          </a:p>
          <a:p>
            <a:r>
              <a:rPr lang="en-US" altLang="ko-KR" sz="2800" smtClean="0"/>
              <a:t>URL(String protocol, String host, String file)</a:t>
            </a:r>
          </a:p>
          <a:p>
            <a:pPr lvl="1"/>
            <a:r>
              <a:rPr lang="en-US" altLang="ko-KR" sz="2400" smtClean="0"/>
              <a:t>protocol, host, file</a:t>
            </a:r>
            <a:r>
              <a:rPr lang="ko-KR" altLang="en-US" sz="2400" smtClean="0"/>
              <a:t>명으로</a:t>
            </a:r>
            <a:r>
              <a:rPr lang="en-US" altLang="ko-KR" sz="2400" smtClean="0"/>
              <a:t> URL</a:t>
            </a:r>
            <a:r>
              <a:rPr lang="ko-KR" altLang="en-US" sz="2400" smtClean="0"/>
              <a:t>객체 생성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endParaRPr lang="ko-KR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</a:t>
            </a:r>
            <a:r>
              <a:rPr lang="ko-KR" altLang="en-US" smtClean="0"/>
              <a:t>클래스의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/>
          <a:lstStyle/>
          <a:p>
            <a:r>
              <a:rPr lang="en-US" altLang="ko-KR" sz="2800" smtClean="0"/>
              <a:t>boolean equals(Object obj)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이 같으면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endParaRPr lang="en-US" altLang="ko-KR" sz="2400" smtClean="0"/>
          </a:p>
          <a:p>
            <a:r>
              <a:rPr lang="en-US" altLang="ko-KR" sz="2800" smtClean="0"/>
              <a:t>String getAuthority()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의 공식호스트명</a:t>
            </a:r>
            <a:r>
              <a:rPr lang="en-US" altLang="ko-KR" sz="2400" smtClean="0"/>
              <a:t>, </a:t>
            </a:r>
            <a:r>
              <a:rPr lang="ko-KR" altLang="en-US" sz="2400" smtClean="0"/>
              <a:t>사용자 인증정보를 반환</a:t>
            </a:r>
            <a:endParaRPr lang="en-US" altLang="ko-KR" sz="2400" smtClean="0"/>
          </a:p>
          <a:p>
            <a:r>
              <a:rPr lang="en-US" altLang="ko-KR" sz="2800" smtClean="0"/>
              <a:t>Object getContent()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의 컨테츠를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int getDefaultPort()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의 기본 포트번호를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String getFile()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에서 파일명을 가져온다</a:t>
            </a:r>
            <a:r>
              <a:rPr lang="en-US" altLang="ko-KR" sz="2400" smtClean="0"/>
              <a:t>.</a:t>
            </a:r>
          </a:p>
          <a:p>
            <a:pPr lvl="1"/>
            <a:endParaRPr lang="en-US" altLang="ko-KR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712"/>
            <a:ext cx="8822214" cy="6021288"/>
          </a:xfrm>
        </p:spPr>
        <p:txBody>
          <a:bodyPr/>
          <a:lstStyle/>
          <a:p>
            <a:r>
              <a:rPr lang="en-US" altLang="ko-KR" sz="2800" smtClean="0"/>
              <a:t>String getHost()</a:t>
            </a:r>
            <a:endParaRPr lang="ko-KR" altLang="en-US" sz="2800" smtClean="0"/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에서 호스트이름을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String getPath()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path</a:t>
            </a:r>
            <a:r>
              <a:rPr lang="ko-KR" altLang="en-US" sz="2400" smtClean="0"/>
              <a:t>를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int getPort()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의 포트번호를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String getProtocol()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에서 프로토콜명을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String getQuery()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에서 커리부분을 가져온다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String getRef()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에서 참조</a:t>
            </a:r>
            <a:r>
              <a:rPr lang="en-US" altLang="ko-KR" sz="2400" smtClean="0"/>
              <a:t>(anchor)</a:t>
            </a:r>
            <a:r>
              <a:rPr lang="ko-KR" altLang="en-US" sz="2400" smtClean="0"/>
              <a:t>를 가져온다</a:t>
            </a:r>
            <a:r>
              <a:rPr lang="en-US" altLang="ko-KR" sz="2400" smtClean="0"/>
              <a:t>.</a:t>
            </a:r>
            <a:endParaRPr lang="ko-KR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96752"/>
            <a:ext cx="8822214" cy="5400600"/>
          </a:xfrm>
        </p:spPr>
        <p:txBody>
          <a:bodyPr/>
          <a:lstStyle/>
          <a:p>
            <a:r>
              <a:rPr lang="en-US" altLang="ko-KR" sz="2800" smtClean="0"/>
              <a:t>URLConnection openConnection()</a:t>
            </a:r>
          </a:p>
          <a:p>
            <a:pPr lvl="1"/>
            <a:r>
              <a:rPr lang="en-US" altLang="ko-KR" sz="2400" smtClean="0"/>
              <a:t>URLConnection</a:t>
            </a:r>
            <a:r>
              <a:rPr lang="ko-KR" altLang="en-US" sz="2400" smtClean="0"/>
              <a:t>객체를 반환한다</a:t>
            </a:r>
            <a:r>
              <a:rPr lang="en-US" altLang="ko-KR" sz="2400" smtClean="0"/>
              <a:t>.(</a:t>
            </a:r>
            <a:r>
              <a:rPr lang="ko-KR" altLang="en-US" sz="2400" smtClean="0"/>
              <a:t>컨넥션구현</a:t>
            </a:r>
            <a:r>
              <a:rPr lang="en-US" altLang="ko-KR" sz="2400" smtClean="0"/>
              <a:t>)</a:t>
            </a:r>
          </a:p>
          <a:p>
            <a:r>
              <a:rPr lang="en-US" altLang="ko-KR" sz="2800" smtClean="0"/>
              <a:t>InputStream openStream()</a:t>
            </a:r>
          </a:p>
          <a:p>
            <a:pPr lvl="1"/>
            <a:r>
              <a:rPr lang="ko-KR" altLang="en-US" sz="2400" smtClean="0"/>
              <a:t>커넥션으로부터 </a:t>
            </a:r>
            <a:r>
              <a:rPr lang="en-US" altLang="ko-KR" sz="2400" smtClean="0"/>
              <a:t>InputStream</a:t>
            </a:r>
            <a:r>
              <a:rPr lang="ko-KR" altLang="en-US" sz="2400" smtClean="0"/>
              <a:t>객체를 반환한다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protected void set(String protocol, String host, int port, String file, String ref)</a:t>
            </a:r>
          </a:p>
          <a:p>
            <a:pPr lvl="1"/>
            <a:r>
              <a:rPr lang="en-US" altLang="ko-KR" sz="2400" smtClean="0"/>
              <a:t>protocol, host, port, file, ref</a:t>
            </a:r>
            <a:r>
              <a:rPr lang="ko-KR" altLang="en-US" sz="2400" smtClean="0"/>
              <a:t>를 설정한다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String toString()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을 문자열로 반환한다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URI toURI()</a:t>
            </a:r>
          </a:p>
          <a:p>
            <a:pPr lvl="1"/>
            <a:r>
              <a:rPr lang="en-US" altLang="ko-KR" sz="2400" smtClean="0"/>
              <a:t>URL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URI</a:t>
            </a:r>
            <a:r>
              <a:rPr lang="ko-KR" altLang="en-US" sz="2400" smtClean="0"/>
              <a:t>로 반환한다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smtClean="0"/>
              <a:t>package pk38;</a:t>
            </a:r>
          </a:p>
          <a:p>
            <a:r>
              <a:rPr lang="en-US" altLang="ko-KR" sz="1400" b="1" smtClean="0"/>
              <a:t>import java.net.*;</a:t>
            </a:r>
          </a:p>
          <a:p>
            <a:r>
              <a:rPr lang="en-US" altLang="ko-KR" sz="1400" b="1" smtClean="0"/>
              <a:t>import java.io.*;</a:t>
            </a:r>
          </a:p>
          <a:p>
            <a:r>
              <a:rPr lang="en-US" altLang="ko-KR" sz="1400" b="1" smtClean="0"/>
              <a:t>public class URLTest {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	public static void main(String[] args) {</a:t>
            </a:r>
          </a:p>
          <a:p>
            <a:r>
              <a:rPr lang="en-US" altLang="ko-KR" sz="1400" b="1" smtClean="0"/>
              <a:t>		// TODO Auto-generated method stub</a:t>
            </a:r>
          </a:p>
          <a:p>
            <a:r>
              <a:rPr lang="en-US" altLang="ko-KR" sz="1400" b="1" smtClean="0"/>
              <a:t>		String str="http://en.wikipedia.org/wiki/Java_(programming_language)";</a:t>
            </a:r>
          </a:p>
          <a:p>
            <a:r>
              <a:rPr lang="en-US" altLang="ko-KR" sz="1400" b="1" smtClean="0"/>
              <a:t>		String row="";</a:t>
            </a:r>
          </a:p>
          <a:p>
            <a:r>
              <a:rPr lang="en-US" altLang="ko-KR" sz="1400" b="1" smtClean="0"/>
              <a:t>		try{</a:t>
            </a:r>
          </a:p>
          <a:p>
            <a:r>
              <a:rPr lang="en-US" altLang="ko-KR" sz="1400" b="1" smtClean="0"/>
              <a:t>			URL url = new URL(str);</a:t>
            </a:r>
          </a:p>
          <a:p>
            <a:r>
              <a:rPr lang="en-US" altLang="ko-KR" sz="1400" b="1" smtClean="0"/>
              <a:t>			BufferedReader b= new BufferedReader(new InputStreamReader(url.openStream()));</a:t>
            </a:r>
          </a:p>
          <a:p>
            <a:r>
              <a:rPr lang="en-US" altLang="ko-KR" sz="1400" b="1" smtClean="0"/>
              <a:t>			row=b.readLine();</a:t>
            </a:r>
          </a:p>
          <a:p>
            <a:r>
              <a:rPr lang="en-US" altLang="ko-KR" sz="1400" b="1" smtClean="0"/>
              <a:t>			</a:t>
            </a:r>
          </a:p>
          <a:p>
            <a:r>
              <a:rPr lang="en-US" altLang="ko-KR" sz="1400" b="1" smtClean="0"/>
              <a:t>            while(row !=null){</a:t>
            </a:r>
          </a:p>
          <a:p>
            <a:r>
              <a:rPr lang="en-US" altLang="ko-KR" sz="1400" b="1" smtClean="0"/>
              <a:t>            	System.out.println(row);</a:t>
            </a:r>
          </a:p>
          <a:p>
            <a:r>
              <a:rPr lang="en-US" altLang="ko-KR" sz="1400" b="1" smtClean="0"/>
              <a:t>            	row=b.readLine();</a:t>
            </a:r>
          </a:p>
          <a:p>
            <a:r>
              <a:rPr lang="en-US" altLang="ko-KR" sz="1400" b="1" smtClean="0"/>
              <a:t>			}</a:t>
            </a:r>
          </a:p>
          <a:p>
            <a:r>
              <a:rPr lang="en-US" altLang="ko-KR" sz="1400" b="1" smtClean="0"/>
              <a:t>			b.close();</a:t>
            </a:r>
          </a:p>
          <a:p>
            <a:r>
              <a:rPr lang="en-US" altLang="ko-KR" sz="1400" b="1" smtClean="0"/>
              <a:t>			</a:t>
            </a:r>
          </a:p>
          <a:p>
            <a:r>
              <a:rPr lang="en-US" altLang="ko-KR" sz="1400" b="1" smtClean="0"/>
              <a:t>		}catch(Exception e){</a:t>
            </a:r>
          </a:p>
          <a:p>
            <a:r>
              <a:rPr lang="en-US" altLang="ko-KR" sz="1400" b="1" smtClean="0"/>
              <a:t>			e.printStackTrace();</a:t>
            </a:r>
          </a:p>
          <a:p>
            <a:r>
              <a:rPr lang="en-US" altLang="ko-KR" sz="1400" b="1" smtClean="0"/>
              <a:t>		}</a:t>
            </a:r>
          </a:p>
          <a:p>
            <a:r>
              <a:rPr lang="en-US" altLang="ko-KR" sz="1400" b="1" smtClean="0"/>
              <a:t>	}//main</a:t>
            </a:r>
          </a:p>
          <a:p>
            <a:r>
              <a:rPr lang="en-US" altLang="ko-KR" sz="14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38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-1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3717</TotalTime>
  <Words>819</Words>
  <Application>Microsoft Office PowerPoint</Application>
  <PresentationFormat>화면 슬라이드 쇼(4:3)</PresentationFormat>
  <Paragraphs>169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Adobe Fan Heiti Std B</vt:lpstr>
      <vt:lpstr>HY강B</vt:lpstr>
      <vt:lpstr>HY중고딕</vt:lpstr>
      <vt:lpstr>HY헤드라인M</vt:lpstr>
      <vt:lpstr>굴림</vt:lpstr>
      <vt:lpstr>맑은 고딕</vt:lpstr>
      <vt:lpstr>Arial</vt:lpstr>
      <vt:lpstr>Calibri</vt:lpstr>
      <vt:lpstr>Calibri Light</vt:lpstr>
      <vt:lpstr>Wingdings 2</vt:lpstr>
      <vt:lpstr>HDOfficeLightV0</vt:lpstr>
      <vt:lpstr>Java Programming</vt:lpstr>
      <vt:lpstr>38장. 네트워크 프로그램</vt:lpstr>
      <vt:lpstr>목  차</vt:lpstr>
      <vt:lpstr>1. URL 클래스</vt:lpstr>
      <vt:lpstr>URL클래스 생성자</vt:lpstr>
      <vt:lpstr>URL클래스의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InetAddress 클래스</vt:lpstr>
      <vt:lpstr>PowerPoint 프레젠테이션</vt:lpstr>
      <vt:lpstr>PowerPoint 프레젠테이션</vt:lpstr>
      <vt:lpstr>PowerPoint 프레젠테이션</vt:lpstr>
      <vt:lpstr>3. 소켓(Socket)이란?</vt:lpstr>
      <vt:lpstr>PowerPoint 프레젠테이션</vt:lpstr>
      <vt:lpstr>4. 스트림 소켓프로그래밍 </vt:lpstr>
      <vt:lpstr>PowerPoint 프레젠테이션</vt:lpstr>
      <vt:lpstr>정 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424</cp:revision>
  <dcterms:created xsi:type="dcterms:W3CDTF">2013-12-31T15:36:04Z</dcterms:created>
  <dcterms:modified xsi:type="dcterms:W3CDTF">2017-02-10T05:33:49Z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TC100823691042</vt:lpwstr>
  </property>
</Properties>
</file>