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4179-26F0-4C94-9A6F-C071A08C6616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1F02-6F0A-4994-99AA-F157DBE7E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39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4179-26F0-4C94-9A6F-C071A08C6616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1F02-6F0A-4994-99AA-F157DBE7E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45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4179-26F0-4C94-9A6F-C071A08C6616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1F02-6F0A-4994-99AA-F157DBE7E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21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4179-26F0-4C94-9A6F-C071A08C6616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1F02-6F0A-4994-99AA-F157DBE7E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78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4179-26F0-4C94-9A6F-C071A08C6616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1F02-6F0A-4994-99AA-F157DBE7E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84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4179-26F0-4C94-9A6F-C071A08C6616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1F02-6F0A-4994-99AA-F157DBE7E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9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4179-26F0-4C94-9A6F-C071A08C6616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1F02-6F0A-4994-99AA-F157DBE7E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65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4179-26F0-4C94-9A6F-C071A08C6616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1F02-6F0A-4994-99AA-F157DBE7E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4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4179-26F0-4C94-9A6F-C071A08C6616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1F02-6F0A-4994-99AA-F157DBE7E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32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4179-26F0-4C94-9A6F-C071A08C6616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1F02-6F0A-4994-99AA-F157DBE7E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4179-26F0-4C94-9A6F-C071A08C6616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1F02-6F0A-4994-99AA-F157DBE7E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46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54179-26F0-4C94-9A6F-C071A08C6616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61F02-6F0A-4994-99AA-F157DBE7E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90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.bacoder.kr/getAndroidVer.js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JSON </a:t>
            </a:r>
            <a:r>
              <a:rPr lang="ko-KR" altLang="en-US" dirty="0" err="1" smtClean="0"/>
              <a:t>파싱하기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80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Parsing 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 데이터를 객체로 만들기 위한 작업</a:t>
            </a:r>
            <a:endParaRPr lang="en-US" altLang="ko-KR" dirty="0" smtClean="0"/>
          </a:p>
          <a:p>
            <a:r>
              <a:rPr lang="en-US" altLang="ko-KR" dirty="0" smtClean="0"/>
              <a:t>JSON</a:t>
            </a:r>
            <a:r>
              <a:rPr lang="ko-KR" altLang="en-US" dirty="0" smtClean="0"/>
              <a:t>은 문자열로 만들어져 주고받을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JAVA </a:t>
            </a:r>
            <a:r>
              <a:rPr lang="ko-KR" altLang="en-US" dirty="0" smtClean="0"/>
              <a:t>언어는 객체를 주로 다룬다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프로그래밍 에서 직접 데이터를 다루기 위해 </a:t>
            </a:r>
            <a:r>
              <a:rPr lang="en-US" altLang="ko-KR" dirty="0" smtClean="0"/>
              <a:t>Parsing </a:t>
            </a:r>
            <a:r>
              <a:rPr lang="ko-KR" altLang="en-US" dirty="0" smtClean="0"/>
              <a:t>은 필수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11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JSONParser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JSONParser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parser</a:t>
            </a:r>
            <a:r>
              <a:rPr lang="en-US" altLang="ko-KR" dirty="0"/>
              <a:t> = </a:t>
            </a:r>
            <a:r>
              <a:rPr lang="en-US" altLang="ko-KR" b="1" dirty="0">
                <a:solidFill>
                  <a:srgbClr val="7030A0"/>
                </a:solidFill>
              </a:rPr>
              <a:t>new</a:t>
            </a:r>
            <a:r>
              <a:rPr lang="en-US" altLang="ko-KR" b="1" dirty="0"/>
              <a:t> </a:t>
            </a:r>
            <a:r>
              <a:rPr lang="en-US" altLang="ko-KR" b="1" dirty="0" err="1"/>
              <a:t>JSONParser</a:t>
            </a:r>
            <a:r>
              <a:rPr lang="en-US" altLang="ko-KR" b="1" dirty="0" smtClean="0"/>
              <a:t>();</a:t>
            </a:r>
          </a:p>
          <a:p>
            <a:pPr marL="0" indent="0">
              <a:buNone/>
            </a:pPr>
            <a:r>
              <a:rPr lang="en-US" altLang="ko-KR" b="1" dirty="0" smtClean="0"/>
              <a:t>// </a:t>
            </a:r>
            <a:r>
              <a:rPr lang="ko-KR" altLang="en-US" b="1" dirty="0" err="1" smtClean="0"/>
              <a:t>파싱</a:t>
            </a:r>
            <a:r>
              <a:rPr lang="ko-KR" altLang="en-US" b="1" dirty="0"/>
              <a:t> </a:t>
            </a:r>
            <a:r>
              <a:rPr lang="ko-KR" altLang="en-US" b="1" dirty="0" smtClean="0"/>
              <a:t>일을 할 객체</a:t>
            </a:r>
            <a:r>
              <a:rPr lang="en-US" altLang="ko-KR" b="1" dirty="0" smtClean="0"/>
              <a:t>   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 err="1"/>
              <a:t>JSONObject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dataJSON</a:t>
            </a:r>
            <a:r>
              <a:rPr lang="en-US" altLang="ko-KR" dirty="0"/>
              <a:t> = </a:t>
            </a:r>
            <a:r>
              <a:rPr lang="en-US" altLang="ko-KR" b="1" dirty="0">
                <a:solidFill>
                  <a:srgbClr val="7030A0"/>
                </a:solidFill>
              </a:rPr>
              <a:t>new</a:t>
            </a:r>
            <a:r>
              <a:rPr lang="en-US" altLang="ko-KR" b="1" dirty="0"/>
              <a:t> </a:t>
            </a:r>
            <a:r>
              <a:rPr lang="en-US" altLang="ko-KR" b="1" dirty="0" err="1"/>
              <a:t>JSONObject</a:t>
            </a:r>
            <a:r>
              <a:rPr lang="en-US" altLang="ko-KR" b="1" dirty="0" smtClean="0"/>
              <a:t>(); </a:t>
            </a:r>
          </a:p>
          <a:p>
            <a:pPr marL="0" indent="0">
              <a:buNone/>
            </a:pPr>
            <a:r>
              <a:rPr lang="en-US" altLang="ko-KR" b="1" dirty="0" smtClean="0"/>
              <a:t>// </a:t>
            </a:r>
            <a:r>
              <a:rPr lang="ko-KR" altLang="en-US" b="1" dirty="0" err="1" smtClean="0"/>
              <a:t>파싱한</a:t>
            </a:r>
            <a:r>
              <a:rPr lang="ko-KR" altLang="en-US" b="1" dirty="0" smtClean="0"/>
              <a:t> 데이터 저장할 장소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dataJSON</a:t>
            </a:r>
            <a:r>
              <a:rPr lang="en-US" altLang="ko-KR" dirty="0" smtClean="0"/>
              <a:t> </a:t>
            </a:r>
            <a:r>
              <a:rPr lang="en-US" altLang="ko-KR" dirty="0"/>
              <a:t>= (</a:t>
            </a:r>
            <a:r>
              <a:rPr lang="en-US" altLang="ko-KR" dirty="0" err="1"/>
              <a:t>JSONObject</a:t>
            </a:r>
            <a:r>
              <a:rPr lang="en-US" altLang="ko-KR" dirty="0"/>
              <a:t>)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parser</a:t>
            </a:r>
            <a:r>
              <a:rPr lang="en-US" altLang="ko-KR" dirty="0" err="1"/>
              <a:t>.parse</a:t>
            </a:r>
            <a:r>
              <a:rPr lang="en-US" altLang="ko-KR" dirty="0"/>
              <a:t>(data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//</a:t>
            </a:r>
            <a:r>
              <a:rPr lang="ko-KR" altLang="en-US" dirty="0" smtClean="0"/>
              <a:t>실제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작업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831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AndroidVersionInfo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파싱하기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37" y="2476745"/>
            <a:ext cx="11025898" cy="39400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714384"/>
            <a:ext cx="9673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hlinkClick r:id="rId3"/>
              </a:rPr>
              <a:t>http://dev.bacoder.kr/getAndroidVer.jsp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에 접속 해보면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963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</a:t>
            </a:r>
            <a:r>
              <a:rPr lang="ko-KR" altLang="en-US" dirty="0" smtClean="0"/>
              <a:t>은 아직 순수한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이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정보를 객체</a:t>
            </a:r>
            <a:r>
              <a:rPr lang="en-US" altLang="ko-KR" dirty="0" smtClean="0"/>
              <a:t>(Object)</a:t>
            </a:r>
            <a:r>
              <a:rPr lang="ko-KR" altLang="en-US" dirty="0" smtClean="0"/>
              <a:t>형태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en-US" altLang="ko-KR" b="1" u="sng" dirty="0" err="1" smtClean="0">
                <a:solidFill>
                  <a:srgbClr val="C00000"/>
                </a:solidFill>
              </a:rPr>
              <a:t>AndroidVersionInfo</a:t>
            </a:r>
            <a:r>
              <a:rPr lang="en-US" altLang="ko-KR" b="1" u="sng" dirty="0" smtClean="0">
                <a:solidFill>
                  <a:srgbClr val="C00000"/>
                </a:solidFill>
              </a:rPr>
              <a:t> </a:t>
            </a:r>
            <a:r>
              <a:rPr lang="ko-KR" altLang="en-US" b="1" u="sng" dirty="0" smtClean="0">
                <a:solidFill>
                  <a:srgbClr val="C00000"/>
                </a:solidFill>
              </a:rPr>
              <a:t>로 변환 </a:t>
            </a:r>
            <a:r>
              <a:rPr lang="ko-KR" altLang="en-US" dirty="0" smtClean="0"/>
              <a:t>하기 위해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거쳐야 하는 작업이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(Parsing)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JSONArray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형태로 저장되어있기 때문에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파싱</a:t>
            </a:r>
            <a:r>
              <a:rPr lang="ko-KR" altLang="en-US" dirty="0" smtClean="0"/>
              <a:t> 할 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저장을 하면 훨씬 편하게 정보를 다룰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240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파싱한</a:t>
            </a:r>
            <a:r>
              <a:rPr lang="ko-KR" altLang="en-US" dirty="0" smtClean="0"/>
              <a:t> 데이터를 사람이 </a:t>
            </a:r>
            <a:r>
              <a:rPr lang="ko-KR" altLang="en-US" dirty="0" err="1" smtClean="0"/>
              <a:t>보기편하게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354" y="1616416"/>
            <a:ext cx="7121769" cy="4813334"/>
          </a:xfrm>
        </p:spPr>
      </p:pic>
    </p:spTree>
    <p:extLst>
      <p:ext uri="{BB962C8B-B14F-4D97-AF65-F5344CB8AC3E}">
        <p14:creationId xmlns:p14="http://schemas.microsoft.com/office/powerpoint/2010/main" val="184491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130</Words>
  <Application>Microsoft Office PowerPoint</Application>
  <PresentationFormat>와이드스크린</PresentationFormat>
  <Paragraphs>26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JSON 파싱하기</vt:lpstr>
      <vt:lpstr>Parsing 하기</vt:lpstr>
      <vt:lpstr>JSONParser 이용하기</vt:lpstr>
      <vt:lpstr>AndroidVersionInfo 파싱하기 예제</vt:lpstr>
      <vt:lpstr>JSON은 아직 순수한 String이다.</vt:lpstr>
      <vt:lpstr>파싱한 데이터를 사람이 보기편하게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파싱하기</dc:title>
  <dc:creator>lee hg</dc:creator>
  <cp:lastModifiedBy>lee hg</cp:lastModifiedBy>
  <cp:revision>4</cp:revision>
  <dcterms:created xsi:type="dcterms:W3CDTF">2018-04-21T02:35:39Z</dcterms:created>
  <dcterms:modified xsi:type="dcterms:W3CDTF">2018-04-25T13:27:47Z</dcterms:modified>
</cp:coreProperties>
</file>