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1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BB27-2276-413F-BBA5-B6444722FC3F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99AF-1243-4E02-A114-85FD4C8BF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2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BB27-2276-413F-BBA5-B6444722FC3F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99AF-1243-4E02-A114-85FD4C8BF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3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BB27-2276-413F-BBA5-B6444722FC3F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99AF-1243-4E02-A114-85FD4C8BF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72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BB27-2276-413F-BBA5-B6444722FC3F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99AF-1243-4E02-A114-85FD4C8BF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66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BB27-2276-413F-BBA5-B6444722FC3F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99AF-1243-4E02-A114-85FD4C8BF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2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BB27-2276-413F-BBA5-B6444722FC3F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99AF-1243-4E02-A114-85FD4C8BF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9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BB27-2276-413F-BBA5-B6444722FC3F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99AF-1243-4E02-A114-85FD4C8BF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39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BB27-2276-413F-BBA5-B6444722FC3F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99AF-1243-4E02-A114-85FD4C8BF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10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BB27-2276-413F-BBA5-B6444722FC3F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99AF-1243-4E02-A114-85FD4C8BF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74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BB27-2276-413F-BBA5-B6444722FC3F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99AF-1243-4E02-A114-85FD4C8BF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6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BB27-2276-413F-BBA5-B6444722FC3F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99AF-1243-4E02-A114-85FD4C8BF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27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2BB27-2276-413F-BBA5-B6444722FC3F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B99AF-1243-4E02-A114-85FD4C8BF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1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9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JavaScript Object </a:t>
            </a:r>
            <a:r>
              <a:rPr lang="en-US" altLang="ko-KR" dirty="0" smtClean="0"/>
              <a:t>Notation</a:t>
            </a:r>
          </a:p>
          <a:p>
            <a:r>
              <a:rPr lang="ko-KR" altLang="en-US" dirty="0" smtClean="0"/>
              <a:t>데이터 전달 기법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3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 </a:t>
            </a:r>
            <a:r>
              <a:rPr lang="ko-KR" altLang="en-US" dirty="0" smtClean="0"/>
              <a:t>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텍스트로 이루어져 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사람과 기계 모두 읽고 쓰기 쉽다</a:t>
            </a:r>
            <a:endParaRPr lang="en-US" altLang="ko-KR" dirty="0" smtClean="0"/>
          </a:p>
          <a:p>
            <a:r>
              <a:rPr lang="ko-KR" altLang="en-US" dirty="0" smtClean="0"/>
              <a:t>서로 다른 시스템간에 객체를 교환하기에 좋다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0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(Person </a:t>
            </a:r>
            <a:r>
              <a:rPr lang="ko-KR" altLang="en-US" dirty="0" smtClean="0"/>
              <a:t>이라는 객체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1870"/>
              </p:ext>
            </p:extLst>
          </p:nvPr>
        </p:nvGraphicFramePr>
        <p:xfrm>
          <a:off x="838200" y="1690688"/>
          <a:ext cx="10515600" cy="458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740735119"/>
                    </a:ext>
                  </a:extLst>
                </a:gridCol>
              </a:tblGrid>
              <a:tr h="45817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{ 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최한솔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성별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서울특별시 양천구 목동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특기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: [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농구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도술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], 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가족관계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: {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"#"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아버지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최판서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어머니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춘섬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}, 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경기 수원시 팔달구 </a:t>
                      </a:r>
                      <a:r>
                        <a:rPr lang="ko-KR" altLang="en-US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우만동</a:t>
                      </a:r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148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7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dirty="0" smtClean="0"/>
              <a:t>Person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p</a:t>
            </a:r>
            <a:r>
              <a:rPr lang="en-US" altLang="ko-KR" dirty="0" smtClean="0"/>
              <a:t>ublic class Person{</a:t>
            </a:r>
          </a:p>
          <a:p>
            <a:pPr marL="457200" lvl="1" indent="0">
              <a:buNone/>
            </a:pPr>
            <a:r>
              <a:rPr lang="en-US" altLang="ko-KR" dirty="0" smtClean="0"/>
              <a:t>String name;</a:t>
            </a:r>
          </a:p>
          <a:p>
            <a:pPr marL="457200" lvl="1" indent="0">
              <a:buNone/>
            </a:pPr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age;</a:t>
            </a:r>
          </a:p>
          <a:p>
            <a:pPr marL="457200" lvl="1" indent="0">
              <a:buNone/>
            </a:pPr>
            <a:r>
              <a:rPr lang="en-US" altLang="ko-KR" dirty="0" smtClean="0"/>
              <a:t>String sex;</a:t>
            </a:r>
          </a:p>
          <a:p>
            <a:pPr marL="457200" lvl="1" indent="0">
              <a:buNone/>
            </a:pPr>
            <a:r>
              <a:rPr lang="en-US" altLang="ko-KR" dirty="0" smtClean="0"/>
              <a:t>String address;</a:t>
            </a:r>
          </a:p>
          <a:p>
            <a:pPr marL="457200" lvl="1" indent="0">
              <a:buNone/>
            </a:pPr>
            <a:r>
              <a:rPr lang="en-US" altLang="ko-KR" dirty="0" smtClean="0"/>
              <a:t>String [ ]skills;</a:t>
            </a:r>
          </a:p>
          <a:p>
            <a:pPr marL="457200" lvl="1" indent="0">
              <a:buNone/>
            </a:pPr>
            <a:r>
              <a:rPr lang="en-US" altLang="ko-KR" dirty="0" smtClean="0"/>
              <a:t>Family </a:t>
            </a:r>
            <a:r>
              <a:rPr lang="en-US" altLang="ko-KR" dirty="0" err="1" smtClean="0"/>
              <a:t>family</a:t>
            </a:r>
            <a:r>
              <a:rPr lang="en-US" altLang="ko-KR" dirty="0" smtClean="0"/>
              <a:t>;</a:t>
            </a:r>
          </a:p>
          <a:p>
            <a:pPr marL="457200" lvl="1" indent="0">
              <a:buNone/>
            </a:pPr>
            <a:r>
              <a:rPr lang="en-US" altLang="ko-KR" dirty="0" smtClean="0"/>
              <a:t>String company;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98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dirty="0" smtClean="0"/>
              <a:t>Family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public class Family{</a:t>
            </a:r>
          </a:p>
          <a:p>
            <a:pPr marL="457200" lvl="1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;</a:t>
            </a:r>
          </a:p>
          <a:p>
            <a:pPr marL="457200" lvl="1" indent="0">
              <a:buNone/>
            </a:pPr>
            <a:r>
              <a:rPr lang="en-US" altLang="ko-KR" dirty="0" smtClean="0"/>
              <a:t>String father;</a:t>
            </a:r>
          </a:p>
          <a:p>
            <a:pPr marL="457200" lvl="1" indent="0">
              <a:buNone/>
            </a:pPr>
            <a:r>
              <a:rPr lang="en-US" altLang="ko-KR" dirty="0" smtClean="0"/>
              <a:t>String mother;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50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만들기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{ } </a:t>
            </a:r>
            <a:r>
              <a:rPr lang="ko-KR" altLang="en-US" dirty="0" smtClean="0"/>
              <a:t>괄호 안에 </a:t>
            </a:r>
            <a:r>
              <a:rPr lang="en-US" altLang="ko-KR" dirty="0" smtClean="0"/>
              <a:t>“key” : “value” </a:t>
            </a:r>
            <a:r>
              <a:rPr lang="ko-KR" altLang="en-US" dirty="0" smtClean="0"/>
              <a:t>형식으로 객체를 만든다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변수들은 </a:t>
            </a:r>
            <a:r>
              <a:rPr lang="en-US" altLang="ko-KR" dirty="0" smtClean="0"/>
              <a:t>comma (,) </a:t>
            </a:r>
            <a:r>
              <a:rPr lang="ko-KR" altLang="en-US" dirty="0" smtClean="0"/>
              <a:t>로 구분된다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배열만들기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 ] </a:t>
            </a:r>
            <a:r>
              <a:rPr lang="ko-KR" altLang="en-US" dirty="0" smtClean="0"/>
              <a:t>괄호 안에 </a:t>
            </a:r>
            <a:r>
              <a:rPr lang="en-US" altLang="ko-KR" dirty="0" smtClean="0"/>
              <a:t>“value1”, ‘value2”, “value3” </a:t>
            </a:r>
            <a:r>
              <a:rPr lang="ko-KR" altLang="en-US" dirty="0" smtClean="0"/>
              <a:t>형식으로 변수들을 넣는다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객체나 배열을 </a:t>
            </a:r>
            <a:r>
              <a:rPr lang="ko-KR" altLang="en-US" dirty="0"/>
              <a:t>중첩되게 </a:t>
            </a:r>
            <a:r>
              <a:rPr lang="ko-KR" altLang="en-US" dirty="0" smtClean="0"/>
              <a:t>배치 할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297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</a:t>
            </a:r>
            <a:endParaRPr lang="en-US" altLang="ko-KR" dirty="0" smtClean="0"/>
          </a:p>
          <a:p>
            <a:r>
              <a:rPr lang="ko-KR" altLang="en-US" dirty="0" smtClean="0"/>
              <a:t>문자열</a:t>
            </a:r>
            <a:endParaRPr lang="en-US" altLang="ko-KR" dirty="0" smtClean="0"/>
          </a:p>
          <a:p>
            <a:r>
              <a:rPr lang="ko-KR" altLang="en-US" dirty="0" smtClean="0"/>
              <a:t>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</a:t>
            </a:r>
            <a:endParaRPr lang="en-US" altLang="ko-KR" dirty="0" smtClean="0"/>
          </a:p>
          <a:p>
            <a:r>
              <a:rPr lang="ko-KR" altLang="en-US" dirty="0" smtClean="0"/>
              <a:t>배열</a:t>
            </a:r>
            <a:endParaRPr lang="en-US" altLang="ko-KR" dirty="0" smtClean="0"/>
          </a:p>
          <a:p>
            <a:r>
              <a:rPr lang="ko-KR" altLang="en-US" dirty="0" smtClean="0"/>
              <a:t>객체</a:t>
            </a:r>
            <a:endParaRPr lang="en-US" altLang="ko-KR" dirty="0" smtClean="0"/>
          </a:p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4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212</Words>
  <Application>Microsoft Office PowerPoint</Application>
  <PresentationFormat>와이드스크린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JSON</vt:lpstr>
      <vt:lpstr>JSON이란?</vt:lpstr>
      <vt:lpstr>JSON 장점</vt:lpstr>
      <vt:lpstr>JSON 예제 (Person 이라는 객체)</vt:lpstr>
      <vt:lpstr>클래스 Person</vt:lpstr>
      <vt:lpstr>클래스 Family</vt:lpstr>
      <vt:lpstr>JSON 문법</vt:lpstr>
      <vt:lpstr>기본 자료형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lee hg</dc:creator>
  <cp:lastModifiedBy>lee hg</cp:lastModifiedBy>
  <cp:revision>7</cp:revision>
  <dcterms:created xsi:type="dcterms:W3CDTF">2018-04-15T12:59:10Z</dcterms:created>
  <dcterms:modified xsi:type="dcterms:W3CDTF">2018-04-21T02:35:29Z</dcterms:modified>
</cp:coreProperties>
</file>