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5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1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2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357A-C664-4CE1-A92A-181335B1208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7A29-3137-48CD-89FC-6C884BB3E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활용하기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컬럼</a:t>
            </a:r>
            <a:r>
              <a:rPr lang="en-US" altLang="ko-KR" b="1" dirty="0"/>
              <a:t>(</a:t>
            </a:r>
            <a:r>
              <a:rPr lang="ko-KR" altLang="en-US" b="1" dirty="0"/>
              <a:t>필드</a:t>
            </a:r>
            <a:r>
              <a:rPr lang="en-US" altLang="ko-KR" b="1" dirty="0"/>
              <a:t>) </a:t>
            </a:r>
            <a:r>
              <a:rPr lang="ko-KR" altLang="en-US" b="1" dirty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ko-KR" altLang="en-US" dirty="0" err="1"/>
              <a:t>추가할필드명</a:t>
            </a:r>
            <a:r>
              <a:rPr lang="ko-KR" altLang="en-US" dirty="0"/>
              <a:t> 타입 조건 </a:t>
            </a:r>
            <a:r>
              <a:rPr lang="en-US" altLang="ko-KR" dirty="0"/>
              <a:t>first </a:t>
            </a:r>
            <a:r>
              <a:rPr lang="ko-KR" altLang="en-US" dirty="0"/>
              <a:t>또는 </a:t>
            </a:r>
            <a:r>
              <a:rPr lang="en-US" altLang="ko-KR" dirty="0"/>
              <a:t>after </a:t>
            </a:r>
            <a:r>
              <a:rPr lang="ko-KR" altLang="en-US" dirty="0" err="1"/>
              <a:t>필드명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alter table test add name varchar(20) after age; // test </a:t>
            </a:r>
            <a:r>
              <a:rPr lang="ko-KR" altLang="en-US" dirty="0"/>
              <a:t>테이블에 </a:t>
            </a:r>
            <a:r>
              <a:rPr lang="en-US" altLang="ko-KR" dirty="0"/>
              <a:t>name </a:t>
            </a:r>
            <a:r>
              <a:rPr lang="ko-KR" altLang="en-US" dirty="0"/>
              <a:t>필드를 </a:t>
            </a:r>
            <a:r>
              <a:rPr lang="en-US" altLang="ko-KR" dirty="0"/>
              <a:t>age</a:t>
            </a:r>
            <a:r>
              <a:rPr lang="ko-KR" altLang="en-US" dirty="0"/>
              <a:t>뒤에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컬럼</a:t>
            </a:r>
            <a:r>
              <a:rPr lang="en-US" altLang="ko-KR" b="1" dirty="0"/>
              <a:t>(</a:t>
            </a:r>
            <a:r>
              <a:rPr lang="ko-KR" altLang="en-US" b="1" dirty="0"/>
              <a:t>필드</a:t>
            </a:r>
            <a:r>
              <a:rPr lang="en-US" altLang="ko-KR" b="1" dirty="0"/>
              <a:t>) </a:t>
            </a:r>
            <a:r>
              <a:rPr lang="ko-KR" altLang="en-US" b="1" dirty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drop </a:t>
            </a:r>
            <a:r>
              <a:rPr lang="ko-KR" altLang="en-US" dirty="0" err="1"/>
              <a:t>삭제할필드명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9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inset into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values('</a:t>
            </a:r>
            <a:r>
              <a:rPr lang="ko-KR" altLang="en-US" dirty="0" err="1"/>
              <a:t>필드값</a:t>
            </a:r>
            <a:r>
              <a:rPr lang="en-US" altLang="ko-KR" dirty="0"/>
              <a:t>','</a:t>
            </a:r>
            <a:r>
              <a:rPr lang="ko-KR" altLang="en-US" dirty="0" err="1"/>
              <a:t>필드값</a:t>
            </a:r>
            <a:r>
              <a:rPr lang="en-US" altLang="ko-KR" dirty="0"/>
              <a:t>','</a:t>
            </a:r>
            <a:r>
              <a:rPr lang="ko-KR" altLang="en-US" dirty="0" err="1"/>
              <a:t>필드값</a:t>
            </a:r>
            <a:r>
              <a:rPr lang="en-US" altLang="ko-KR" dirty="0" smtClean="0"/>
              <a:t>');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 err="1"/>
              <a:t>수정할필드명</a:t>
            </a:r>
            <a:r>
              <a:rPr lang="en-US" altLang="ko-KR" dirty="0"/>
              <a:t>='</a:t>
            </a:r>
            <a:r>
              <a:rPr lang="ko-KR" altLang="en-US" dirty="0" err="1"/>
              <a:t>수정할필드값</a:t>
            </a:r>
            <a:r>
              <a:rPr lang="en-US" altLang="ko-KR" dirty="0"/>
              <a:t>' where </a:t>
            </a:r>
            <a:r>
              <a:rPr lang="ko-KR" altLang="en-US" dirty="0" err="1"/>
              <a:t>조건필드명</a:t>
            </a:r>
            <a:r>
              <a:rPr lang="en-US" altLang="ko-KR" dirty="0"/>
              <a:t>='</a:t>
            </a:r>
            <a:r>
              <a:rPr lang="ko-KR" altLang="en-US" dirty="0"/>
              <a:t>조건데이터값</a:t>
            </a:r>
            <a:r>
              <a:rPr lang="en-US" altLang="ko-KR" dirty="0"/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where </a:t>
            </a:r>
            <a:r>
              <a:rPr lang="ko-KR" altLang="en-US" dirty="0"/>
              <a:t>조건식에 의한 </a:t>
            </a:r>
            <a:r>
              <a:rPr lang="ko-KR" altLang="en-US" dirty="0" err="1"/>
              <a:t>테이터를</a:t>
            </a:r>
            <a:r>
              <a:rPr lang="ko-KR" altLang="en-US" dirty="0"/>
              <a:t> 지정하지 않을 경우 해당 필드의 </a:t>
            </a:r>
            <a:r>
              <a:rPr lang="ko-KR" altLang="en-US" dirty="0" err="1"/>
              <a:t>수정값이</a:t>
            </a:r>
            <a:r>
              <a:rPr lang="ko-KR" altLang="en-US" dirty="0"/>
              <a:t> 모든 데이터에 반영되니 주의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update test set age='35' where name='</a:t>
            </a:r>
            <a:r>
              <a:rPr lang="ko-KR" altLang="en-US" dirty="0"/>
              <a:t>최민호</a:t>
            </a:r>
            <a:r>
              <a:rPr lang="en-US" altLang="ko-KR" dirty="0"/>
              <a:t>'; //test </a:t>
            </a:r>
            <a:r>
              <a:rPr lang="ko-KR" altLang="en-US" dirty="0"/>
              <a:t>테이블의 </a:t>
            </a:r>
            <a:r>
              <a:rPr lang="en-US" altLang="ko-KR" dirty="0"/>
              <a:t>name</a:t>
            </a:r>
            <a:r>
              <a:rPr lang="ko-KR" altLang="en-US" dirty="0"/>
              <a:t>값이 최민호인 데이터의 </a:t>
            </a:r>
            <a:r>
              <a:rPr lang="en-US" altLang="ko-KR" dirty="0"/>
              <a:t>age </a:t>
            </a:r>
            <a:r>
              <a:rPr lang="ko-KR" altLang="en-US" dirty="0"/>
              <a:t>값을 </a:t>
            </a:r>
            <a:r>
              <a:rPr lang="en-US" altLang="ko-KR" dirty="0"/>
              <a:t>35</a:t>
            </a:r>
            <a:r>
              <a:rPr lang="ko-KR" altLang="en-US" dirty="0"/>
              <a:t>로 </a:t>
            </a:r>
            <a:r>
              <a:rPr lang="ko-KR" altLang="en-US" dirty="0" smtClean="0"/>
              <a:t>수정한다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조건검색필드명</a:t>
            </a:r>
            <a:r>
              <a:rPr lang="en-US" altLang="ko-KR" dirty="0"/>
              <a:t>='</a:t>
            </a:r>
            <a:r>
              <a:rPr lang="ko-KR" altLang="en-US" dirty="0"/>
              <a:t>조건검색데이터값</a:t>
            </a:r>
            <a:r>
              <a:rPr lang="en-US" altLang="ko-KR" dirty="0" smtClean="0"/>
              <a:t>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9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</a:t>
            </a:r>
            <a:r>
              <a:rPr lang="ko-KR" altLang="en-US" dirty="0" err="1"/>
              <a:t>테이블명</a:t>
            </a:r>
            <a:r>
              <a:rPr lang="en-US" altLang="ko-KR" dirty="0"/>
              <a:t>; // </a:t>
            </a:r>
            <a:r>
              <a:rPr lang="ko-KR" altLang="en-US" dirty="0"/>
              <a:t>모든 필드 데이터를 검색</a:t>
            </a:r>
          </a:p>
          <a:p>
            <a:r>
              <a:rPr lang="en-US" altLang="ko-KR" dirty="0"/>
              <a:t>&gt; select </a:t>
            </a:r>
            <a:r>
              <a:rPr lang="ko-KR" altLang="en-US" dirty="0" err="1"/>
              <a:t>필드명</a:t>
            </a:r>
            <a:r>
              <a:rPr lang="en-US" altLang="ko-KR" dirty="0"/>
              <a:t>,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테이블명</a:t>
            </a:r>
            <a:r>
              <a:rPr lang="en-US" altLang="ko-KR" dirty="0"/>
              <a:t>; // </a:t>
            </a:r>
            <a:r>
              <a:rPr lang="ko-KR" altLang="en-US" dirty="0"/>
              <a:t>지정한 필드의 데이터만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검색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age='35'; // test </a:t>
            </a:r>
            <a:r>
              <a:rPr lang="ko-KR" altLang="en-US" dirty="0"/>
              <a:t>테이블에서 </a:t>
            </a:r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en-US" altLang="ko-KR" dirty="0"/>
              <a:t>35</a:t>
            </a:r>
            <a:r>
              <a:rPr lang="ko-KR" altLang="en-US" dirty="0"/>
              <a:t>인 데이터를 검색한다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age&lt;'35'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age &gt;'25' and age&lt;'35';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age='35' and name='</a:t>
            </a:r>
            <a:r>
              <a:rPr lang="ko-KR" altLang="en-US" dirty="0"/>
              <a:t>최민호</a:t>
            </a:r>
            <a:r>
              <a:rPr lang="en-US" altLang="ko-KR" dirty="0"/>
              <a:t>' and sex='</a:t>
            </a:r>
            <a:r>
              <a:rPr lang="ko-KR" altLang="en-US" dirty="0"/>
              <a:t>남</a:t>
            </a:r>
            <a:r>
              <a:rPr lang="en-US" altLang="ko-KR" dirty="0"/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name like '</a:t>
            </a:r>
            <a:r>
              <a:rPr lang="ko-KR" altLang="en-US" dirty="0"/>
              <a:t>민</a:t>
            </a:r>
            <a:r>
              <a:rPr lang="en-US" altLang="ko-KR" dirty="0"/>
              <a:t>%'; // '</a:t>
            </a:r>
            <a:r>
              <a:rPr lang="ko-KR" altLang="en-US" dirty="0"/>
              <a:t>민</a:t>
            </a:r>
            <a:r>
              <a:rPr lang="en-US" altLang="ko-KR" dirty="0"/>
              <a:t>'</a:t>
            </a:r>
            <a:r>
              <a:rPr lang="ko-KR" altLang="en-US" dirty="0"/>
              <a:t>으로 시작하는 데이터를 검색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name like '%</a:t>
            </a:r>
            <a:r>
              <a:rPr lang="ko-KR" altLang="en-US" dirty="0"/>
              <a:t>민</a:t>
            </a:r>
            <a:r>
              <a:rPr lang="en-US" altLang="ko-KR" dirty="0"/>
              <a:t>'; // '</a:t>
            </a:r>
            <a:r>
              <a:rPr lang="ko-KR" altLang="en-US" dirty="0"/>
              <a:t>민</a:t>
            </a:r>
            <a:r>
              <a:rPr lang="en-US" altLang="ko-KR" dirty="0"/>
              <a:t>'</a:t>
            </a:r>
            <a:r>
              <a:rPr lang="ko-KR" altLang="en-US" dirty="0"/>
              <a:t>으로 끝나는 데이터를 검색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ex) select * from test where name like '%</a:t>
            </a:r>
            <a:r>
              <a:rPr lang="ko-KR" altLang="en-US" dirty="0"/>
              <a:t>민</a:t>
            </a:r>
            <a:r>
              <a:rPr lang="en-US" altLang="ko-KR" dirty="0"/>
              <a:t>%'; // '</a:t>
            </a:r>
            <a:r>
              <a:rPr lang="ko-KR" altLang="en-US" dirty="0"/>
              <a:t>민</a:t>
            </a:r>
            <a:r>
              <a:rPr lang="en-US" altLang="ko-KR" dirty="0"/>
              <a:t>'</a:t>
            </a:r>
            <a:r>
              <a:rPr lang="ko-KR" altLang="en-US" dirty="0"/>
              <a:t>을 포함하고 있는 데이터를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 by </a:t>
            </a:r>
            <a:r>
              <a:rPr lang="ko-KR" altLang="en-US" dirty="0" smtClean="0"/>
              <a:t>정렬기준필드명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ex) select * from test order by no // no </a:t>
            </a:r>
            <a:r>
              <a:rPr lang="ko-KR" altLang="en-US" dirty="0" err="1" smtClean="0"/>
              <a:t>필드값</a:t>
            </a:r>
            <a:r>
              <a:rPr lang="ko-KR" altLang="en-US" dirty="0" smtClean="0"/>
              <a:t> 기준으로 </a:t>
            </a:r>
            <a:r>
              <a:rPr lang="ko-KR" altLang="en-US" dirty="0" err="1" smtClean="0"/>
              <a:t>오름순</a:t>
            </a:r>
            <a:r>
              <a:rPr lang="ko-KR" altLang="en-US" dirty="0" smtClean="0"/>
              <a:t> 정렬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ex) select * from test order by no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// no </a:t>
            </a:r>
            <a:r>
              <a:rPr lang="ko-KR" altLang="en-US" dirty="0" err="1" smtClean="0"/>
              <a:t>필드값</a:t>
            </a:r>
            <a:r>
              <a:rPr lang="ko-KR" altLang="en-US" dirty="0" smtClean="0"/>
              <a:t> 기준으로 내림순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검색된 데이터의 일부만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ko-KR" altLang="en-US" dirty="0" err="1"/>
              <a:t>기준필드명</a:t>
            </a:r>
            <a:r>
              <a:rPr lang="ko-KR" altLang="en-US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 limit </a:t>
            </a:r>
            <a:r>
              <a:rPr lang="ko-KR" altLang="en-US" dirty="0" err="1"/>
              <a:t>시작번호</a:t>
            </a:r>
            <a:r>
              <a:rPr lang="en-US" altLang="ko-KR" dirty="0"/>
              <a:t>,</a:t>
            </a:r>
            <a:r>
              <a:rPr lang="ko-KR" altLang="en-US" dirty="0" err="1"/>
              <a:t>검색할데이터수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ex) select * from test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 limit 0,20; </a:t>
            </a:r>
            <a:br>
              <a:rPr lang="en-US" altLang="ko-KR" dirty="0"/>
            </a:br>
            <a:r>
              <a:rPr lang="en-US" altLang="ko-KR" dirty="0"/>
              <a:t>// test </a:t>
            </a:r>
            <a:r>
              <a:rPr lang="ko-KR" altLang="en-US" dirty="0"/>
              <a:t>테이블에서 </a:t>
            </a:r>
            <a:r>
              <a:rPr lang="en-US" altLang="ko-KR" dirty="0" err="1"/>
              <a:t>num</a:t>
            </a:r>
            <a:r>
              <a:rPr lang="ko-KR" altLang="en-US" dirty="0"/>
              <a:t>필드 값을 기준으로 첫번째</a:t>
            </a:r>
            <a:r>
              <a:rPr lang="en-US" altLang="ko-KR" dirty="0"/>
              <a:t>(0)</a:t>
            </a:r>
            <a:r>
              <a:rPr lang="ko-KR" altLang="en-US" dirty="0"/>
              <a:t>부터 </a:t>
            </a:r>
            <a:r>
              <a:rPr lang="en-US" altLang="ko-KR" dirty="0"/>
              <a:t>20</a:t>
            </a:r>
            <a:r>
              <a:rPr lang="ko-KR" altLang="en-US" dirty="0"/>
              <a:t>개의 데이터를 검색한다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ex) select * from test were age&lt;'35' order by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,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 limit </a:t>
            </a:r>
            <a:r>
              <a:rPr lang="en-US" altLang="ko-KR" dirty="0" smtClean="0"/>
              <a:t>0,2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-u </a:t>
            </a:r>
            <a:r>
              <a:rPr lang="ko-KR" altLang="en-US" dirty="0"/>
              <a:t>계정</a:t>
            </a:r>
            <a:r>
              <a:rPr lang="en-US" altLang="ko-KR" dirty="0"/>
              <a:t>ID -p </a:t>
            </a:r>
            <a:r>
              <a:rPr lang="ko-KR" altLang="en-US" dirty="0"/>
              <a:t>계정</a:t>
            </a:r>
            <a:r>
              <a:rPr lang="en-US" altLang="ko-KR" dirty="0"/>
              <a:t>PW;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목록보기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4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선택하기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 use DB</a:t>
            </a:r>
            <a:r>
              <a:rPr lang="ko-KR" altLang="en-US" dirty="0"/>
              <a:t>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2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 err="1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컬럼명</a:t>
            </a:r>
            <a:r>
              <a:rPr lang="ko-KR" altLang="en-US" dirty="0"/>
              <a:t> 타입 조건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ex.) create </a:t>
            </a:r>
            <a:r>
              <a:rPr lang="en-US" altLang="ko-KR" dirty="0" err="1"/>
              <a:t>teble</a:t>
            </a:r>
            <a:r>
              <a:rPr lang="en-US" altLang="ko-KR" dirty="0"/>
              <a:t> test(no </a:t>
            </a:r>
            <a:r>
              <a:rPr lang="en-US" altLang="ko-KR" dirty="0" err="1"/>
              <a:t>int</a:t>
            </a:r>
            <a:r>
              <a:rPr lang="en-US" altLang="ko-KR" dirty="0"/>
              <a:t> NOT NULL, </a:t>
            </a:r>
            <a:r>
              <a:rPr lang="en-US" altLang="ko-KR" dirty="0" err="1"/>
              <a:t>t_name</a:t>
            </a:r>
            <a:r>
              <a:rPr lang="en-US" altLang="ko-KR" dirty="0"/>
              <a:t> varchar(20), content TEXT(255));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목록보기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tables;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테이블 이름 </a:t>
            </a:r>
            <a:r>
              <a:rPr lang="ko-KR" altLang="en-US" b="1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rename </a:t>
            </a:r>
            <a:r>
              <a:rPr lang="ko-KR" altLang="en-US" dirty="0" err="1"/>
              <a:t>변경할테이블명</a:t>
            </a:r>
            <a:r>
              <a:rPr lang="en-US" altLang="ko-KR" dirty="0"/>
              <a:t>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6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 drop table </a:t>
            </a:r>
            <a:r>
              <a:rPr lang="ko-KR" altLang="en-US" dirty="0" err="1"/>
              <a:t>테이블명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err="1"/>
              <a:t>desc</a:t>
            </a:r>
            <a:r>
              <a:rPr lang="en-US" altLang="ko-KR" dirty="0"/>
              <a:t> </a:t>
            </a:r>
            <a:r>
              <a:rPr lang="ko-KR" altLang="en-US" dirty="0" err="1"/>
              <a:t>테이블명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6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427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MySQL 활용하기</vt:lpstr>
      <vt:lpstr>DB 접속</vt:lpstr>
      <vt:lpstr>DB 목록보기</vt:lpstr>
      <vt:lpstr>DB 선택하기</vt:lpstr>
      <vt:lpstr>테이블 생성</vt:lpstr>
      <vt:lpstr>테이블 목록보기</vt:lpstr>
      <vt:lpstr>테이블 이름 변경</vt:lpstr>
      <vt:lpstr>테이블 삭제</vt:lpstr>
      <vt:lpstr>테이블 구조 확인</vt:lpstr>
      <vt:lpstr>테이블 컬럼(필드) 추가</vt:lpstr>
      <vt:lpstr>테이블 컬럼(필드) 삭제</vt:lpstr>
      <vt:lpstr>데이터 입력</vt:lpstr>
      <vt:lpstr>데이터 수정</vt:lpstr>
      <vt:lpstr>데이터 삭제</vt:lpstr>
      <vt:lpstr>데이터 검색</vt:lpstr>
      <vt:lpstr>데이터 검색 조건</vt:lpstr>
      <vt:lpstr>데이터 정렬</vt:lpstr>
      <vt:lpstr>검색된 데이터의 일부만 가져오기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활용하기</dc:title>
  <dc:creator>lee hg</dc:creator>
  <cp:lastModifiedBy>lee hg</cp:lastModifiedBy>
  <cp:revision>1</cp:revision>
  <dcterms:created xsi:type="dcterms:W3CDTF">2018-05-02T11:14:49Z</dcterms:created>
  <dcterms:modified xsi:type="dcterms:W3CDTF">2018-05-02T11:21:12Z</dcterms:modified>
</cp:coreProperties>
</file>