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0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0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7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98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5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4265-BB00-4B50-B8D4-1C10D909030C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D00D-2BDF-4CE1-9610-2ACBB97E7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2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Swing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사용할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smtClean="0"/>
              <a:t>Index {</a:t>
            </a:r>
            <a:br>
              <a:rPr lang="en-US" altLang="ko-KR" dirty="0" smtClean="0"/>
            </a:br>
            <a:r>
              <a:rPr lang="en-US" altLang="ko-KR" dirty="0"/>
              <a:t> 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7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frame = </a:t>
            </a:r>
            <a:r>
              <a:rPr lang="en-US" altLang="ko-KR" b="1" dirty="0"/>
              <a:t>new </a:t>
            </a:r>
            <a:r>
              <a:rPr lang="en-US" altLang="ko-KR" b="1" dirty="0" err="1"/>
              <a:t>JFrame</a:t>
            </a:r>
            <a:r>
              <a:rPr lang="en-US" altLang="ko-KR" b="1" dirty="0"/>
              <a:t>("Title</a:t>
            </a:r>
            <a:r>
              <a:rPr lang="en-US" altLang="ko-KR" b="1" dirty="0" smtClean="0"/>
              <a:t>");  // </a:t>
            </a:r>
            <a:r>
              <a:rPr lang="ko-KR" altLang="en-US" b="1" dirty="0" smtClean="0"/>
              <a:t>프레임 만들기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frame.setBounds</a:t>
            </a:r>
            <a:r>
              <a:rPr lang="en-US" altLang="ko-KR" dirty="0"/>
              <a:t>(100, 100, 450, 300</a:t>
            </a:r>
            <a:r>
              <a:rPr lang="en-US" altLang="ko-KR" dirty="0" smtClean="0"/>
              <a:t>); // </a:t>
            </a:r>
            <a:r>
              <a:rPr lang="ko-KR" altLang="en-US" dirty="0" smtClean="0"/>
              <a:t>프레임 </a:t>
            </a:r>
            <a:r>
              <a:rPr lang="ko-KR" altLang="en-US" dirty="0" err="1" smtClean="0"/>
              <a:t>크기조정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frame.setDefaultCloseOperation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Jframe.</a:t>
            </a:r>
            <a:r>
              <a:rPr lang="en-US" altLang="ko-KR" b="1" i="1" dirty="0" err="1" smtClean="0"/>
              <a:t>EXIT_ON_CLOSE</a:t>
            </a:r>
            <a:r>
              <a:rPr lang="en-US" altLang="ko-KR" b="1" i="1" dirty="0" smtClean="0"/>
              <a:t>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2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JPanel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버튼이나 레이블을 올릴 패널 만들기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JPanel</a:t>
            </a:r>
            <a:r>
              <a:rPr lang="en-US" altLang="ko-KR" dirty="0"/>
              <a:t> panel = </a:t>
            </a:r>
            <a:r>
              <a:rPr lang="en-US" altLang="ko-KR" b="1" dirty="0"/>
              <a:t>new </a:t>
            </a:r>
            <a:r>
              <a:rPr lang="en-US" altLang="ko-KR" b="1" dirty="0" err="1"/>
              <a:t>JPanel</a:t>
            </a:r>
            <a:r>
              <a:rPr lang="en-US" altLang="ko-KR" b="1" dirty="0" smtClean="0"/>
              <a:t>();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4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메인함수에서 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/>
              <a:t>public static void main(String[] </a:t>
            </a:r>
            <a:r>
              <a:rPr lang="en-US" altLang="ko-KR" sz="2000" b="1" dirty="0" err="1"/>
              <a:t>args</a:t>
            </a:r>
            <a:r>
              <a:rPr lang="en-US" altLang="ko-KR" sz="2000" b="1" dirty="0"/>
              <a:t>) {</a:t>
            </a:r>
          </a:p>
          <a:p>
            <a:pPr marL="457200" lvl="1" indent="0">
              <a:buNone/>
            </a:pPr>
            <a:r>
              <a:rPr lang="en-US" altLang="ko-KR" sz="2000" dirty="0" err="1"/>
              <a:t>EventQueue.</a:t>
            </a:r>
            <a:r>
              <a:rPr lang="en-US" altLang="ko-KR" sz="2000" i="1" dirty="0" err="1"/>
              <a:t>invokeLater</a:t>
            </a:r>
            <a:r>
              <a:rPr lang="en-US" altLang="ko-KR" sz="2000" i="1" dirty="0"/>
              <a:t>(</a:t>
            </a:r>
            <a:r>
              <a:rPr lang="en-US" altLang="ko-KR" sz="2000" b="1" i="1" dirty="0"/>
              <a:t>new Runnable() {</a:t>
            </a:r>
          </a:p>
          <a:p>
            <a:pPr marL="914400" lvl="2" indent="0">
              <a:buNone/>
            </a:pPr>
            <a:r>
              <a:rPr lang="en-US" altLang="ko-KR" b="1" dirty="0"/>
              <a:t>public void run() {</a:t>
            </a:r>
          </a:p>
          <a:p>
            <a:pPr marL="1371600" lvl="3" indent="0">
              <a:buNone/>
            </a:pPr>
            <a:r>
              <a:rPr lang="en-US" altLang="ko-KR" sz="2000" b="1" dirty="0"/>
              <a:t>try {</a:t>
            </a:r>
          </a:p>
          <a:p>
            <a:pPr marL="1371600" lvl="3" indent="0">
              <a:buNone/>
            </a:pPr>
            <a:r>
              <a:rPr lang="en-US" altLang="ko-KR" sz="2000" dirty="0" smtClean="0"/>
              <a:t>	Index </a:t>
            </a:r>
            <a:r>
              <a:rPr lang="en-US" altLang="ko-KR" sz="2000" dirty="0"/>
              <a:t>window = </a:t>
            </a:r>
            <a:r>
              <a:rPr lang="en-US" altLang="ko-KR" sz="2000" b="1" dirty="0"/>
              <a:t>new Index();</a:t>
            </a:r>
          </a:p>
          <a:p>
            <a:pPr marL="1371600" lvl="3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window.frame.setVisible</a:t>
            </a:r>
            <a:r>
              <a:rPr lang="en-US" altLang="ko-KR" sz="2000" dirty="0" smtClean="0"/>
              <a:t>(</a:t>
            </a:r>
            <a:r>
              <a:rPr lang="en-US" altLang="ko-KR" sz="2000" b="1" dirty="0" smtClean="0"/>
              <a:t>true</a:t>
            </a:r>
            <a:r>
              <a:rPr lang="en-US" altLang="ko-KR" sz="2000" b="1" dirty="0"/>
              <a:t>);</a:t>
            </a:r>
          </a:p>
          <a:p>
            <a:pPr marL="1371600" lvl="3" indent="0">
              <a:buNone/>
            </a:pPr>
            <a:r>
              <a:rPr lang="en-US" altLang="ko-KR" sz="2000" dirty="0"/>
              <a:t>} </a:t>
            </a:r>
            <a:r>
              <a:rPr lang="en-US" altLang="ko-KR" sz="2000" b="1" dirty="0"/>
              <a:t>catch (Exception e) {</a:t>
            </a:r>
          </a:p>
          <a:p>
            <a:pPr marL="1371600" lvl="3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e.printStackTrace</a:t>
            </a:r>
            <a:r>
              <a:rPr lang="en-US" altLang="ko-KR" sz="2000" dirty="0"/>
              <a:t>();</a:t>
            </a:r>
          </a:p>
          <a:p>
            <a:pPr marL="1371600" lvl="3" indent="0">
              <a:buNone/>
            </a:pPr>
            <a:r>
              <a:rPr lang="en-US" altLang="ko-KR" sz="2000" dirty="0"/>
              <a:t>}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</a:p>
          <a:p>
            <a:pPr marL="457200" lvl="1" indent="0">
              <a:buNone/>
            </a:pPr>
            <a:r>
              <a:rPr lang="en-US" altLang="ko-KR" sz="2000" dirty="0"/>
              <a:t>});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00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23544" y="3371421"/>
            <a:ext cx="10515600" cy="460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41135" y="4146670"/>
            <a:ext cx="10515600" cy="18057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515600" cy="1456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Jbutton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버튼 배치하고 이벤트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btnNewButton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JButton</a:t>
            </a:r>
            <a:r>
              <a:rPr lang="en-US" altLang="ko-KR" b="1" dirty="0"/>
              <a:t>("</a:t>
            </a:r>
            <a:r>
              <a:rPr lang="ko-KR" altLang="en-US" b="1" dirty="0"/>
              <a:t>검색</a:t>
            </a:r>
            <a:r>
              <a:rPr lang="en-US" altLang="ko-KR" b="1" dirty="0"/>
              <a:t>");</a:t>
            </a:r>
          </a:p>
          <a:p>
            <a:pPr marL="0" indent="0">
              <a:buNone/>
            </a:pPr>
            <a:r>
              <a:rPr lang="en-US" altLang="ko-KR" dirty="0" err="1"/>
              <a:t>btnNewButton.addActionListener</a:t>
            </a:r>
            <a:r>
              <a:rPr lang="en-US" altLang="ko-KR" dirty="0"/>
              <a:t>(</a:t>
            </a:r>
            <a:r>
              <a:rPr lang="en-US" altLang="ko-KR" b="1" dirty="0"/>
              <a:t>this);</a:t>
            </a:r>
          </a:p>
          <a:p>
            <a:pPr marL="0" indent="0">
              <a:buNone/>
            </a:pPr>
            <a:r>
              <a:rPr lang="en-US" altLang="ko-KR" dirty="0" err="1"/>
              <a:t>panel.add</a:t>
            </a:r>
            <a:r>
              <a:rPr lang="en-US" altLang="ko-KR" dirty="0"/>
              <a:t>(</a:t>
            </a:r>
            <a:r>
              <a:rPr lang="en-US" altLang="ko-KR" dirty="0" err="1"/>
              <a:t>btnNewButton</a:t>
            </a:r>
            <a:r>
              <a:rPr lang="en-US" altLang="ko-KR" dirty="0" smtClean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public class </a:t>
            </a:r>
            <a:r>
              <a:rPr lang="en-US" altLang="ko-KR" b="1" dirty="0" err="1" smtClean="0"/>
              <a:t>MyGUI</a:t>
            </a:r>
            <a:r>
              <a:rPr lang="en-US" altLang="ko-KR" b="1" dirty="0" smtClean="0"/>
              <a:t> </a:t>
            </a:r>
            <a:r>
              <a:rPr lang="en-US" altLang="ko-KR" b="1" dirty="0"/>
              <a:t>implements </a:t>
            </a:r>
            <a:r>
              <a:rPr lang="en-US" altLang="ko-KR" b="1" dirty="0" err="1"/>
              <a:t>ActionListener</a:t>
            </a:r>
            <a:r>
              <a:rPr lang="en-US" altLang="ko-KR" b="1" dirty="0" smtClean="0"/>
              <a:t>{ // </a:t>
            </a:r>
            <a:r>
              <a:rPr lang="ko-KR" altLang="en-US" b="1" dirty="0" err="1" smtClean="0"/>
              <a:t>액션리스너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sz="1900" b="1" dirty="0"/>
              <a:t>public </a:t>
            </a:r>
            <a:r>
              <a:rPr lang="en-US" altLang="ko-KR" sz="1900" b="1" dirty="0" smtClean="0"/>
              <a:t>void</a:t>
            </a:r>
            <a:r>
              <a:rPr lang="en-US" altLang="ko-KR" sz="1900" b="1" dirty="0" smtClean="0"/>
              <a:t> </a:t>
            </a:r>
            <a:r>
              <a:rPr lang="en-US" altLang="ko-KR" sz="1900" b="1" dirty="0" err="1"/>
              <a:t>actionPerformed</a:t>
            </a:r>
            <a:r>
              <a:rPr lang="en-US" altLang="ko-KR" sz="1900" b="1" dirty="0" smtClean="0"/>
              <a:t>(  </a:t>
            </a:r>
            <a:r>
              <a:rPr lang="en-US" altLang="ko-KR" sz="1900" b="1" dirty="0" err="1" smtClean="0"/>
              <a:t>ActionEvent</a:t>
            </a:r>
            <a:r>
              <a:rPr lang="en-US" altLang="ko-KR" sz="1900" b="1" dirty="0" smtClean="0"/>
              <a:t> e  ) </a:t>
            </a:r>
            <a:r>
              <a:rPr lang="en-US" altLang="ko-KR" sz="1900" b="1" dirty="0"/>
              <a:t>{</a:t>
            </a:r>
          </a:p>
          <a:p>
            <a:pPr marL="457200" lvl="1" indent="0">
              <a:buNone/>
            </a:pPr>
            <a:r>
              <a:rPr lang="en-US" altLang="ko-KR" sz="1900" b="1" dirty="0"/>
              <a:t>if(</a:t>
            </a:r>
            <a:r>
              <a:rPr lang="en-US" altLang="ko-KR" sz="1900" b="1" dirty="0" err="1"/>
              <a:t>e.getSource</a:t>
            </a:r>
            <a:r>
              <a:rPr lang="en-US" altLang="ko-KR" sz="1900" b="1" dirty="0"/>
              <a:t>() == </a:t>
            </a:r>
            <a:r>
              <a:rPr lang="en-US" altLang="ko-KR" sz="1900" b="1" dirty="0" err="1"/>
              <a:t>btnNewButton</a:t>
            </a:r>
            <a:r>
              <a:rPr lang="en-US" altLang="ko-KR" sz="1900" b="1" dirty="0"/>
              <a:t>){</a:t>
            </a:r>
          </a:p>
          <a:p>
            <a:pPr marL="914400" lvl="2" indent="0">
              <a:buNone/>
            </a:pPr>
            <a:r>
              <a:rPr lang="en-US" altLang="ko-KR" sz="1900" dirty="0" err="1"/>
              <a:t>System.</a:t>
            </a:r>
            <a:r>
              <a:rPr lang="en-US" altLang="ko-KR" sz="1900" b="1" i="1" dirty="0" err="1"/>
              <a:t>out.println</a:t>
            </a:r>
            <a:r>
              <a:rPr lang="en-US" altLang="ko-KR" sz="1900" b="1" i="1" dirty="0"/>
              <a:t>("button clicked::" + </a:t>
            </a:r>
            <a:r>
              <a:rPr lang="en-US" altLang="ko-KR" sz="1900" b="1" i="1" dirty="0" err="1"/>
              <a:t>textField.getText</a:t>
            </a:r>
            <a:r>
              <a:rPr lang="en-US" altLang="ko-KR" sz="1900" b="1" i="1" dirty="0"/>
              <a:t>());</a:t>
            </a:r>
          </a:p>
          <a:p>
            <a:pPr marL="914400" lvl="2" indent="0">
              <a:buNone/>
            </a:pPr>
            <a:r>
              <a:rPr lang="en-US" altLang="ko-KR" sz="1900" dirty="0" err="1"/>
              <a:t>filterModel</a:t>
            </a:r>
            <a:r>
              <a:rPr lang="en-US" altLang="ko-KR" sz="1900" dirty="0"/>
              <a:t>((</a:t>
            </a:r>
            <a:r>
              <a:rPr lang="en-US" altLang="ko-KR" sz="1900" dirty="0" err="1"/>
              <a:t>DefaultListModel</a:t>
            </a:r>
            <a:r>
              <a:rPr lang="en-US" altLang="ko-KR" sz="1900" dirty="0"/>
              <a:t>&lt;</a:t>
            </a:r>
            <a:r>
              <a:rPr lang="en-US" altLang="ko-KR" sz="1900" dirty="0" err="1"/>
              <a:t>AndroidVersionInfo</a:t>
            </a:r>
            <a:r>
              <a:rPr lang="en-US" altLang="ko-KR" sz="1900" dirty="0"/>
              <a:t>&gt;)</a:t>
            </a:r>
            <a:r>
              <a:rPr lang="en-US" altLang="ko-KR" sz="1900" dirty="0" err="1"/>
              <a:t>list.getModel</a:t>
            </a:r>
            <a:r>
              <a:rPr lang="en-US" altLang="ko-KR" sz="1900" dirty="0"/>
              <a:t>(), </a:t>
            </a:r>
            <a:r>
              <a:rPr lang="en-US" altLang="ko-KR" sz="1900" dirty="0" err="1"/>
              <a:t>textField.getText</a:t>
            </a:r>
            <a:r>
              <a:rPr lang="en-US" altLang="ko-KR" sz="1900" dirty="0"/>
              <a:t>());</a:t>
            </a:r>
          </a:p>
          <a:p>
            <a:pPr marL="457200" lvl="1" indent="0">
              <a:buNone/>
            </a:pPr>
            <a:r>
              <a:rPr lang="en-US" altLang="ko-KR" sz="1900" dirty="0" smtClean="0"/>
              <a:t>}</a:t>
            </a:r>
          </a:p>
          <a:p>
            <a:pPr marL="0" indent="0">
              <a:buNone/>
            </a:pPr>
            <a:r>
              <a:rPr lang="en-US" altLang="ko-KR" sz="1900" dirty="0" smtClean="0"/>
              <a:t>}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902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JTextField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텍스트입력받기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textField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b="1" dirty="0" err="1"/>
              <a:t>JTextField</a:t>
            </a:r>
            <a:r>
              <a:rPr lang="en-US" altLang="ko-KR" b="1" dirty="0"/>
              <a:t>();</a:t>
            </a:r>
          </a:p>
          <a:p>
            <a:pPr marL="0" indent="0">
              <a:buNone/>
            </a:pPr>
            <a:r>
              <a:rPr lang="en-US" altLang="ko-KR" dirty="0" err="1"/>
              <a:t>panel.add</a:t>
            </a:r>
            <a:r>
              <a:rPr lang="en-US" altLang="ko-KR" dirty="0"/>
              <a:t>(</a:t>
            </a:r>
            <a:r>
              <a:rPr lang="en-US" altLang="ko-KR" dirty="0" err="1"/>
              <a:t>textField</a:t>
            </a:r>
            <a:r>
              <a:rPr lang="en-US" altLang="ko-KR" dirty="0" smtClean="0"/>
              <a:t>);		// </a:t>
            </a:r>
            <a:r>
              <a:rPr lang="ko-KR" altLang="en-US" dirty="0" smtClean="0"/>
              <a:t>패널에 더하기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textField.setColumns</a:t>
            </a:r>
            <a:r>
              <a:rPr lang="en-US" altLang="ko-KR" dirty="0"/>
              <a:t>(10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글자수 지정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/>
              <a:t>textField.getText</a:t>
            </a:r>
            <a:r>
              <a:rPr lang="en-US" altLang="ko-KR" dirty="0" smtClean="0"/>
              <a:t>(); // </a:t>
            </a:r>
            <a:r>
              <a:rPr lang="ko-KR" altLang="en-US" smtClean="0"/>
              <a:t>작성된 글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134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Swing 사용하기</vt:lpstr>
      <vt:lpstr>기본 gui 로 사용할 클래스</vt:lpstr>
      <vt:lpstr>JFrame</vt:lpstr>
      <vt:lpstr>JPanel</vt:lpstr>
      <vt:lpstr>메인함수에서 시작하기</vt:lpstr>
      <vt:lpstr>Jbutton : 버튼 배치하고 이벤트 삽입</vt:lpstr>
      <vt:lpstr>JTextField : 텍스트입력받기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 사용하기</dc:title>
  <dc:creator>lee hg</dc:creator>
  <cp:lastModifiedBy>lee hg</cp:lastModifiedBy>
  <cp:revision>4</cp:revision>
  <dcterms:created xsi:type="dcterms:W3CDTF">2018-05-02T11:49:03Z</dcterms:created>
  <dcterms:modified xsi:type="dcterms:W3CDTF">2018-05-03T01:11:16Z</dcterms:modified>
</cp:coreProperties>
</file>