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509559"/>
            <a:ext cx="10464800" cy="7344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.js - 게시판 만들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node.js - 게시판 만들기</a:t>
            </a:r>
          </a:p>
        </p:txBody>
      </p:sp>
      <p:sp>
        <p:nvSpPr>
          <p:cNvPr id="120" name="2주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2주차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list</a:t>
            </a:r>
          </a:p>
        </p:txBody>
      </p:sp>
      <p:sp>
        <p:nvSpPr>
          <p:cNvPr id="123" name="Javascript 문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Javascript 문법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조건분기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반복문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함수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모듈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node.js 서버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express를 이용하여 프로젝트 생성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프로젝트 분석</a:t>
            </a:r>
          </a:p>
          <a:p>
            <a:pPr lvl="2" marL="10287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간단한 api생성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조건분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조건분기</a:t>
            </a:r>
          </a:p>
        </p:txBody>
      </p:sp>
      <p:sp>
        <p:nvSpPr>
          <p:cNvPr id="126" name="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</a:t>
            </a:r>
          </a:p>
          <a:p>
            <a:pPr>
              <a:buBlip>
                <a:blip r:embed="rId2"/>
              </a:buBlip>
            </a:pPr>
            <a:r>
              <a:t>if~else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반복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반복문</a:t>
            </a:r>
          </a:p>
        </p:txBody>
      </p:sp>
      <p:sp>
        <p:nvSpPr>
          <p:cNvPr id="129" name="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for</a:t>
            </a:r>
          </a:p>
          <a:p>
            <a:pPr>
              <a:buBlip>
                <a:blip r:embed="rId2"/>
              </a:buBlip>
            </a:pPr>
            <a:r>
              <a:t>for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함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함수</a:t>
            </a:r>
          </a:p>
        </p:txBody>
      </p:sp>
      <p:sp>
        <p:nvSpPr>
          <p:cNvPr id="132" name="func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모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모듈</a:t>
            </a:r>
          </a:p>
        </p:txBody>
      </p:sp>
      <p:sp>
        <p:nvSpPr>
          <p:cNvPr id="135" name="module.exports = {}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module.exports =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press를 이용하여 프로젝트 생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express를 이용하여 프로젝트 생성</a:t>
            </a:r>
          </a:p>
        </p:txBody>
      </p:sp>
      <p:sp>
        <p:nvSpPr>
          <p:cNvPr id="138" name="expres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express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