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1pPr>
    <a:lvl2pPr marL="0" marR="0" indent="2286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2pPr>
    <a:lvl3pPr marL="0" marR="0" indent="4572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3pPr>
    <a:lvl4pPr marL="0" marR="0" indent="6858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4pPr>
    <a:lvl5pPr marL="0" marR="0" indent="9144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5pPr>
    <a:lvl6pPr marL="0" marR="0" indent="11430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6pPr>
    <a:lvl7pPr marL="0" marR="0" indent="13716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7pPr>
    <a:lvl8pPr marL="0" marR="0" indent="16002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8pPr>
    <a:lvl9pPr marL="0" marR="0" indent="18288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879BBB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879BBB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4B13F">
              <a:alpha val="9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882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78BC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54545">
              <a:alpha val="41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282A2F"/>
        </a:fontRef>
        <a:srgbClr val="282A2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D5C">
              <a:alpha val="82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94B2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9487B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254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7A8DB2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EDEDF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444C55">
              <a:alpha val="5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33373B">
              <a:alpha val="5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33373B">
              <a:alpha val="5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1270000" y="2616200"/>
            <a:ext cx="10464800" cy="2540000"/>
          </a:xfrm>
          <a:prstGeom prst="rect">
            <a:avLst/>
          </a:prstGeom>
        </p:spPr>
        <p:txBody>
          <a:bodyPr anchor="b"/>
          <a:lstStyle/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270000" y="5207000"/>
            <a:ext cx="10464800" cy="1663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5715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여기에 인용을 입력하십시오.”"/>
          <p:cNvSpPr txBox="1"/>
          <p:nvPr>
            <p:ph type="body" sz="quarter" idx="14"/>
          </p:nvPr>
        </p:nvSpPr>
        <p:spPr>
          <a:xfrm>
            <a:off x="1270000" y="4509559"/>
            <a:ext cx="10464800" cy="73448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3800"/>
            </a:lvl1pPr>
          </a:lstStyle>
          <a:p>
            <a:pPr/>
            <a:r>
              <a:t>“여기에 인용을 입력하십시오.”</a:t>
            </a:r>
          </a:p>
        </p:txBody>
      </p:sp>
      <p:sp>
        <p:nvSpPr>
          <p:cNvPr id="9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  <a:ln w="88900"/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/>
          <p:nvPr>
            <p:ph type="pic" idx="13"/>
          </p:nvPr>
        </p:nvSpPr>
        <p:spPr>
          <a:xfrm>
            <a:off x="1181100" y="1160942"/>
            <a:ext cx="10642600" cy="55118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제목 텍스트"/>
          <p:cNvSpPr txBox="1"/>
          <p:nvPr>
            <p:ph type="title"/>
          </p:nvPr>
        </p:nvSpPr>
        <p:spPr>
          <a:xfrm>
            <a:off x="1181100" y="6794500"/>
            <a:ext cx="10642600" cy="1511300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2" name="본문 첫 번째 줄…"/>
          <p:cNvSpPr txBox="1"/>
          <p:nvPr>
            <p:ph type="body" sz="quarter" idx="1"/>
          </p:nvPr>
        </p:nvSpPr>
        <p:spPr>
          <a:xfrm>
            <a:off x="1181100" y="8382000"/>
            <a:ext cx="10642600" cy="939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/>
          <p:nvPr>
            <p:ph type="title"/>
          </p:nvPr>
        </p:nvSpPr>
        <p:spPr>
          <a:xfrm>
            <a:off x="1270000" y="3606800"/>
            <a:ext cx="10464800" cy="2540000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/>
          <p:nvPr>
            <p:ph type="pic" sz="half" idx="13"/>
          </p:nvPr>
        </p:nvSpPr>
        <p:spPr>
          <a:xfrm>
            <a:off x="7226300" y="1231900"/>
            <a:ext cx="4914900" cy="69977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제목 텍스트"/>
          <p:cNvSpPr txBox="1"/>
          <p:nvPr>
            <p:ph type="title"/>
          </p:nvPr>
        </p:nvSpPr>
        <p:spPr>
          <a:xfrm>
            <a:off x="609600" y="1155700"/>
            <a:ext cx="5994400" cy="3568700"/>
          </a:xfrm>
          <a:prstGeom prst="rect">
            <a:avLst/>
          </a:prstGeom>
        </p:spPr>
        <p:txBody>
          <a:bodyPr anchor="b"/>
          <a:lstStyle>
            <a:lvl1pPr>
              <a:defRPr sz="5800"/>
            </a:lvl1pPr>
          </a:lstStyle>
          <a:p>
            <a:pPr/>
            <a:r>
              <a:t>제목 텍스트</a:t>
            </a:r>
          </a:p>
        </p:txBody>
      </p:sp>
      <p:sp>
        <p:nvSpPr>
          <p:cNvPr id="40" name="본문 첫 번째 줄…"/>
          <p:cNvSpPr txBox="1"/>
          <p:nvPr>
            <p:ph type="body" sz="quarter" idx="1"/>
          </p:nvPr>
        </p:nvSpPr>
        <p:spPr>
          <a:xfrm>
            <a:off x="609600" y="4762500"/>
            <a:ext cx="5994400" cy="356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7" name="본문 첫 번째 줄…"/>
          <p:cNvSpPr txBox="1"/>
          <p:nvPr>
            <p:ph type="body" idx="1"/>
          </p:nvPr>
        </p:nvSpPr>
        <p:spPr>
          <a:xfrm>
            <a:off x="1270000" y="2768600"/>
            <a:ext cx="10464800" cy="57404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/>
          <p:nvPr>
            <p:ph type="pic" sz="half" idx="13"/>
          </p:nvPr>
        </p:nvSpPr>
        <p:spPr>
          <a:xfrm>
            <a:off x="6972300" y="2984500"/>
            <a:ext cx="4747115" cy="6019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67" name="본문 첫 번째 줄…"/>
          <p:cNvSpPr txBox="1"/>
          <p:nvPr>
            <p:ph type="body" sz="half" idx="1"/>
          </p:nvPr>
        </p:nvSpPr>
        <p:spPr>
          <a:xfrm>
            <a:off x="1270000" y="2946400"/>
            <a:ext cx="5270500" cy="6096000"/>
          </a:xfrm>
          <a:prstGeom prst="rect">
            <a:avLst/>
          </a:prstGeom>
        </p:spPr>
        <p:txBody>
          <a:bodyPr/>
          <a:lstStyle>
            <a:lvl1pPr marL="482600" indent="-482600">
              <a:spcBef>
                <a:spcPts val="3200"/>
              </a:spcBef>
              <a:buBlip>
                <a:blip r:embed="rId2"/>
              </a:buBlip>
              <a:defRPr sz="3200"/>
            </a:lvl1pPr>
            <a:lvl2pPr marL="965200" indent="-482600">
              <a:spcBef>
                <a:spcPts val="3200"/>
              </a:spcBef>
              <a:buBlip>
                <a:blip r:embed="rId2"/>
              </a:buBlip>
              <a:defRPr sz="3200"/>
            </a:lvl2pPr>
            <a:lvl3pPr marL="1447800" indent="-482600">
              <a:spcBef>
                <a:spcPts val="3200"/>
              </a:spcBef>
              <a:buBlip>
                <a:blip r:embed="rId2"/>
              </a:buBlip>
              <a:defRPr sz="3200"/>
            </a:lvl3pPr>
            <a:lvl4pPr marL="1930400" indent="-482600">
              <a:spcBef>
                <a:spcPts val="3200"/>
              </a:spcBef>
              <a:buBlip>
                <a:blip r:embed="rId2"/>
              </a:buBlip>
              <a:defRPr sz="3200"/>
            </a:lvl4pPr>
            <a:lvl5pPr marL="2413000" indent="-482600">
              <a:spcBef>
                <a:spcPts val="3200"/>
              </a:spcBef>
              <a:buBlip>
                <a:blip r:embed="rId2"/>
              </a:buBlip>
              <a:defRPr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/>
          <p:nvPr>
            <p:ph type="sldNum" sz="quarter" idx="2"/>
          </p:nvPr>
        </p:nvSpPr>
        <p:spPr>
          <a:xfrm>
            <a:off x="6256723" y="9197831"/>
            <a:ext cx="409839" cy="454170"/>
          </a:xfrm>
          <a:prstGeom prst="rect">
            <a:avLst/>
          </a:prstGeom>
        </p:spPr>
        <p:txBody>
          <a:bodyPr/>
          <a:lstStyle>
            <a:lvl1pPr algn="r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/>
          <p:nvPr>
            <p:ph type="pic" sz="quarter" idx="13"/>
          </p:nvPr>
        </p:nvSpPr>
        <p:spPr>
          <a:xfrm>
            <a:off x="7273168" y="5018682"/>
            <a:ext cx="4927601" cy="393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이미지"/>
          <p:cNvSpPr/>
          <p:nvPr>
            <p:ph type="pic" sz="quarter" idx="14"/>
          </p:nvPr>
        </p:nvSpPr>
        <p:spPr>
          <a:xfrm rot="21600000">
            <a:off x="7269536" y="774699"/>
            <a:ext cx="4927601" cy="393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이미지"/>
          <p:cNvSpPr/>
          <p:nvPr>
            <p:ph type="pic" sz="half" idx="15"/>
          </p:nvPr>
        </p:nvSpPr>
        <p:spPr>
          <a:xfrm rot="21600000">
            <a:off x="787399" y="774699"/>
            <a:ext cx="6159501" cy="8204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본문 첫 번째 줄…"/>
          <p:cNvSpPr txBox="1"/>
          <p:nvPr>
            <p:ph type="body" idx="1"/>
          </p:nvPr>
        </p:nvSpPr>
        <p:spPr>
          <a:xfrm>
            <a:off x="1270000" y="1066800"/>
            <a:ext cx="10464800" cy="762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" name="제목 텍스트"/>
          <p:cNvSpPr txBox="1"/>
          <p:nvPr>
            <p:ph type="title"/>
          </p:nvPr>
        </p:nvSpPr>
        <p:spPr>
          <a:xfrm>
            <a:off x="1270000" y="203200"/>
            <a:ext cx="10464800" cy="254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6297011" y="9197831"/>
            <a:ext cx="409839" cy="45417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1pPr>
      <a:lvl2pPr marL="0" marR="0" indent="228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2pPr>
      <a:lvl3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3pPr>
      <a:lvl4pPr marL="0" marR="0" indent="685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4pPr>
      <a:lvl5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5pPr>
      <a:lvl6pPr marL="0" marR="0" indent="11430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6pPr>
      <a:lvl7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7pPr>
      <a:lvl8pPr marL="0" marR="0" indent="1600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8pPr>
      <a:lvl9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9pPr>
    </p:titleStyle>
    <p:bodyStyle>
      <a:lvl1pPr marL="571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1pPr>
      <a:lvl2pPr marL="1143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2pPr>
      <a:lvl3pPr marL="1714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3pPr>
      <a:lvl4pPr marL="2286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4pPr>
      <a:lvl5pPr marL="2857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5pPr>
      <a:lvl6pPr marL="3429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6pPr>
      <a:lvl7pPr marL="4000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7pPr>
      <a:lvl8pPr marL="4572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8pPr>
      <a:lvl9pPr marL="5143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9pPr>
    </p:bodyStyle>
    <p:other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1pPr>
      <a:lvl2pPr marL="0" marR="0" indent="228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2pPr>
      <a:lvl3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3pPr>
      <a:lvl4pPr marL="0" marR="0" indent="685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4pPr>
      <a:lvl5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5pPr>
      <a:lvl6pPr marL="0" marR="0" indent="11430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6pPr>
      <a:lvl7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7pPr>
      <a:lvl8pPr marL="0" marR="0" indent="1600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8pPr>
      <a:lvl9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hyperlink" Target="http://kssong.tistory.com/26" TargetMode="External"/><Relationship Id="rId4" Type="http://schemas.openxmlformats.org/officeDocument/2006/relationships/image" Target="../media/image2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2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node.js - 게시판 만들기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600"/>
            </a:lvl1pPr>
          </a:lstStyle>
          <a:p>
            <a:pPr/>
            <a:r>
              <a:t>node.js - 게시판 만들기</a:t>
            </a:r>
          </a:p>
        </p:txBody>
      </p:sp>
      <p:sp>
        <p:nvSpPr>
          <p:cNvPr id="120" name="3주차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3주차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데이터 타입 : arra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데이터 타입 : array</a:t>
            </a:r>
          </a:p>
        </p:txBody>
      </p:sp>
      <p:sp>
        <p:nvSpPr>
          <p:cNvPr id="178" name="[] 또는 Array를 이용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pPr/>
            <a:r>
              <a:t>[] 또는 Array를 이용</a:t>
            </a:r>
          </a:p>
        </p:txBody>
      </p:sp>
      <p:sp>
        <p:nvSpPr>
          <p:cNvPr id="179" name="javascript 문법"/>
          <p:cNvSpPr/>
          <p:nvPr/>
        </p:nvSpPr>
        <p:spPr>
          <a:xfrm>
            <a:off x="-12700" y="-12700"/>
            <a:ext cx="13004800" cy="583456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000">
                <a:effectLst>
                  <a:outerShdw sx="100000" sy="100000" kx="0" ky="0" algn="b" rotWithShape="0" blurRad="63500" dist="25400" dir="270000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pPr/>
            <a:r>
              <a:t>javascript 문법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데이터 타입 : js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데이터 타입 : json</a:t>
            </a:r>
          </a:p>
        </p:txBody>
      </p:sp>
      <p:sp>
        <p:nvSpPr>
          <p:cNvPr id="182" name="{} 또는 Object를 이용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pPr/>
            <a:r>
              <a:t>{} 또는 Object를 이용</a:t>
            </a:r>
          </a:p>
        </p:txBody>
      </p:sp>
      <p:sp>
        <p:nvSpPr>
          <p:cNvPr id="183" name="javascript 문법"/>
          <p:cNvSpPr/>
          <p:nvPr/>
        </p:nvSpPr>
        <p:spPr>
          <a:xfrm>
            <a:off x="-12700" y="-12700"/>
            <a:ext cx="13004800" cy="583456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000">
                <a:effectLst>
                  <a:outerShdw sx="100000" sy="100000" kx="0" ky="0" algn="b" rotWithShape="0" blurRad="63500" dist="25400" dir="270000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pPr/>
            <a:r>
              <a:t>javascript 문법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json과 array의 차이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json과 array의 차이</a:t>
            </a:r>
          </a:p>
        </p:txBody>
      </p:sp>
      <p:sp>
        <p:nvSpPr>
          <p:cNvPr id="186" name="데이터를 만드는 방식이 다름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데이터를 만드는 방식이 다름.</a:t>
            </a:r>
          </a:p>
          <a:p>
            <a:pPr>
              <a:buBlip>
                <a:blip r:embed="rId2"/>
              </a:buBlip>
            </a:pPr>
            <a:r>
              <a:t>순서의 유무가 다름.</a:t>
            </a:r>
          </a:p>
          <a:p>
            <a:pPr>
              <a:buBlip>
                <a:blip r:embed="rId2"/>
              </a:buBlip>
            </a:pPr>
            <a:r>
              <a:t>array는 비슷한 성격의 데이터를 저장.</a:t>
            </a:r>
          </a:p>
          <a:p>
            <a:pPr>
              <a:buBlip>
                <a:blip r:embed="rId2"/>
              </a:buBlip>
            </a:pPr>
            <a:r>
              <a:t>json은 데이터의 정보를 저장.</a:t>
            </a:r>
          </a:p>
        </p:txBody>
      </p:sp>
      <p:sp>
        <p:nvSpPr>
          <p:cNvPr id="187" name="javascript 문법"/>
          <p:cNvSpPr/>
          <p:nvPr/>
        </p:nvSpPr>
        <p:spPr>
          <a:xfrm>
            <a:off x="-12700" y="-12700"/>
            <a:ext cx="13004800" cy="583456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000">
                <a:effectLst>
                  <a:outerShdw sx="100000" sy="100000" kx="0" ky="0" algn="b" rotWithShape="0" blurRad="63500" dist="25400" dir="270000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pPr/>
            <a:r>
              <a:t>javascript 문법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array, json 사용법"/>
          <p:cNvSpPr txBox="1"/>
          <p:nvPr>
            <p:ph type="title"/>
          </p:nvPr>
        </p:nvSpPr>
        <p:spPr>
          <a:xfrm>
            <a:off x="1257300" y="203200"/>
            <a:ext cx="10464800" cy="2540000"/>
          </a:xfrm>
          <a:prstGeom prst="rect">
            <a:avLst/>
          </a:prstGeom>
        </p:spPr>
        <p:txBody>
          <a:bodyPr/>
          <a:lstStyle/>
          <a:p>
            <a:pPr/>
            <a:r>
              <a:t>array, json 사용법</a:t>
            </a:r>
          </a:p>
        </p:txBody>
      </p:sp>
      <p:sp>
        <p:nvSpPr>
          <p:cNvPr id="190" name="array와 json은 다양한 기능을 지원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array와 json은 다양한 기능을 지원</a:t>
            </a:r>
          </a:p>
          <a:p>
            <a:pPr>
              <a:buBlip>
                <a:blip r:embed="rId2"/>
              </a:buBlip>
            </a:pPr>
            <a:r>
              <a:rPr u="sng">
                <a:hlinkClick r:id="rId3" invalidUrl="" action="" tgtFrame="" tooltip="" history="1" highlightClick="0" endSnd="0"/>
              </a:rPr>
              <a:t>http://kssong.tistory.com/26</a:t>
            </a:r>
            <a:r>
              <a:t>. =&gt; array</a:t>
            </a:r>
          </a:p>
        </p:txBody>
      </p:sp>
      <p:sp>
        <p:nvSpPr>
          <p:cNvPr id="191" name="javascript 문법"/>
          <p:cNvSpPr/>
          <p:nvPr/>
        </p:nvSpPr>
        <p:spPr>
          <a:xfrm>
            <a:off x="-12700" y="-12700"/>
            <a:ext cx="13004800" cy="583456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000">
                <a:effectLst>
                  <a:outerShdw sx="100000" sy="100000" kx="0" ky="0" algn="b" rotWithShape="0" blurRad="63500" dist="25400" dir="270000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pPr/>
            <a:r>
              <a:t>javascript 문법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odo li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Todo list</a:t>
            </a:r>
          </a:p>
        </p:txBody>
      </p:sp>
      <p:sp>
        <p:nvSpPr>
          <p:cNvPr id="123" name="node.js…"/>
          <p:cNvSpPr txBox="1"/>
          <p:nvPr>
            <p:ph type="body" idx="1"/>
          </p:nvPr>
        </p:nvSpPr>
        <p:spPr>
          <a:xfrm>
            <a:off x="914400" y="2768600"/>
            <a:ext cx="10464800" cy="5740400"/>
          </a:xfrm>
          <a:prstGeom prst="rect">
            <a:avLst/>
          </a:prstGeom>
        </p:spPr>
        <p:txBody>
          <a:bodyPr/>
          <a:lstStyle/>
          <a:p>
            <a:pPr marL="280035" indent="-280035" defTabSz="224027">
              <a:spcBef>
                <a:spcPts val="1700"/>
              </a:spcBef>
              <a:buBlip>
                <a:blip r:embed="rId2"/>
              </a:buBlip>
              <a:defRPr sz="1764"/>
            </a:pPr>
            <a:r>
              <a:t>node.js</a:t>
            </a:r>
          </a:p>
          <a:p>
            <a:pPr lvl="1" marL="560070" indent="-280035" defTabSz="224027">
              <a:spcBef>
                <a:spcPts val="1700"/>
              </a:spcBef>
              <a:buBlip>
                <a:blip r:embed="rId2"/>
              </a:buBlip>
              <a:defRPr sz="1764"/>
            </a:pPr>
            <a:r>
              <a:t>비동기 처리 및 콜백의 깊은이해</a:t>
            </a:r>
          </a:p>
          <a:p>
            <a:pPr lvl="1" marL="560070" indent="-280035" defTabSz="224027">
              <a:spcBef>
                <a:spcPts val="1700"/>
              </a:spcBef>
              <a:buBlip>
                <a:blip r:embed="rId2"/>
              </a:buBlip>
              <a:defRPr sz="1764"/>
            </a:pPr>
            <a:r>
              <a:t>fs을 이용하여 파일을 다뤄보기</a:t>
            </a:r>
          </a:p>
          <a:p>
            <a:pPr marL="280035" indent="-280035" defTabSz="224027">
              <a:spcBef>
                <a:spcPts val="1700"/>
              </a:spcBef>
              <a:buBlip>
                <a:blip r:embed="rId2"/>
              </a:buBlip>
              <a:defRPr sz="1764"/>
            </a:pPr>
            <a:r>
              <a:t>Javascript 문법</a:t>
            </a:r>
          </a:p>
          <a:p>
            <a:pPr lvl="1" marL="560070" indent="-280035" defTabSz="224027">
              <a:spcBef>
                <a:spcPts val="1700"/>
              </a:spcBef>
              <a:buBlip>
                <a:blip r:embed="rId2"/>
              </a:buBlip>
              <a:defRPr sz="1764"/>
            </a:pPr>
            <a:r>
              <a:t>데이터 타입</a:t>
            </a:r>
          </a:p>
          <a:p>
            <a:pPr lvl="2" marL="840105" indent="-280035" defTabSz="224027">
              <a:spcBef>
                <a:spcPts val="1700"/>
              </a:spcBef>
              <a:buBlip>
                <a:blip r:embed="rId2"/>
              </a:buBlip>
              <a:defRPr sz="1764"/>
            </a:pPr>
            <a:r>
              <a:t>array</a:t>
            </a:r>
          </a:p>
          <a:p>
            <a:pPr lvl="2" marL="840105" indent="-280035" defTabSz="224027">
              <a:spcBef>
                <a:spcPts val="1700"/>
              </a:spcBef>
              <a:buBlip>
                <a:blip r:embed="rId2"/>
              </a:buBlip>
              <a:defRPr sz="1764"/>
            </a:pPr>
            <a:r>
              <a:t>json, object</a:t>
            </a:r>
          </a:p>
          <a:p>
            <a:pPr marL="280035" indent="-280035" defTabSz="224027">
              <a:spcBef>
                <a:spcPts val="1700"/>
              </a:spcBef>
              <a:buBlip>
                <a:blip r:embed="rId2"/>
              </a:buBlip>
              <a:defRPr sz="1764"/>
            </a:pPr>
            <a:r>
              <a:t>node.js</a:t>
            </a:r>
          </a:p>
          <a:p>
            <a:pPr lvl="1" marL="560070" indent="-280035" defTabSz="224027">
              <a:spcBef>
                <a:spcPts val="1700"/>
              </a:spcBef>
              <a:buBlip>
                <a:blip r:embed="rId2"/>
              </a:buBlip>
              <a:defRPr sz="1764"/>
            </a:pPr>
            <a:r>
              <a:t>req, res객체에 대해서</a:t>
            </a:r>
          </a:p>
          <a:p>
            <a:pPr lvl="1" marL="560070" indent="-280035" defTabSz="224027">
              <a:spcBef>
                <a:spcPts val="1700"/>
              </a:spcBef>
              <a:buBlip>
                <a:blip r:embed="rId2"/>
              </a:buBlip>
              <a:defRPr sz="1764"/>
            </a:pPr>
            <a:r>
              <a:t>jade사용방법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node 내부구조.png" descr="node 내부구조.png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1819870" y="2475392"/>
            <a:ext cx="9365060" cy="5615385"/>
          </a:xfrm>
          <a:prstGeom prst="rect">
            <a:avLst/>
          </a:prstGeom>
        </p:spPr>
      </p:pic>
      <p:sp>
        <p:nvSpPr>
          <p:cNvPr id="126" name="비동기 처리 및 콜백의 이해"/>
          <p:cNvSpPr txBox="1"/>
          <p:nvPr>
            <p:ph type="title"/>
          </p:nvPr>
        </p:nvSpPr>
        <p:spPr>
          <a:xfrm>
            <a:off x="1257300" y="203200"/>
            <a:ext cx="11116023" cy="2540000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비동기 처리 및 콜백의 이해</a:t>
            </a:r>
          </a:p>
        </p:txBody>
      </p:sp>
      <p:sp>
        <p:nvSpPr>
          <p:cNvPr id="127" name="node.js 이해"/>
          <p:cNvSpPr/>
          <p:nvPr/>
        </p:nvSpPr>
        <p:spPr>
          <a:xfrm>
            <a:off x="-12700" y="-12700"/>
            <a:ext cx="13004800" cy="583456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000">
                <a:effectLst>
                  <a:outerShdw sx="100000" sy="100000" kx="0" ky="0" algn="b" rotWithShape="0" blurRad="63500" dist="25400" dir="270000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pPr/>
            <a:r>
              <a:t>node.js 이해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비동기(Asynchronous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비동기(Asynchronous)</a:t>
            </a:r>
          </a:p>
          <a:p>
            <a:pPr>
              <a:buBlip>
                <a:blip r:embed="rId2"/>
              </a:buBlip>
            </a:pPr>
            <a:r>
              <a:t>논블록킹(non-blocking)</a:t>
            </a:r>
          </a:p>
          <a:p>
            <a:pPr>
              <a:buBlip>
                <a:blip r:embed="rId2"/>
              </a:buBlip>
            </a:pPr>
            <a:r>
              <a:t>콜백(callback)</a:t>
            </a:r>
          </a:p>
          <a:p>
            <a:pPr>
              <a:buBlip>
                <a:blip r:embed="rId2"/>
              </a:buBlip>
            </a:pPr>
            <a:r>
              <a:t>이벤트 리스터(Listener)</a:t>
            </a:r>
          </a:p>
        </p:txBody>
      </p:sp>
      <p:sp>
        <p:nvSpPr>
          <p:cNvPr id="130" name="node.js 이해"/>
          <p:cNvSpPr/>
          <p:nvPr/>
        </p:nvSpPr>
        <p:spPr>
          <a:xfrm>
            <a:off x="-12700" y="-12700"/>
            <a:ext cx="13004800" cy="583456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000">
                <a:effectLst>
                  <a:outerShdw sx="100000" sy="100000" kx="0" ky="0" algn="b" rotWithShape="0" blurRad="63500" dist="25400" dir="270000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pPr/>
            <a:r>
              <a:t>node.js 이해</a:t>
            </a:r>
          </a:p>
        </p:txBody>
      </p:sp>
      <p:sp>
        <p:nvSpPr>
          <p:cNvPr id="131" name="비동기 처리 및 콜백의 이해 1"/>
          <p:cNvSpPr txBox="1"/>
          <p:nvPr>
            <p:ph type="title"/>
          </p:nvPr>
        </p:nvSpPr>
        <p:spPr>
          <a:xfrm>
            <a:off x="1257300" y="203200"/>
            <a:ext cx="11116023" cy="2540000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비동기 처리 및 콜백의 이해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비동기 처리 및 콜백의 이해 2"/>
          <p:cNvSpPr txBox="1"/>
          <p:nvPr>
            <p:ph type="title"/>
          </p:nvPr>
        </p:nvSpPr>
        <p:spPr>
          <a:xfrm>
            <a:off x="1257300" y="203200"/>
            <a:ext cx="11116023" cy="2540000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비동기 처리 및 콜백의 이해 2</a:t>
            </a:r>
          </a:p>
        </p:txBody>
      </p:sp>
      <p:sp>
        <p:nvSpPr>
          <p:cNvPr id="134" name="node.js 이해"/>
          <p:cNvSpPr/>
          <p:nvPr/>
        </p:nvSpPr>
        <p:spPr>
          <a:xfrm>
            <a:off x="-12700" y="-12700"/>
            <a:ext cx="13004800" cy="583456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000">
                <a:effectLst>
                  <a:outerShdw sx="100000" sy="100000" kx="0" ky="0" algn="b" rotWithShape="0" blurRad="63500" dist="25400" dir="270000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pPr/>
            <a:r>
              <a:t>node.js 이해</a:t>
            </a:r>
          </a:p>
        </p:txBody>
      </p:sp>
      <p:sp>
        <p:nvSpPr>
          <p:cNvPr id="135" name="집"/>
          <p:cNvSpPr/>
          <p:nvPr/>
        </p:nvSpPr>
        <p:spPr>
          <a:xfrm>
            <a:off x="4952975" y="2996609"/>
            <a:ext cx="7320357" cy="5284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423" y="0"/>
                </a:moveTo>
                <a:lnTo>
                  <a:pt x="16423" y="1823"/>
                </a:lnTo>
                <a:lnTo>
                  <a:pt x="648" y="1823"/>
                </a:lnTo>
                <a:lnTo>
                  <a:pt x="0" y="11097"/>
                </a:lnTo>
                <a:lnTo>
                  <a:pt x="21600" y="11097"/>
                </a:lnTo>
                <a:lnTo>
                  <a:pt x="20950" y="1823"/>
                </a:lnTo>
                <a:lnTo>
                  <a:pt x="18193" y="1823"/>
                </a:lnTo>
                <a:lnTo>
                  <a:pt x="18193" y="0"/>
                </a:lnTo>
                <a:lnTo>
                  <a:pt x="16423" y="0"/>
                </a:lnTo>
                <a:close/>
                <a:moveTo>
                  <a:pt x="10800" y="4341"/>
                </a:moveTo>
                <a:lnTo>
                  <a:pt x="13520" y="6440"/>
                </a:lnTo>
                <a:lnTo>
                  <a:pt x="13520" y="7611"/>
                </a:lnTo>
                <a:lnTo>
                  <a:pt x="10800" y="5512"/>
                </a:lnTo>
                <a:lnTo>
                  <a:pt x="8078" y="7611"/>
                </a:lnTo>
                <a:lnTo>
                  <a:pt x="8078" y="6440"/>
                </a:lnTo>
                <a:lnTo>
                  <a:pt x="10800" y="4341"/>
                </a:lnTo>
                <a:close/>
                <a:moveTo>
                  <a:pt x="9332" y="7590"/>
                </a:moveTo>
                <a:lnTo>
                  <a:pt x="9332" y="8792"/>
                </a:lnTo>
                <a:lnTo>
                  <a:pt x="12266" y="8792"/>
                </a:lnTo>
                <a:lnTo>
                  <a:pt x="12266" y="7590"/>
                </a:lnTo>
                <a:lnTo>
                  <a:pt x="12864" y="8051"/>
                </a:lnTo>
                <a:lnTo>
                  <a:pt x="12864" y="9619"/>
                </a:lnTo>
                <a:lnTo>
                  <a:pt x="8734" y="9619"/>
                </a:lnTo>
                <a:lnTo>
                  <a:pt x="8734" y="8051"/>
                </a:lnTo>
                <a:lnTo>
                  <a:pt x="9332" y="7590"/>
                </a:lnTo>
                <a:close/>
                <a:moveTo>
                  <a:pt x="948" y="11913"/>
                </a:moveTo>
                <a:lnTo>
                  <a:pt x="948" y="21600"/>
                </a:lnTo>
                <a:lnTo>
                  <a:pt x="20652" y="21600"/>
                </a:lnTo>
                <a:lnTo>
                  <a:pt x="20652" y="11913"/>
                </a:lnTo>
                <a:lnTo>
                  <a:pt x="948" y="11913"/>
                </a:lnTo>
                <a:close/>
                <a:moveTo>
                  <a:pt x="3390" y="13540"/>
                </a:moveTo>
                <a:lnTo>
                  <a:pt x="7298" y="13540"/>
                </a:lnTo>
                <a:lnTo>
                  <a:pt x="7298" y="17867"/>
                </a:lnTo>
                <a:lnTo>
                  <a:pt x="3390" y="17867"/>
                </a:lnTo>
                <a:lnTo>
                  <a:pt x="3390" y="13540"/>
                </a:lnTo>
                <a:close/>
                <a:moveTo>
                  <a:pt x="9381" y="13540"/>
                </a:moveTo>
                <a:lnTo>
                  <a:pt x="12218" y="13540"/>
                </a:lnTo>
                <a:lnTo>
                  <a:pt x="12218" y="19922"/>
                </a:lnTo>
                <a:lnTo>
                  <a:pt x="9381" y="19922"/>
                </a:lnTo>
                <a:lnTo>
                  <a:pt x="9381" y="13540"/>
                </a:lnTo>
                <a:close/>
                <a:moveTo>
                  <a:pt x="14302" y="13540"/>
                </a:moveTo>
                <a:lnTo>
                  <a:pt x="18208" y="13540"/>
                </a:lnTo>
                <a:lnTo>
                  <a:pt x="18208" y="17867"/>
                </a:lnTo>
                <a:lnTo>
                  <a:pt x="14302" y="17867"/>
                </a:lnTo>
                <a:lnTo>
                  <a:pt x="14302" y="1354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63500" dist="25400" dir="2700000">
                    <a:srgbClr val="000000">
                      <a:alpha val="70000"/>
                    </a:srgbClr>
                  </a:outerShdw>
                </a:effectLst>
              </a:defRPr>
            </a:pPr>
          </a:p>
        </p:txBody>
      </p:sp>
      <p:sp>
        <p:nvSpPr>
          <p:cNvPr id="136" name="걷고 있는 남자"/>
          <p:cNvSpPr/>
          <p:nvPr/>
        </p:nvSpPr>
        <p:spPr>
          <a:xfrm>
            <a:off x="2293264" y="6043109"/>
            <a:ext cx="689727" cy="15313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63500" dist="25400" dir="2700000">
                    <a:srgbClr val="000000">
                      <a:alpha val="70000"/>
                    </a:srgbClr>
                  </a:outerShdw>
                </a:effectLst>
              </a:defRPr>
            </a:pPr>
          </a:p>
        </p:txBody>
      </p:sp>
      <p:sp>
        <p:nvSpPr>
          <p:cNvPr id="137" name="걷고 있는 남자"/>
          <p:cNvSpPr/>
          <p:nvPr/>
        </p:nvSpPr>
        <p:spPr>
          <a:xfrm>
            <a:off x="1328064" y="4111121"/>
            <a:ext cx="689727" cy="15313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63500" dist="25400" dir="2700000">
                    <a:srgbClr val="000000">
                      <a:alpha val="70000"/>
                    </a:srgbClr>
                  </a:outerShdw>
                </a:effectLst>
              </a:defRPr>
            </a:pPr>
          </a:p>
        </p:txBody>
      </p:sp>
      <p:sp>
        <p:nvSpPr>
          <p:cNvPr id="138" name="걷고 있는 남자"/>
          <p:cNvSpPr/>
          <p:nvPr/>
        </p:nvSpPr>
        <p:spPr>
          <a:xfrm>
            <a:off x="928952" y="6906709"/>
            <a:ext cx="689727" cy="15313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63500" dist="25400" dir="2700000">
                    <a:srgbClr val="000000">
                      <a:alpha val="70000"/>
                    </a:srgbClr>
                  </a:outerShdw>
                </a:effectLst>
              </a:defRPr>
            </a:pPr>
          </a:p>
        </p:txBody>
      </p:sp>
      <p:sp>
        <p:nvSpPr>
          <p:cNvPr id="139" name="걷고 있는 남자"/>
          <p:cNvSpPr/>
          <p:nvPr/>
        </p:nvSpPr>
        <p:spPr>
          <a:xfrm>
            <a:off x="2813964" y="3868776"/>
            <a:ext cx="689727" cy="15313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63500" dist="25400" dir="2700000">
                    <a:srgbClr val="000000">
                      <a:alpha val="70000"/>
                    </a:srgbClr>
                  </a:outerShdw>
                </a:effectLst>
              </a:defRPr>
            </a:pPr>
          </a:p>
        </p:txBody>
      </p:sp>
      <p:sp>
        <p:nvSpPr>
          <p:cNvPr id="140" name="걷고 있는 남자"/>
          <p:cNvSpPr/>
          <p:nvPr/>
        </p:nvSpPr>
        <p:spPr>
          <a:xfrm>
            <a:off x="3301975" y="7211509"/>
            <a:ext cx="689727" cy="15313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577" fill="norm" stroke="1" extrusionOk="0">
                <a:moveTo>
                  <a:pt x="9311" y="0"/>
                </a:moveTo>
                <a:cubicBezTo>
                  <a:pt x="9114" y="1"/>
                  <a:pt x="8985" y="9"/>
                  <a:pt x="8973" y="10"/>
                </a:cubicBezTo>
                <a:cubicBezTo>
                  <a:pt x="7445" y="183"/>
                  <a:pt x="6460" y="741"/>
                  <a:pt x="6483" y="1401"/>
                </a:cubicBezTo>
                <a:cubicBezTo>
                  <a:pt x="6495" y="1769"/>
                  <a:pt x="6599" y="1889"/>
                  <a:pt x="6858" y="2154"/>
                </a:cubicBezTo>
                <a:cubicBezTo>
                  <a:pt x="7022" y="2322"/>
                  <a:pt x="7458" y="2603"/>
                  <a:pt x="7493" y="2652"/>
                </a:cubicBezTo>
                <a:cubicBezTo>
                  <a:pt x="7599" y="2798"/>
                  <a:pt x="7669" y="2821"/>
                  <a:pt x="7445" y="2983"/>
                </a:cubicBezTo>
                <a:cubicBezTo>
                  <a:pt x="7422" y="2999"/>
                  <a:pt x="7001" y="3037"/>
                  <a:pt x="7001" y="3048"/>
                </a:cubicBezTo>
                <a:lnTo>
                  <a:pt x="6766" y="3232"/>
                </a:lnTo>
                <a:cubicBezTo>
                  <a:pt x="4463" y="3887"/>
                  <a:pt x="4709" y="3850"/>
                  <a:pt x="4016" y="4797"/>
                </a:cubicBezTo>
                <a:cubicBezTo>
                  <a:pt x="3745" y="5171"/>
                  <a:pt x="2912" y="6761"/>
                  <a:pt x="2653" y="6821"/>
                </a:cubicBezTo>
                <a:cubicBezTo>
                  <a:pt x="2418" y="6870"/>
                  <a:pt x="2371" y="6957"/>
                  <a:pt x="2359" y="7033"/>
                </a:cubicBezTo>
                <a:cubicBezTo>
                  <a:pt x="2324" y="7303"/>
                  <a:pt x="2193" y="7440"/>
                  <a:pt x="2264" y="7640"/>
                </a:cubicBezTo>
                <a:cubicBezTo>
                  <a:pt x="2287" y="7721"/>
                  <a:pt x="2334" y="7759"/>
                  <a:pt x="2451" y="7780"/>
                </a:cubicBezTo>
                <a:cubicBezTo>
                  <a:pt x="2204" y="8885"/>
                  <a:pt x="2428" y="9838"/>
                  <a:pt x="2323" y="10407"/>
                </a:cubicBezTo>
                <a:cubicBezTo>
                  <a:pt x="2311" y="10472"/>
                  <a:pt x="2254" y="10537"/>
                  <a:pt x="2172" y="10591"/>
                </a:cubicBezTo>
                <a:cubicBezTo>
                  <a:pt x="1761" y="10840"/>
                  <a:pt x="1618" y="11051"/>
                  <a:pt x="1559" y="11484"/>
                </a:cubicBezTo>
                <a:cubicBezTo>
                  <a:pt x="1524" y="11734"/>
                  <a:pt x="1853" y="11734"/>
                  <a:pt x="1794" y="11864"/>
                </a:cubicBezTo>
                <a:cubicBezTo>
                  <a:pt x="1735" y="11993"/>
                  <a:pt x="1875" y="12063"/>
                  <a:pt x="1981" y="12144"/>
                </a:cubicBezTo>
                <a:cubicBezTo>
                  <a:pt x="2016" y="12177"/>
                  <a:pt x="2066" y="12188"/>
                  <a:pt x="2113" y="12193"/>
                </a:cubicBezTo>
                <a:cubicBezTo>
                  <a:pt x="2207" y="12204"/>
                  <a:pt x="2312" y="12225"/>
                  <a:pt x="2370" y="12258"/>
                </a:cubicBezTo>
                <a:cubicBezTo>
                  <a:pt x="2441" y="12296"/>
                  <a:pt x="2535" y="12333"/>
                  <a:pt x="2664" y="12344"/>
                </a:cubicBezTo>
                <a:cubicBezTo>
                  <a:pt x="2911" y="12371"/>
                  <a:pt x="3123" y="12019"/>
                  <a:pt x="3123" y="12019"/>
                </a:cubicBezTo>
                <a:cubicBezTo>
                  <a:pt x="3170" y="12165"/>
                  <a:pt x="3698" y="12215"/>
                  <a:pt x="3663" y="12090"/>
                </a:cubicBezTo>
                <a:cubicBezTo>
                  <a:pt x="3569" y="11830"/>
                  <a:pt x="3908" y="11684"/>
                  <a:pt x="4038" y="11224"/>
                </a:cubicBezTo>
                <a:cubicBezTo>
                  <a:pt x="4108" y="10980"/>
                  <a:pt x="3981" y="10764"/>
                  <a:pt x="3828" y="10596"/>
                </a:cubicBezTo>
                <a:cubicBezTo>
                  <a:pt x="3958" y="9990"/>
                  <a:pt x="4627" y="8326"/>
                  <a:pt x="4827" y="8012"/>
                </a:cubicBezTo>
                <a:cubicBezTo>
                  <a:pt x="4992" y="8001"/>
                  <a:pt x="4969" y="7915"/>
                  <a:pt x="5051" y="7764"/>
                </a:cubicBezTo>
                <a:cubicBezTo>
                  <a:pt x="5086" y="7693"/>
                  <a:pt x="5238" y="8680"/>
                  <a:pt x="5308" y="9671"/>
                </a:cubicBezTo>
                <a:cubicBezTo>
                  <a:pt x="5344" y="10147"/>
                  <a:pt x="4428" y="10775"/>
                  <a:pt x="5521" y="11652"/>
                </a:cubicBezTo>
                <a:cubicBezTo>
                  <a:pt x="5651" y="11755"/>
                  <a:pt x="5695" y="11868"/>
                  <a:pt x="5672" y="11982"/>
                </a:cubicBezTo>
                <a:cubicBezTo>
                  <a:pt x="5284" y="13693"/>
                  <a:pt x="5131" y="15063"/>
                  <a:pt x="4967" y="15551"/>
                </a:cubicBezTo>
                <a:cubicBezTo>
                  <a:pt x="4920" y="15686"/>
                  <a:pt x="4743" y="16071"/>
                  <a:pt x="4614" y="16195"/>
                </a:cubicBezTo>
                <a:cubicBezTo>
                  <a:pt x="4285" y="16417"/>
                  <a:pt x="3876" y="16752"/>
                  <a:pt x="3876" y="16757"/>
                </a:cubicBezTo>
                <a:cubicBezTo>
                  <a:pt x="2971" y="17504"/>
                  <a:pt x="2266" y="18382"/>
                  <a:pt x="1761" y="18972"/>
                </a:cubicBezTo>
                <a:lnTo>
                  <a:pt x="1148" y="19573"/>
                </a:lnTo>
                <a:cubicBezTo>
                  <a:pt x="1136" y="19584"/>
                  <a:pt x="1137" y="19596"/>
                  <a:pt x="1126" y="19607"/>
                </a:cubicBezTo>
                <a:cubicBezTo>
                  <a:pt x="1067" y="19655"/>
                  <a:pt x="1090" y="19692"/>
                  <a:pt x="1019" y="19789"/>
                </a:cubicBezTo>
                <a:cubicBezTo>
                  <a:pt x="949" y="19887"/>
                  <a:pt x="-369" y="20554"/>
                  <a:pt x="101" y="20744"/>
                </a:cubicBezTo>
                <a:cubicBezTo>
                  <a:pt x="1076" y="21134"/>
                  <a:pt x="1137" y="20993"/>
                  <a:pt x="1948" y="21285"/>
                </a:cubicBezTo>
                <a:cubicBezTo>
                  <a:pt x="2618" y="21529"/>
                  <a:pt x="3157" y="21523"/>
                  <a:pt x="3733" y="21544"/>
                </a:cubicBezTo>
                <a:lnTo>
                  <a:pt x="6201" y="21539"/>
                </a:lnTo>
                <a:cubicBezTo>
                  <a:pt x="6424" y="21539"/>
                  <a:pt x="6495" y="21458"/>
                  <a:pt x="6483" y="21355"/>
                </a:cubicBezTo>
                <a:cubicBezTo>
                  <a:pt x="6483" y="21257"/>
                  <a:pt x="6273" y="21138"/>
                  <a:pt x="6109" y="21106"/>
                </a:cubicBezTo>
                <a:cubicBezTo>
                  <a:pt x="5886" y="21068"/>
                  <a:pt x="5778" y="21068"/>
                  <a:pt x="5543" y="21057"/>
                </a:cubicBezTo>
                <a:cubicBezTo>
                  <a:pt x="5214" y="21046"/>
                  <a:pt x="4909" y="20970"/>
                  <a:pt x="4721" y="20845"/>
                </a:cubicBezTo>
                <a:cubicBezTo>
                  <a:pt x="4415" y="20656"/>
                  <a:pt x="3991" y="20375"/>
                  <a:pt x="3792" y="20240"/>
                </a:cubicBezTo>
                <a:cubicBezTo>
                  <a:pt x="4015" y="20245"/>
                  <a:pt x="4214" y="20239"/>
                  <a:pt x="4214" y="20223"/>
                </a:cubicBezTo>
                <a:cubicBezTo>
                  <a:pt x="4226" y="20174"/>
                  <a:pt x="4437" y="19968"/>
                  <a:pt x="5095" y="19329"/>
                </a:cubicBezTo>
                <a:cubicBezTo>
                  <a:pt x="5225" y="19199"/>
                  <a:pt x="5366" y="19076"/>
                  <a:pt x="5496" y="18962"/>
                </a:cubicBezTo>
                <a:cubicBezTo>
                  <a:pt x="6024" y="18556"/>
                  <a:pt x="6624" y="18084"/>
                  <a:pt x="6895" y="17835"/>
                </a:cubicBezTo>
                <a:cubicBezTo>
                  <a:pt x="7506" y="17288"/>
                  <a:pt x="8174" y="16817"/>
                  <a:pt x="8444" y="16346"/>
                </a:cubicBezTo>
                <a:cubicBezTo>
                  <a:pt x="8750" y="15810"/>
                  <a:pt x="9539" y="14532"/>
                  <a:pt x="9539" y="14532"/>
                </a:cubicBezTo>
                <a:cubicBezTo>
                  <a:pt x="9503" y="14581"/>
                  <a:pt x="10091" y="14960"/>
                  <a:pt x="10479" y="15317"/>
                </a:cubicBezTo>
                <a:cubicBezTo>
                  <a:pt x="10620" y="15442"/>
                  <a:pt x="10891" y="15945"/>
                  <a:pt x="10938" y="16080"/>
                </a:cubicBezTo>
                <a:cubicBezTo>
                  <a:pt x="11079" y="16432"/>
                  <a:pt x="11360" y="17137"/>
                  <a:pt x="11536" y="17375"/>
                </a:cubicBezTo>
                <a:cubicBezTo>
                  <a:pt x="11948" y="17949"/>
                  <a:pt x="12675" y="18865"/>
                  <a:pt x="13310" y="19531"/>
                </a:cubicBezTo>
                <a:lnTo>
                  <a:pt x="14052" y="20424"/>
                </a:lnTo>
                <a:cubicBezTo>
                  <a:pt x="14111" y="20489"/>
                  <a:pt x="14238" y="20532"/>
                  <a:pt x="14379" y="20532"/>
                </a:cubicBezTo>
                <a:cubicBezTo>
                  <a:pt x="14379" y="20868"/>
                  <a:pt x="14426" y="21598"/>
                  <a:pt x="14896" y="21576"/>
                </a:cubicBezTo>
                <a:cubicBezTo>
                  <a:pt x="16694" y="21495"/>
                  <a:pt x="15061" y="21469"/>
                  <a:pt x="17305" y="21485"/>
                </a:cubicBezTo>
                <a:cubicBezTo>
                  <a:pt x="18528" y="21490"/>
                  <a:pt x="19810" y="21236"/>
                  <a:pt x="20574" y="20911"/>
                </a:cubicBezTo>
                <a:cubicBezTo>
                  <a:pt x="20785" y="20819"/>
                  <a:pt x="20914" y="20764"/>
                  <a:pt x="21055" y="20678"/>
                </a:cubicBezTo>
                <a:cubicBezTo>
                  <a:pt x="21231" y="20548"/>
                  <a:pt x="20726" y="20369"/>
                  <a:pt x="20104" y="20439"/>
                </a:cubicBezTo>
                <a:cubicBezTo>
                  <a:pt x="19058" y="20558"/>
                  <a:pt x="18398" y="20472"/>
                  <a:pt x="18080" y="20407"/>
                </a:cubicBezTo>
                <a:cubicBezTo>
                  <a:pt x="17963" y="20380"/>
                  <a:pt x="17858" y="20342"/>
                  <a:pt x="17775" y="20299"/>
                </a:cubicBezTo>
                <a:cubicBezTo>
                  <a:pt x="17611" y="20207"/>
                  <a:pt x="17376" y="20110"/>
                  <a:pt x="17247" y="20050"/>
                </a:cubicBezTo>
                <a:cubicBezTo>
                  <a:pt x="17399" y="20023"/>
                  <a:pt x="17516" y="19996"/>
                  <a:pt x="17493" y="19974"/>
                </a:cubicBezTo>
                <a:cubicBezTo>
                  <a:pt x="17446" y="19931"/>
                  <a:pt x="17083" y="19477"/>
                  <a:pt x="16589" y="18822"/>
                </a:cubicBezTo>
                <a:cubicBezTo>
                  <a:pt x="16354" y="18480"/>
                  <a:pt x="16131" y="18155"/>
                  <a:pt x="16002" y="17960"/>
                </a:cubicBezTo>
                <a:cubicBezTo>
                  <a:pt x="15120" y="16634"/>
                  <a:pt x="14861" y="15788"/>
                  <a:pt x="14720" y="15133"/>
                </a:cubicBezTo>
                <a:cubicBezTo>
                  <a:pt x="14603" y="14575"/>
                  <a:pt x="14133" y="14358"/>
                  <a:pt x="13721" y="13617"/>
                </a:cubicBezTo>
                <a:lnTo>
                  <a:pt x="12076" y="11224"/>
                </a:lnTo>
                <a:cubicBezTo>
                  <a:pt x="11970" y="11013"/>
                  <a:pt x="12194" y="10904"/>
                  <a:pt x="12194" y="10693"/>
                </a:cubicBezTo>
                <a:cubicBezTo>
                  <a:pt x="12182" y="10211"/>
                  <a:pt x="12077" y="9323"/>
                  <a:pt x="12300" y="8852"/>
                </a:cubicBezTo>
                <a:cubicBezTo>
                  <a:pt x="13464" y="9268"/>
                  <a:pt x="15720" y="9556"/>
                  <a:pt x="15825" y="9632"/>
                </a:cubicBezTo>
                <a:cubicBezTo>
                  <a:pt x="16119" y="9827"/>
                  <a:pt x="16543" y="9973"/>
                  <a:pt x="17048" y="10055"/>
                </a:cubicBezTo>
                <a:cubicBezTo>
                  <a:pt x="17272" y="10087"/>
                  <a:pt x="17377" y="10158"/>
                  <a:pt x="17471" y="10212"/>
                </a:cubicBezTo>
                <a:lnTo>
                  <a:pt x="17647" y="10298"/>
                </a:lnTo>
                <a:cubicBezTo>
                  <a:pt x="17776" y="10331"/>
                  <a:pt x="18023" y="10346"/>
                  <a:pt x="18411" y="10205"/>
                </a:cubicBezTo>
                <a:lnTo>
                  <a:pt x="18716" y="10082"/>
                </a:lnTo>
                <a:cubicBezTo>
                  <a:pt x="18810" y="10038"/>
                  <a:pt x="18929" y="9935"/>
                  <a:pt x="18859" y="9875"/>
                </a:cubicBezTo>
                <a:lnTo>
                  <a:pt x="18940" y="9757"/>
                </a:lnTo>
                <a:cubicBezTo>
                  <a:pt x="19022" y="9703"/>
                  <a:pt x="19012" y="9626"/>
                  <a:pt x="18918" y="9577"/>
                </a:cubicBezTo>
                <a:cubicBezTo>
                  <a:pt x="18682" y="9448"/>
                  <a:pt x="18398" y="9340"/>
                  <a:pt x="18139" y="9242"/>
                </a:cubicBezTo>
                <a:cubicBezTo>
                  <a:pt x="18021" y="9199"/>
                  <a:pt x="17858" y="9171"/>
                  <a:pt x="17706" y="9176"/>
                </a:cubicBezTo>
                <a:lnTo>
                  <a:pt x="17401" y="9139"/>
                </a:lnTo>
                <a:cubicBezTo>
                  <a:pt x="17307" y="9128"/>
                  <a:pt x="17202" y="9123"/>
                  <a:pt x="17096" y="9117"/>
                </a:cubicBezTo>
                <a:cubicBezTo>
                  <a:pt x="16802" y="9112"/>
                  <a:pt x="16014" y="9031"/>
                  <a:pt x="14992" y="8381"/>
                </a:cubicBezTo>
                <a:cubicBezTo>
                  <a:pt x="14522" y="8083"/>
                  <a:pt x="13840" y="7818"/>
                  <a:pt x="13299" y="7596"/>
                </a:cubicBezTo>
                <a:cubicBezTo>
                  <a:pt x="13323" y="7536"/>
                  <a:pt x="13336" y="7439"/>
                  <a:pt x="13218" y="7352"/>
                </a:cubicBezTo>
                <a:cubicBezTo>
                  <a:pt x="13077" y="7244"/>
                  <a:pt x="12816" y="7211"/>
                  <a:pt x="12557" y="7060"/>
                </a:cubicBezTo>
                <a:cubicBezTo>
                  <a:pt x="12263" y="6253"/>
                  <a:pt x="12454" y="6193"/>
                  <a:pt x="12348" y="5711"/>
                </a:cubicBezTo>
                <a:cubicBezTo>
                  <a:pt x="12148" y="4774"/>
                  <a:pt x="11476" y="4428"/>
                  <a:pt x="11030" y="4059"/>
                </a:cubicBezTo>
                <a:cubicBezTo>
                  <a:pt x="11030" y="4059"/>
                  <a:pt x="11149" y="3973"/>
                  <a:pt x="11055" y="3924"/>
                </a:cubicBezTo>
                <a:cubicBezTo>
                  <a:pt x="10985" y="3892"/>
                  <a:pt x="10314" y="3648"/>
                  <a:pt x="10302" y="3648"/>
                </a:cubicBezTo>
                <a:cubicBezTo>
                  <a:pt x="10091" y="3589"/>
                  <a:pt x="10479" y="3437"/>
                  <a:pt x="10596" y="3318"/>
                </a:cubicBezTo>
                <a:cubicBezTo>
                  <a:pt x="10737" y="3183"/>
                  <a:pt x="10865" y="3150"/>
                  <a:pt x="11500" y="3166"/>
                </a:cubicBezTo>
                <a:cubicBezTo>
                  <a:pt x="11887" y="3171"/>
                  <a:pt x="12064" y="3096"/>
                  <a:pt x="12028" y="2939"/>
                </a:cubicBezTo>
                <a:cubicBezTo>
                  <a:pt x="11993" y="2733"/>
                  <a:pt x="12360" y="2765"/>
                  <a:pt x="12219" y="2597"/>
                </a:cubicBezTo>
                <a:cubicBezTo>
                  <a:pt x="12208" y="2581"/>
                  <a:pt x="12299" y="2534"/>
                  <a:pt x="12311" y="2523"/>
                </a:cubicBezTo>
                <a:cubicBezTo>
                  <a:pt x="12417" y="2458"/>
                  <a:pt x="12228" y="2382"/>
                  <a:pt x="12322" y="2262"/>
                </a:cubicBezTo>
                <a:cubicBezTo>
                  <a:pt x="12381" y="2192"/>
                  <a:pt x="12676" y="2187"/>
                  <a:pt x="12653" y="2041"/>
                </a:cubicBezTo>
                <a:cubicBezTo>
                  <a:pt x="12617" y="1851"/>
                  <a:pt x="11899" y="1787"/>
                  <a:pt x="12087" y="1548"/>
                </a:cubicBezTo>
                <a:cubicBezTo>
                  <a:pt x="12334" y="1245"/>
                  <a:pt x="11984" y="909"/>
                  <a:pt x="11984" y="909"/>
                </a:cubicBezTo>
                <a:cubicBezTo>
                  <a:pt x="12231" y="817"/>
                  <a:pt x="12193" y="763"/>
                  <a:pt x="11793" y="498"/>
                </a:cubicBezTo>
                <a:cubicBezTo>
                  <a:pt x="11124" y="55"/>
                  <a:pt x="9901" y="-2"/>
                  <a:pt x="9311" y="0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63500" dist="25400" dir="2700000">
                    <a:srgbClr val="000000">
                      <a:alpha val="70000"/>
                    </a:srgbClr>
                  </a:outerShdw>
                </a:effectLst>
              </a:defRPr>
            </a:pPr>
          </a:p>
        </p:txBody>
      </p:sp>
      <p:sp>
        <p:nvSpPr>
          <p:cNvPr id="141" name="식당 = Server"/>
          <p:cNvSpPr txBox="1"/>
          <p:nvPr/>
        </p:nvSpPr>
        <p:spPr>
          <a:xfrm>
            <a:off x="6078457" y="3397752"/>
            <a:ext cx="5069394" cy="799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식당 = Server</a:t>
            </a:r>
          </a:p>
        </p:txBody>
      </p:sp>
      <p:sp>
        <p:nvSpPr>
          <p:cNvPr id="142" name="손님 = Client"/>
          <p:cNvSpPr txBox="1"/>
          <p:nvPr/>
        </p:nvSpPr>
        <p:spPr>
          <a:xfrm>
            <a:off x="274557" y="2906440"/>
            <a:ext cx="5069394" cy="799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손님 = Client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비동기 처리 및 콜백의 이해 3"/>
          <p:cNvSpPr txBox="1"/>
          <p:nvPr>
            <p:ph type="title"/>
          </p:nvPr>
        </p:nvSpPr>
        <p:spPr>
          <a:xfrm>
            <a:off x="1257300" y="203200"/>
            <a:ext cx="11116023" cy="2540000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비동기 처리 및 콜백의 이해 3</a:t>
            </a:r>
          </a:p>
        </p:txBody>
      </p:sp>
      <p:sp>
        <p:nvSpPr>
          <p:cNvPr id="145" name="node.js 이해"/>
          <p:cNvSpPr/>
          <p:nvPr/>
        </p:nvSpPr>
        <p:spPr>
          <a:xfrm>
            <a:off x="-12700" y="-12700"/>
            <a:ext cx="13004800" cy="583456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000">
                <a:effectLst>
                  <a:outerShdw sx="100000" sy="100000" kx="0" ky="0" algn="b" rotWithShape="0" blurRad="63500" dist="25400" dir="270000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pPr/>
            <a:r>
              <a:t>node.js 이해</a:t>
            </a:r>
          </a:p>
        </p:txBody>
      </p:sp>
      <p:grpSp>
        <p:nvGrpSpPr>
          <p:cNvPr id="148" name="그룹"/>
          <p:cNvGrpSpPr/>
          <p:nvPr/>
        </p:nvGrpSpPr>
        <p:grpSpPr>
          <a:xfrm>
            <a:off x="1748985" y="2171141"/>
            <a:ext cx="1438148" cy="2414381"/>
            <a:chOff x="0" y="0"/>
            <a:chExt cx="1438147" cy="2414379"/>
          </a:xfrm>
        </p:grpSpPr>
        <p:sp>
          <p:nvSpPr>
            <p:cNvPr id="146" name="도형"/>
            <p:cNvSpPr/>
            <p:nvPr/>
          </p:nvSpPr>
          <p:spPr>
            <a:xfrm>
              <a:off x="0" y="-1"/>
              <a:ext cx="1438148" cy="24143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835" h="20656" fill="norm" stroke="1" extrusionOk="0">
                  <a:moveTo>
                    <a:pt x="8115" y="6906"/>
                  </a:moveTo>
                  <a:cubicBezTo>
                    <a:pt x="1996" y="9634"/>
                    <a:pt x="-3699" y="2118"/>
                    <a:pt x="3050" y="226"/>
                  </a:cubicBezTo>
                  <a:cubicBezTo>
                    <a:pt x="7173" y="-930"/>
                    <a:pt x="10497" y="2524"/>
                    <a:pt x="10984" y="6488"/>
                  </a:cubicBezTo>
                  <a:cubicBezTo>
                    <a:pt x="11006" y="6670"/>
                    <a:pt x="11040" y="6853"/>
                    <a:pt x="11160" y="7017"/>
                  </a:cubicBezTo>
                  <a:cubicBezTo>
                    <a:pt x="11244" y="7133"/>
                    <a:pt x="11437" y="7324"/>
                    <a:pt x="11458" y="7366"/>
                  </a:cubicBezTo>
                  <a:cubicBezTo>
                    <a:pt x="11507" y="7468"/>
                    <a:pt x="11539" y="7487"/>
                    <a:pt x="11435" y="7599"/>
                  </a:cubicBezTo>
                  <a:cubicBezTo>
                    <a:pt x="11430" y="7605"/>
                    <a:pt x="11378" y="7614"/>
                    <a:pt x="11327" y="7623"/>
                  </a:cubicBezTo>
                  <a:cubicBezTo>
                    <a:pt x="11276" y="7632"/>
                    <a:pt x="11227" y="7640"/>
                    <a:pt x="11227" y="7644"/>
                  </a:cubicBezTo>
                  <a:lnTo>
                    <a:pt x="11117" y="7774"/>
                  </a:lnTo>
                  <a:cubicBezTo>
                    <a:pt x="10036" y="8234"/>
                    <a:pt x="10151" y="8207"/>
                    <a:pt x="9827" y="8873"/>
                  </a:cubicBezTo>
                  <a:cubicBezTo>
                    <a:pt x="9699" y="9135"/>
                    <a:pt x="9309" y="10252"/>
                    <a:pt x="9188" y="10294"/>
                  </a:cubicBezTo>
                  <a:cubicBezTo>
                    <a:pt x="9132" y="10311"/>
                    <a:pt x="9099" y="10335"/>
                    <a:pt x="9079" y="10361"/>
                  </a:cubicBezTo>
                  <a:cubicBezTo>
                    <a:pt x="9059" y="10387"/>
                    <a:pt x="9052" y="10416"/>
                    <a:pt x="9050" y="10442"/>
                  </a:cubicBezTo>
                  <a:cubicBezTo>
                    <a:pt x="9041" y="10537"/>
                    <a:pt x="9022" y="10609"/>
                    <a:pt x="9009" y="10674"/>
                  </a:cubicBezTo>
                  <a:cubicBezTo>
                    <a:pt x="8995" y="10739"/>
                    <a:pt x="8988" y="10799"/>
                    <a:pt x="9005" y="10869"/>
                  </a:cubicBezTo>
                  <a:cubicBezTo>
                    <a:pt x="9010" y="10897"/>
                    <a:pt x="9018" y="10919"/>
                    <a:pt x="9032" y="10934"/>
                  </a:cubicBezTo>
                  <a:cubicBezTo>
                    <a:pt x="9047" y="10949"/>
                    <a:pt x="9065" y="10960"/>
                    <a:pt x="9093" y="10968"/>
                  </a:cubicBezTo>
                  <a:cubicBezTo>
                    <a:pt x="8977" y="11743"/>
                    <a:pt x="9082" y="12412"/>
                    <a:pt x="9033" y="12812"/>
                  </a:cubicBezTo>
                  <a:cubicBezTo>
                    <a:pt x="9027" y="12857"/>
                    <a:pt x="9000" y="12903"/>
                    <a:pt x="8962" y="12941"/>
                  </a:cubicBezTo>
                  <a:cubicBezTo>
                    <a:pt x="8769" y="13116"/>
                    <a:pt x="8702" y="13264"/>
                    <a:pt x="8674" y="13569"/>
                  </a:cubicBezTo>
                  <a:cubicBezTo>
                    <a:pt x="8658" y="13743"/>
                    <a:pt x="8812" y="13743"/>
                    <a:pt x="8784" y="13835"/>
                  </a:cubicBezTo>
                  <a:cubicBezTo>
                    <a:pt x="8757" y="13926"/>
                    <a:pt x="8823" y="13975"/>
                    <a:pt x="8872" y="14032"/>
                  </a:cubicBezTo>
                  <a:cubicBezTo>
                    <a:pt x="8889" y="14055"/>
                    <a:pt x="8912" y="14063"/>
                    <a:pt x="8934" y="14066"/>
                  </a:cubicBezTo>
                  <a:cubicBezTo>
                    <a:pt x="8978" y="14074"/>
                    <a:pt x="9027" y="14089"/>
                    <a:pt x="9055" y="14112"/>
                  </a:cubicBezTo>
                  <a:cubicBezTo>
                    <a:pt x="9071" y="14125"/>
                    <a:pt x="9091" y="14139"/>
                    <a:pt x="9113" y="14149"/>
                  </a:cubicBezTo>
                  <a:cubicBezTo>
                    <a:pt x="9138" y="14160"/>
                    <a:pt x="9162" y="14168"/>
                    <a:pt x="9193" y="14172"/>
                  </a:cubicBezTo>
                  <a:cubicBezTo>
                    <a:pt x="9251" y="14182"/>
                    <a:pt x="9304" y="14125"/>
                    <a:pt x="9344" y="14065"/>
                  </a:cubicBezTo>
                  <a:cubicBezTo>
                    <a:pt x="9383" y="14006"/>
                    <a:pt x="9408" y="13944"/>
                    <a:pt x="9408" y="13944"/>
                  </a:cubicBezTo>
                  <a:cubicBezTo>
                    <a:pt x="9419" y="13995"/>
                    <a:pt x="9486" y="14030"/>
                    <a:pt x="9549" y="14040"/>
                  </a:cubicBezTo>
                  <a:cubicBezTo>
                    <a:pt x="9612" y="14051"/>
                    <a:pt x="9669" y="14038"/>
                    <a:pt x="9661" y="13994"/>
                  </a:cubicBezTo>
                  <a:cubicBezTo>
                    <a:pt x="9617" y="13811"/>
                    <a:pt x="9776" y="13709"/>
                    <a:pt x="9837" y="13386"/>
                  </a:cubicBezTo>
                  <a:cubicBezTo>
                    <a:pt x="9869" y="13214"/>
                    <a:pt x="9810" y="13063"/>
                    <a:pt x="9739" y="12945"/>
                  </a:cubicBezTo>
                  <a:cubicBezTo>
                    <a:pt x="9769" y="12732"/>
                    <a:pt x="9863" y="12333"/>
                    <a:pt x="9961" y="11961"/>
                  </a:cubicBezTo>
                  <a:cubicBezTo>
                    <a:pt x="10058" y="11588"/>
                    <a:pt x="10160" y="11241"/>
                    <a:pt x="10207" y="11130"/>
                  </a:cubicBezTo>
                  <a:cubicBezTo>
                    <a:pt x="10246" y="11127"/>
                    <a:pt x="10262" y="11110"/>
                    <a:pt x="10274" y="11080"/>
                  </a:cubicBezTo>
                  <a:cubicBezTo>
                    <a:pt x="10286" y="11051"/>
                    <a:pt x="10293" y="11009"/>
                    <a:pt x="10312" y="10956"/>
                  </a:cubicBezTo>
                  <a:cubicBezTo>
                    <a:pt x="10329" y="10913"/>
                    <a:pt x="10407" y="11602"/>
                    <a:pt x="10433" y="12295"/>
                  </a:cubicBezTo>
                  <a:cubicBezTo>
                    <a:pt x="10445" y="12633"/>
                    <a:pt x="10011" y="13081"/>
                    <a:pt x="10533" y="13686"/>
                  </a:cubicBezTo>
                  <a:cubicBezTo>
                    <a:pt x="10594" y="13757"/>
                    <a:pt x="10589" y="13838"/>
                    <a:pt x="10603" y="13918"/>
                  </a:cubicBezTo>
                  <a:cubicBezTo>
                    <a:pt x="10754" y="14774"/>
                    <a:pt x="9287" y="15715"/>
                    <a:pt x="10273" y="16424"/>
                  </a:cubicBezTo>
                  <a:cubicBezTo>
                    <a:pt x="12026" y="17685"/>
                    <a:pt x="12932" y="12798"/>
                    <a:pt x="10897" y="13839"/>
                  </a:cubicBezTo>
                  <a:cubicBezTo>
                    <a:pt x="10834" y="13871"/>
                    <a:pt x="10779" y="13910"/>
                    <a:pt x="10726" y="13950"/>
                  </a:cubicBezTo>
                  <a:cubicBezTo>
                    <a:pt x="9668" y="14745"/>
                    <a:pt x="9423" y="15906"/>
                    <a:pt x="10107" y="16877"/>
                  </a:cubicBezTo>
                  <a:cubicBezTo>
                    <a:pt x="10030" y="16954"/>
                    <a:pt x="9944" y="17052"/>
                    <a:pt x="9876" y="17131"/>
                  </a:cubicBezTo>
                  <a:cubicBezTo>
                    <a:pt x="9809" y="17209"/>
                    <a:pt x="9761" y="17269"/>
                    <a:pt x="9761" y="17271"/>
                  </a:cubicBezTo>
                  <a:cubicBezTo>
                    <a:pt x="9549" y="17533"/>
                    <a:pt x="9360" y="17819"/>
                    <a:pt x="9195" y="18090"/>
                  </a:cubicBezTo>
                  <a:cubicBezTo>
                    <a:pt x="9029" y="18361"/>
                    <a:pt x="8887" y="18619"/>
                    <a:pt x="8769" y="18826"/>
                  </a:cubicBezTo>
                  <a:lnTo>
                    <a:pt x="8481" y="19248"/>
                  </a:lnTo>
                  <a:cubicBezTo>
                    <a:pt x="8480" y="19252"/>
                    <a:pt x="8478" y="19256"/>
                    <a:pt x="8476" y="19260"/>
                  </a:cubicBezTo>
                  <a:cubicBezTo>
                    <a:pt x="8474" y="19264"/>
                    <a:pt x="8473" y="19268"/>
                    <a:pt x="8471" y="19272"/>
                  </a:cubicBezTo>
                  <a:cubicBezTo>
                    <a:pt x="8443" y="19306"/>
                    <a:pt x="8454" y="19332"/>
                    <a:pt x="8421" y="19400"/>
                  </a:cubicBezTo>
                  <a:cubicBezTo>
                    <a:pt x="8388" y="19469"/>
                    <a:pt x="7769" y="19938"/>
                    <a:pt x="7990" y="20070"/>
                  </a:cubicBezTo>
                  <a:cubicBezTo>
                    <a:pt x="8447" y="20345"/>
                    <a:pt x="8477" y="20245"/>
                    <a:pt x="8857" y="20451"/>
                  </a:cubicBezTo>
                  <a:cubicBezTo>
                    <a:pt x="9172" y="20621"/>
                    <a:pt x="9424" y="20617"/>
                    <a:pt x="9694" y="20632"/>
                  </a:cubicBezTo>
                  <a:lnTo>
                    <a:pt x="10851" y="20629"/>
                  </a:lnTo>
                  <a:cubicBezTo>
                    <a:pt x="10904" y="20629"/>
                    <a:pt x="10938" y="20615"/>
                    <a:pt x="10959" y="20591"/>
                  </a:cubicBezTo>
                  <a:cubicBezTo>
                    <a:pt x="10980" y="20568"/>
                    <a:pt x="10987" y="20535"/>
                    <a:pt x="10984" y="20499"/>
                  </a:cubicBezTo>
                  <a:cubicBezTo>
                    <a:pt x="10984" y="20465"/>
                    <a:pt x="10959" y="20427"/>
                    <a:pt x="10925" y="20395"/>
                  </a:cubicBezTo>
                  <a:cubicBezTo>
                    <a:pt x="10891" y="20363"/>
                    <a:pt x="10847" y="20336"/>
                    <a:pt x="10808" y="20325"/>
                  </a:cubicBezTo>
                  <a:cubicBezTo>
                    <a:pt x="10756" y="20311"/>
                    <a:pt x="10717" y="20305"/>
                    <a:pt x="10678" y="20300"/>
                  </a:cubicBezTo>
                  <a:cubicBezTo>
                    <a:pt x="10638" y="20296"/>
                    <a:pt x="10598" y="20294"/>
                    <a:pt x="10543" y="20290"/>
                  </a:cubicBezTo>
                  <a:cubicBezTo>
                    <a:pt x="10467" y="20287"/>
                    <a:pt x="10392" y="20272"/>
                    <a:pt x="10325" y="20246"/>
                  </a:cubicBezTo>
                  <a:cubicBezTo>
                    <a:pt x="10259" y="20220"/>
                    <a:pt x="10201" y="20185"/>
                    <a:pt x="10157" y="20142"/>
                  </a:cubicBezTo>
                  <a:cubicBezTo>
                    <a:pt x="10086" y="20075"/>
                    <a:pt x="10000" y="19993"/>
                    <a:pt x="9921" y="19915"/>
                  </a:cubicBezTo>
                  <a:cubicBezTo>
                    <a:pt x="9841" y="19837"/>
                    <a:pt x="9768" y="19764"/>
                    <a:pt x="9721" y="19716"/>
                  </a:cubicBezTo>
                  <a:cubicBezTo>
                    <a:pt x="9774" y="19718"/>
                    <a:pt x="9823" y="19718"/>
                    <a:pt x="9860" y="19716"/>
                  </a:cubicBezTo>
                  <a:cubicBezTo>
                    <a:pt x="9896" y="19714"/>
                    <a:pt x="9920" y="19710"/>
                    <a:pt x="9920" y="19704"/>
                  </a:cubicBezTo>
                  <a:cubicBezTo>
                    <a:pt x="9922" y="19687"/>
                    <a:pt x="9948" y="19643"/>
                    <a:pt x="10013" y="19546"/>
                  </a:cubicBezTo>
                  <a:cubicBezTo>
                    <a:pt x="10077" y="19450"/>
                    <a:pt x="10179" y="19301"/>
                    <a:pt x="10333" y="19077"/>
                  </a:cubicBezTo>
                  <a:cubicBezTo>
                    <a:pt x="10363" y="19032"/>
                    <a:pt x="10395" y="18988"/>
                    <a:pt x="10427" y="18944"/>
                  </a:cubicBezTo>
                  <a:cubicBezTo>
                    <a:pt x="10457" y="18902"/>
                    <a:pt x="10490" y="18859"/>
                    <a:pt x="10521" y="18819"/>
                  </a:cubicBezTo>
                  <a:cubicBezTo>
                    <a:pt x="10645" y="18677"/>
                    <a:pt x="10777" y="18523"/>
                    <a:pt x="10894" y="18382"/>
                  </a:cubicBezTo>
                  <a:cubicBezTo>
                    <a:pt x="11011" y="18242"/>
                    <a:pt x="11113" y="18115"/>
                    <a:pt x="11177" y="18028"/>
                  </a:cubicBezTo>
                  <a:cubicBezTo>
                    <a:pt x="11463" y="17644"/>
                    <a:pt x="11777" y="17313"/>
                    <a:pt x="11904" y="16982"/>
                  </a:cubicBezTo>
                  <a:cubicBezTo>
                    <a:pt x="12047" y="16606"/>
                    <a:pt x="12417" y="15709"/>
                    <a:pt x="12417" y="15709"/>
                  </a:cubicBezTo>
                  <a:cubicBezTo>
                    <a:pt x="12409" y="15726"/>
                    <a:pt x="12473" y="15801"/>
                    <a:pt x="12563" y="15903"/>
                  </a:cubicBezTo>
                  <a:cubicBezTo>
                    <a:pt x="12653" y="16005"/>
                    <a:pt x="12767" y="16134"/>
                    <a:pt x="12858" y="16260"/>
                  </a:cubicBezTo>
                  <a:cubicBezTo>
                    <a:pt x="12891" y="16304"/>
                    <a:pt x="12939" y="16414"/>
                    <a:pt x="12982" y="16525"/>
                  </a:cubicBezTo>
                  <a:cubicBezTo>
                    <a:pt x="13025" y="16636"/>
                    <a:pt x="13062" y="16748"/>
                    <a:pt x="13073" y="16796"/>
                  </a:cubicBezTo>
                  <a:cubicBezTo>
                    <a:pt x="13139" y="17043"/>
                    <a:pt x="13273" y="17537"/>
                    <a:pt x="13354" y="17705"/>
                  </a:cubicBezTo>
                  <a:cubicBezTo>
                    <a:pt x="13549" y="18107"/>
                    <a:pt x="13888" y="18751"/>
                    <a:pt x="14186" y="19218"/>
                  </a:cubicBezTo>
                  <a:lnTo>
                    <a:pt x="14534" y="19846"/>
                  </a:lnTo>
                  <a:cubicBezTo>
                    <a:pt x="14546" y="19868"/>
                    <a:pt x="14568" y="19887"/>
                    <a:pt x="14596" y="19901"/>
                  </a:cubicBezTo>
                  <a:cubicBezTo>
                    <a:pt x="14623" y="19914"/>
                    <a:pt x="14654" y="19921"/>
                    <a:pt x="14687" y="19922"/>
                  </a:cubicBezTo>
                  <a:cubicBezTo>
                    <a:pt x="14687" y="20158"/>
                    <a:pt x="14709" y="20670"/>
                    <a:pt x="14930" y="20655"/>
                  </a:cubicBezTo>
                  <a:cubicBezTo>
                    <a:pt x="15773" y="20598"/>
                    <a:pt x="15007" y="20581"/>
                    <a:pt x="16060" y="20591"/>
                  </a:cubicBezTo>
                  <a:cubicBezTo>
                    <a:pt x="16633" y="20596"/>
                    <a:pt x="17235" y="20417"/>
                    <a:pt x="17593" y="20188"/>
                  </a:cubicBezTo>
                  <a:cubicBezTo>
                    <a:pt x="17693" y="20124"/>
                    <a:pt x="17753" y="20085"/>
                    <a:pt x="17818" y="20024"/>
                  </a:cubicBezTo>
                  <a:cubicBezTo>
                    <a:pt x="17901" y="19933"/>
                    <a:pt x="17664" y="19807"/>
                    <a:pt x="17372" y="19857"/>
                  </a:cubicBezTo>
                  <a:cubicBezTo>
                    <a:pt x="16882" y="19940"/>
                    <a:pt x="16572" y="19880"/>
                    <a:pt x="16423" y="19834"/>
                  </a:cubicBezTo>
                  <a:cubicBezTo>
                    <a:pt x="16396" y="19824"/>
                    <a:pt x="16370" y="19813"/>
                    <a:pt x="16346" y="19800"/>
                  </a:cubicBezTo>
                  <a:cubicBezTo>
                    <a:pt x="16322" y="19788"/>
                    <a:pt x="16300" y="19773"/>
                    <a:pt x="16280" y="19758"/>
                  </a:cubicBezTo>
                  <a:cubicBezTo>
                    <a:pt x="16242" y="19726"/>
                    <a:pt x="16195" y="19693"/>
                    <a:pt x="16150" y="19662"/>
                  </a:cubicBezTo>
                  <a:cubicBezTo>
                    <a:pt x="16106" y="19631"/>
                    <a:pt x="16063" y="19604"/>
                    <a:pt x="16032" y="19583"/>
                  </a:cubicBezTo>
                  <a:cubicBezTo>
                    <a:pt x="16104" y="19564"/>
                    <a:pt x="16159" y="19545"/>
                    <a:pt x="16148" y="19530"/>
                  </a:cubicBezTo>
                  <a:cubicBezTo>
                    <a:pt x="16126" y="19499"/>
                    <a:pt x="15955" y="19181"/>
                    <a:pt x="15724" y="18721"/>
                  </a:cubicBezTo>
                  <a:cubicBezTo>
                    <a:pt x="15614" y="18481"/>
                    <a:pt x="15509" y="18253"/>
                    <a:pt x="15448" y="18116"/>
                  </a:cubicBezTo>
                  <a:cubicBezTo>
                    <a:pt x="15035" y="17184"/>
                    <a:pt x="14913" y="16590"/>
                    <a:pt x="14847" y="16130"/>
                  </a:cubicBezTo>
                  <a:cubicBezTo>
                    <a:pt x="14791" y="15739"/>
                    <a:pt x="14572" y="15587"/>
                    <a:pt x="14379" y="15066"/>
                  </a:cubicBezTo>
                  <a:lnTo>
                    <a:pt x="13607" y="13386"/>
                  </a:lnTo>
                  <a:cubicBezTo>
                    <a:pt x="13582" y="13311"/>
                    <a:pt x="13596" y="13255"/>
                    <a:pt x="13616" y="13199"/>
                  </a:cubicBezTo>
                  <a:cubicBezTo>
                    <a:pt x="13636" y="13143"/>
                    <a:pt x="13662" y="13087"/>
                    <a:pt x="13662" y="13012"/>
                  </a:cubicBezTo>
                  <a:cubicBezTo>
                    <a:pt x="13659" y="12843"/>
                    <a:pt x="13646" y="12603"/>
                    <a:pt x="13646" y="12363"/>
                  </a:cubicBezTo>
                  <a:cubicBezTo>
                    <a:pt x="13646" y="12124"/>
                    <a:pt x="13660" y="11885"/>
                    <a:pt x="13712" y="11720"/>
                  </a:cubicBezTo>
                  <a:cubicBezTo>
                    <a:pt x="13985" y="11866"/>
                    <a:pt x="14386" y="11990"/>
                    <a:pt x="14725" y="12083"/>
                  </a:cubicBezTo>
                  <a:cubicBezTo>
                    <a:pt x="15064" y="12177"/>
                    <a:pt x="15341" y="12241"/>
                    <a:pt x="15366" y="12267"/>
                  </a:cubicBezTo>
                  <a:cubicBezTo>
                    <a:pt x="15435" y="12336"/>
                    <a:pt x="15519" y="12396"/>
                    <a:pt x="15615" y="12446"/>
                  </a:cubicBezTo>
                  <a:cubicBezTo>
                    <a:pt x="15713" y="12497"/>
                    <a:pt x="15821" y="12536"/>
                    <a:pt x="15939" y="12565"/>
                  </a:cubicBezTo>
                  <a:cubicBezTo>
                    <a:pt x="15992" y="12576"/>
                    <a:pt x="16030" y="12594"/>
                    <a:pt x="16061" y="12614"/>
                  </a:cubicBezTo>
                  <a:cubicBezTo>
                    <a:pt x="16092" y="12634"/>
                    <a:pt x="16115" y="12656"/>
                    <a:pt x="16137" y="12675"/>
                  </a:cubicBezTo>
                  <a:lnTo>
                    <a:pt x="16220" y="12736"/>
                  </a:lnTo>
                  <a:cubicBezTo>
                    <a:pt x="16250" y="12747"/>
                    <a:pt x="16294" y="12755"/>
                    <a:pt x="16354" y="12749"/>
                  </a:cubicBezTo>
                  <a:cubicBezTo>
                    <a:pt x="16413" y="12742"/>
                    <a:pt x="16487" y="12720"/>
                    <a:pt x="16578" y="12670"/>
                  </a:cubicBezTo>
                  <a:lnTo>
                    <a:pt x="16721" y="12584"/>
                  </a:lnTo>
                  <a:cubicBezTo>
                    <a:pt x="16743" y="12568"/>
                    <a:pt x="16768" y="12543"/>
                    <a:pt x="16784" y="12515"/>
                  </a:cubicBezTo>
                  <a:cubicBezTo>
                    <a:pt x="16799" y="12488"/>
                    <a:pt x="16805" y="12459"/>
                    <a:pt x="16788" y="12439"/>
                  </a:cubicBezTo>
                  <a:lnTo>
                    <a:pt x="16826" y="12355"/>
                  </a:lnTo>
                  <a:cubicBezTo>
                    <a:pt x="16845" y="12336"/>
                    <a:pt x="16854" y="12314"/>
                    <a:pt x="16852" y="12291"/>
                  </a:cubicBezTo>
                  <a:cubicBezTo>
                    <a:pt x="16850" y="12268"/>
                    <a:pt x="16837" y="12247"/>
                    <a:pt x="16816" y="12229"/>
                  </a:cubicBezTo>
                  <a:cubicBezTo>
                    <a:pt x="16706" y="12138"/>
                    <a:pt x="16572" y="12062"/>
                    <a:pt x="16451" y="11994"/>
                  </a:cubicBezTo>
                  <a:cubicBezTo>
                    <a:pt x="16396" y="11963"/>
                    <a:pt x="16319" y="11944"/>
                    <a:pt x="16248" y="11948"/>
                  </a:cubicBezTo>
                  <a:lnTo>
                    <a:pt x="16105" y="11922"/>
                  </a:lnTo>
                  <a:cubicBezTo>
                    <a:pt x="16082" y="11918"/>
                    <a:pt x="16058" y="11915"/>
                    <a:pt x="16035" y="11913"/>
                  </a:cubicBezTo>
                  <a:cubicBezTo>
                    <a:pt x="16011" y="11910"/>
                    <a:pt x="15986" y="11908"/>
                    <a:pt x="15962" y="11906"/>
                  </a:cubicBezTo>
                  <a:cubicBezTo>
                    <a:pt x="15824" y="11902"/>
                    <a:pt x="15455" y="11846"/>
                    <a:pt x="14975" y="11389"/>
                  </a:cubicBezTo>
                  <a:cubicBezTo>
                    <a:pt x="14755" y="11180"/>
                    <a:pt x="14434" y="10994"/>
                    <a:pt x="14181" y="10838"/>
                  </a:cubicBezTo>
                  <a:cubicBezTo>
                    <a:pt x="14186" y="10817"/>
                    <a:pt x="14190" y="10790"/>
                    <a:pt x="14187" y="10760"/>
                  </a:cubicBezTo>
                  <a:cubicBezTo>
                    <a:pt x="14183" y="10730"/>
                    <a:pt x="14170" y="10697"/>
                    <a:pt x="14143" y="10667"/>
                  </a:cubicBezTo>
                  <a:cubicBezTo>
                    <a:pt x="14110" y="10629"/>
                    <a:pt x="14063" y="10604"/>
                    <a:pt x="14008" y="10576"/>
                  </a:cubicBezTo>
                  <a:cubicBezTo>
                    <a:pt x="13954" y="10547"/>
                    <a:pt x="13893" y="10515"/>
                    <a:pt x="13833" y="10461"/>
                  </a:cubicBezTo>
                  <a:cubicBezTo>
                    <a:pt x="13695" y="9895"/>
                    <a:pt x="13783" y="9853"/>
                    <a:pt x="13735" y="9514"/>
                  </a:cubicBezTo>
                  <a:cubicBezTo>
                    <a:pt x="13640" y="8857"/>
                    <a:pt x="13326" y="8613"/>
                    <a:pt x="13116" y="8355"/>
                  </a:cubicBezTo>
                  <a:cubicBezTo>
                    <a:pt x="13116" y="8355"/>
                    <a:pt x="13130" y="8339"/>
                    <a:pt x="13139" y="8320"/>
                  </a:cubicBezTo>
                  <a:cubicBezTo>
                    <a:pt x="13147" y="8301"/>
                    <a:pt x="13150" y="8277"/>
                    <a:pt x="13128" y="8260"/>
                  </a:cubicBezTo>
                  <a:cubicBezTo>
                    <a:pt x="13112" y="8248"/>
                    <a:pt x="13025" y="8200"/>
                    <a:pt x="12941" y="8154"/>
                  </a:cubicBezTo>
                  <a:cubicBezTo>
                    <a:pt x="12858" y="8109"/>
                    <a:pt x="12778" y="8066"/>
                    <a:pt x="12775" y="8066"/>
                  </a:cubicBezTo>
                  <a:cubicBezTo>
                    <a:pt x="12726" y="8045"/>
                    <a:pt x="12746" y="8008"/>
                    <a:pt x="12786" y="7966"/>
                  </a:cubicBezTo>
                  <a:cubicBezTo>
                    <a:pt x="12826" y="7924"/>
                    <a:pt x="12885" y="7876"/>
                    <a:pt x="12913" y="7834"/>
                  </a:cubicBezTo>
                  <a:cubicBezTo>
                    <a:pt x="12946" y="7787"/>
                    <a:pt x="12978" y="7757"/>
                    <a:pt x="13038" y="7741"/>
                  </a:cubicBezTo>
                  <a:cubicBezTo>
                    <a:pt x="13099" y="7725"/>
                    <a:pt x="13188" y="7722"/>
                    <a:pt x="13337" y="7727"/>
                  </a:cubicBezTo>
                  <a:cubicBezTo>
                    <a:pt x="13428" y="7729"/>
                    <a:pt x="13494" y="7717"/>
                    <a:pt x="13535" y="7690"/>
                  </a:cubicBezTo>
                  <a:cubicBezTo>
                    <a:pt x="13576" y="7664"/>
                    <a:pt x="13593" y="7623"/>
                    <a:pt x="13585" y="7568"/>
                  </a:cubicBezTo>
                  <a:cubicBezTo>
                    <a:pt x="13576" y="7496"/>
                    <a:pt x="13615" y="7465"/>
                    <a:pt x="13648" y="7438"/>
                  </a:cubicBezTo>
                  <a:cubicBezTo>
                    <a:pt x="13681" y="7411"/>
                    <a:pt x="13707" y="7387"/>
                    <a:pt x="13674" y="7328"/>
                  </a:cubicBezTo>
                  <a:cubicBezTo>
                    <a:pt x="13672" y="7322"/>
                    <a:pt x="13681" y="7311"/>
                    <a:pt x="13692" y="7301"/>
                  </a:cubicBezTo>
                  <a:cubicBezTo>
                    <a:pt x="13702" y="7290"/>
                    <a:pt x="13715" y="7280"/>
                    <a:pt x="13717" y="7276"/>
                  </a:cubicBezTo>
                  <a:cubicBezTo>
                    <a:pt x="13742" y="7253"/>
                    <a:pt x="13732" y="7228"/>
                    <a:pt x="13722" y="7199"/>
                  </a:cubicBezTo>
                  <a:cubicBezTo>
                    <a:pt x="13712" y="7169"/>
                    <a:pt x="13700" y="7135"/>
                    <a:pt x="13723" y="7093"/>
                  </a:cubicBezTo>
                  <a:cubicBezTo>
                    <a:pt x="13736" y="7068"/>
                    <a:pt x="13778" y="7055"/>
                    <a:pt x="13815" y="7035"/>
                  </a:cubicBezTo>
                  <a:cubicBezTo>
                    <a:pt x="13851" y="7015"/>
                    <a:pt x="13883" y="6988"/>
                    <a:pt x="13878" y="6937"/>
                  </a:cubicBezTo>
                  <a:cubicBezTo>
                    <a:pt x="13861" y="6804"/>
                    <a:pt x="13523" y="6758"/>
                    <a:pt x="13612" y="6591"/>
                  </a:cubicBezTo>
                  <a:cubicBezTo>
                    <a:pt x="13727" y="6378"/>
                    <a:pt x="13564" y="6142"/>
                    <a:pt x="13564" y="6142"/>
                  </a:cubicBezTo>
                  <a:cubicBezTo>
                    <a:pt x="13562" y="6043"/>
                    <a:pt x="13532" y="5945"/>
                    <a:pt x="13475" y="5854"/>
                  </a:cubicBezTo>
                  <a:cubicBezTo>
                    <a:pt x="12586" y="4440"/>
                    <a:pt x="10264" y="5947"/>
                    <a:pt x="8115" y="6906"/>
                  </a:cubicBezTo>
                  <a:close/>
                </a:path>
              </a:pathLst>
            </a:cu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63500" dist="0" dir="162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effectLst>
                    <a:outerShdw sx="100000" sy="100000" kx="0" ky="0" algn="b" rotWithShape="0" blurRad="63500" dist="25400" dir="2700000">
                      <a:srgbClr val="000000">
                        <a:alpha val="7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147" name="치킨 주세요"/>
            <p:cNvSpPr txBox="1"/>
            <p:nvPr/>
          </p:nvSpPr>
          <p:spPr>
            <a:xfrm>
              <a:off x="118633" y="266360"/>
              <a:ext cx="574929" cy="3638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/>
              </a:lvl1pPr>
            </a:lstStyle>
            <a:p>
              <a:pPr/>
              <a:r>
                <a:t>치킨 주세요</a:t>
              </a:r>
            </a:p>
          </p:txBody>
        </p:sp>
      </p:grpSp>
      <p:grpSp>
        <p:nvGrpSpPr>
          <p:cNvPr id="151" name="그룹"/>
          <p:cNvGrpSpPr/>
          <p:nvPr/>
        </p:nvGrpSpPr>
        <p:grpSpPr>
          <a:xfrm>
            <a:off x="694885" y="4431610"/>
            <a:ext cx="1438148" cy="2414380"/>
            <a:chOff x="0" y="0"/>
            <a:chExt cx="1438147" cy="2414379"/>
          </a:xfrm>
        </p:grpSpPr>
        <p:sp>
          <p:nvSpPr>
            <p:cNvPr id="149" name="도형"/>
            <p:cNvSpPr/>
            <p:nvPr/>
          </p:nvSpPr>
          <p:spPr>
            <a:xfrm>
              <a:off x="0" y="-1"/>
              <a:ext cx="1438148" cy="24143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835" h="20656" fill="norm" stroke="1" extrusionOk="0">
                  <a:moveTo>
                    <a:pt x="8115" y="6906"/>
                  </a:moveTo>
                  <a:cubicBezTo>
                    <a:pt x="1996" y="9634"/>
                    <a:pt x="-3699" y="2118"/>
                    <a:pt x="3050" y="226"/>
                  </a:cubicBezTo>
                  <a:cubicBezTo>
                    <a:pt x="7173" y="-930"/>
                    <a:pt x="10497" y="2524"/>
                    <a:pt x="10984" y="6488"/>
                  </a:cubicBezTo>
                  <a:cubicBezTo>
                    <a:pt x="11006" y="6670"/>
                    <a:pt x="11040" y="6853"/>
                    <a:pt x="11160" y="7017"/>
                  </a:cubicBezTo>
                  <a:cubicBezTo>
                    <a:pt x="11244" y="7133"/>
                    <a:pt x="11437" y="7324"/>
                    <a:pt x="11458" y="7366"/>
                  </a:cubicBezTo>
                  <a:cubicBezTo>
                    <a:pt x="11507" y="7468"/>
                    <a:pt x="11539" y="7487"/>
                    <a:pt x="11435" y="7599"/>
                  </a:cubicBezTo>
                  <a:cubicBezTo>
                    <a:pt x="11430" y="7605"/>
                    <a:pt x="11378" y="7614"/>
                    <a:pt x="11327" y="7623"/>
                  </a:cubicBezTo>
                  <a:cubicBezTo>
                    <a:pt x="11276" y="7632"/>
                    <a:pt x="11227" y="7640"/>
                    <a:pt x="11227" y="7644"/>
                  </a:cubicBezTo>
                  <a:lnTo>
                    <a:pt x="11117" y="7774"/>
                  </a:lnTo>
                  <a:cubicBezTo>
                    <a:pt x="10036" y="8234"/>
                    <a:pt x="10151" y="8207"/>
                    <a:pt x="9827" y="8873"/>
                  </a:cubicBezTo>
                  <a:cubicBezTo>
                    <a:pt x="9699" y="9135"/>
                    <a:pt x="9309" y="10252"/>
                    <a:pt x="9188" y="10294"/>
                  </a:cubicBezTo>
                  <a:cubicBezTo>
                    <a:pt x="9132" y="10311"/>
                    <a:pt x="9099" y="10335"/>
                    <a:pt x="9079" y="10361"/>
                  </a:cubicBezTo>
                  <a:cubicBezTo>
                    <a:pt x="9059" y="10387"/>
                    <a:pt x="9052" y="10416"/>
                    <a:pt x="9050" y="10442"/>
                  </a:cubicBezTo>
                  <a:cubicBezTo>
                    <a:pt x="9041" y="10537"/>
                    <a:pt x="9022" y="10609"/>
                    <a:pt x="9009" y="10674"/>
                  </a:cubicBezTo>
                  <a:cubicBezTo>
                    <a:pt x="8995" y="10739"/>
                    <a:pt x="8988" y="10799"/>
                    <a:pt x="9005" y="10869"/>
                  </a:cubicBezTo>
                  <a:cubicBezTo>
                    <a:pt x="9010" y="10897"/>
                    <a:pt x="9018" y="10919"/>
                    <a:pt x="9032" y="10934"/>
                  </a:cubicBezTo>
                  <a:cubicBezTo>
                    <a:pt x="9047" y="10949"/>
                    <a:pt x="9065" y="10960"/>
                    <a:pt x="9093" y="10968"/>
                  </a:cubicBezTo>
                  <a:cubicBezTo>
                    <a:pt x="8977" y="11743"/>
                    <a:pt x="9082" y="12412"/>
                    <a:pt x="9033" y="12812"/>
                  </a:cubicBezTo>
                  <a:cubicBezTo>
                    <a:pt x="9027" y="12857"/>
                    <a:pt x="9000" y="12903"/>
                    <a:pt x="8962" y="12941"/>
                  </a:cubicBezTo>
                  <a:cubicBezTo>
                    <a:pt x="8769" y="13116"/>
                    <a:pt x="8702" y="13264"/>
                    <a:pt x="8674" y="13569"/>
                  </a:cubicBezTo>
                  <a:cubicBezTo>
                    <a:pt x="8658" y="13743"/>
                    <a:pt x="8812" y="13743"/>
                    <a:pt x="8784" y="13835"/>
                  </a:cubicBezTo>
                  <a:cubicBezTo>
                    <a:pt x="8757" y="13926"/>
                    <a:pt x="8823" y="13975"/>
                    <a:pt x="8872" y="14032"/>
                  </a:cubicBezTo>
                  <a:cubicBezTo>
                    <a:pt x="8889" y="14055"/>
                    <a:pt x="8912" y="14063"/>
                    <a:pt x="8934" y="14066"/>
                  </a:cubicBezTo>
                  <a:cubicBezTo>
                    <a:pt x="8978" y="14074"/>
                    <a:pt x="9027" y="14089"/>
                    <a:pt x="9055" y="14112"/>
                  </a:cubicBezTo>
                  <a:cubicBezTo>
                    <a:pt x="9071" y="14125"/>
                    <a:pt x="9091" y="14139"/>
                    <a:pt x="9113" y="14149"/>
                  </a:cubicBezTo>
                  <a:cubicBezTo>
                    <a:pt x="9138" y="14160"/>
                    <a:pt x="9162" y="14168"/>
                    <a:pt x="9193" y="14172"/>
                  </a:cubicBezTo>
                  <a:cubicBezTo>
                    <a:pt x="9251" y="14182"/>
                    <a:pt x="9304" y="14125"/>
                    <a:pt x="9344" y="14065"/>
                  </a:cubicBezTo>
                  <a:cubicBezTo>
                    <a:pt x="9383" y="14006"/>
                    <a:pt x="9408" y="13944"/>
                    <a:pt x="9408" y="13944"/>
                  </a:cubicBezTo>
                  <a:cubicBezTo>
                    <a:pt x="9419" y="13995"/>
                    <a:pt x="9486" y="14030"/>
                    <a:pt x="9549" y="14040"/>
                  </a:cubicBezTo>
                  <a:cubicBezTo>
                    <a:pt x="9612" y="14051"/>
                    <a:pt x="9669" y="14038"/>
                    <a:pt x="9661" y="13994"/>
                  </a:cubicBezTo>
                  <a:cubicBezTo>
                    <a:pt x="9617" y="13811"/>
                    <a:pt x="9776" y="13709"/>
                    <a:pt x="9837" y="13386"/>
                  </a:cubicBezTo>
                  <a:cubicBezTo>
                    <a:pt x="9869" y="13214"/>
                    <a:pt x="9810" y="13063"/>
                    <a:pt x="9739" y="12945"/>
                  </a:cubicBezTo>
                  <a:cubicBezTo>
                    <a:pt x="9769" y="12732"/>
                    <a:pt x="9863" y="12333"/>
                    <a:pt x="9961" y="11961"/>
                  </a:cubicBezTo>
                  <a:cubicBezTo>
                    <a:pt x="10058" y="11588"/>
                    <a:pt x="10160" y="11241"/>
                    <a:pt x="10207" y="11130"/>
                  </a:cubicBezTo>
                  <a:cubicBezTo>
                    <a:pt x="10246" y="11127"/>
                    <a:pt x="10262" y="11110"/>
                    <a:pt x="10274" y="11080"/>
                  </a:cubicBezTo>
                  <a:cubicBezTo>
                    <a:pt x="10286" y="11051"/>
                    <a:pt x="10293" y="11009"/>
                    <a:pt x="10312" y="10956"/>
                  </a:cubicBezTo>
                  <a:cubicBezTo>
                    <a:pt x="10329" y="10913"/>
                    <a:pt x="10407" y="11602"/>
                    <a:pt x="10433" y="12295"/>
                  </a:cubicBezTo>
                  <a:cubicBezTo>
                    <a:pt x="10445" y="12633"/>
                    <a:pt x="10011" y="13081"/>
                    <a:pt x="10533" y="13686"/>
                  </a:cubicBezTo>
                  <a:cubicBezTo>
                    <a:pt x="10594" y="13757"/>
                    <a:pt x="10589" y="13838"/>
                    <a:pt x="10603" y="13918"/>
                  </a:cubicBezTo>
                  <a:cubicBezTo>
                    <a:pt x="10754" y="14774"/>
                    <a:pt x="9287" y="15715"/>
                    <a:pt x="10273" y="16424"/>
                  </a:cubicBezTo>
                  <a:cubicBezTo>
                    <a:pt x="12026" y="17685"/>
                    <a:pt x="12932" y="12798"/>
                    <a:pt x="10897" y="13839"/>
                  </a:cubicBezTo>
                  <a:cubicBezTo>
                    <a:pt x="10834" y="13871"/>
                    <a:pt x="10779" y="13910"/>
                    <a:pt x="10726" y="13950"/>
                  </a:cubicBezTo>
                  <a:cubicBezTo>
                    <a:pt x="9668" y="14745"/>
                    <a:pt x="9423" y="15906"/>
                    <a:pt x="10107" y="16877"/>
                  </a:cubicBezTo>
                  <a:cubicBezTo>
                    <a:pt x="10030" y="16954"/>
                    <a:pt x="9944" y="17052"/>
                    <a:pt x="9876" y="17131"/>
                  </a:cubicBezTo>
                  <a:cubicBezTo>
                    <a:pt x="9809" y="17209"/>
                    <a:pt x="9761" y="17269"/>
                    <a:pt x="9761" y="17271"/>
                  </a:cubicBezTo>
                  <a:cubicBezTo>
                    <a:pt x="9549" y="17533"/>
                    <a:pt x="9360" y="17819"/>
                    <a:pt x="9195" y="18090"/>
                  </a:cubicBezTo>
                  <a:cubicBezTo>
                    <a:pt x="9029" y="18361"/>
                    <a:pt x="8887" y="18619"/>
                    <a:pt x="8769" y="18826"/>
                  </a:cubicBezTo>
                  <a:lnTo>
                    <a:pt x="8481" y="19248"/>
                  </a:lnTo>
                  <a:cubicBezTo>
                    <a:pt x="8480" y="19252"/>
                    <a:pt x="8478" y="19256"/>
                    <a:pt x="8476" y="19260"/>
                  </a:cubicBezTo>
                  <a:cubicBezTo>
                    <a:pt x="8474" y="19264"/>
                    <a:pt x="8473" y="19268"/>
                    <a:pt x="8471" y="19272"/>
                  </a:cubicBezTo>
                  <a:cubicBezTo>
                    <a:pt x="8443" y="19306"/>
                    <a:pt x="8454" y="19332"/>
                    <a:pt x="8421" y="19400"/>
                  </a:cubicBezTo>
                  <a:cubicBezTo>
                    <a:pt x="8388" y="19469"/>
                    <a:pt x="7769" y="19938"/>
                    <a:pt x="7990" y="20070"/>
                  </a:cubicBezTo>
                  <a:cubicBezTo>
                    <a:pt x="8447" y="20345"/>
                    <a:pt x="8477" y="20245"/>
                    <a:pt x="8857" y="20451"/>
                  </a:cubicBezTo>
                  <a:cubicBezTo>
                    <a:pt x="9172" y="20621"/>
                    <a:pt x="9424" y="20617"/>
                    <a:pt x="9694" y="20632"/>
                  </a:cubicBezTo>
                  <a:lnTo>
                    <a:pt x="10851" y="20629"/>
                  </a:lnTo>
                  <a:cubicBezTo>
                    <a:pt x="10904" y="20629"/>
                    <a:pt x="10938" y="20615"/>
                    <a:pt x="10959" y="20591"/>
                  </a:cubicBezTo>
                  <a:cubicBezTo>
                    <a:pt x="10980" y="20568"/>
                    <a:pt x="10987" y="20535"/>
                    <a:pt x="10984" y="20499"/>
                  </a:cubicBezTo>
                  <a:cubicBezTo>
                    <a:pt x="10984" y="20465"/>
                    <a:pt x="10959" y="20427"/>
                    <a:pt x="10925" y="20395"/>
                  </a:cubicBezTo>
                  <a:cubicBezTo>
                    <a:pt x="10891" y="20363"/>
                    <a:pt x="10847" y="20336"/>
                    <a:pt x="10808" y="20325"/>
                  </a:cubicBezTo>
                  <a:cubicBezTo>
                    <a:pt x="10756" y="20311"/>
                    <a:pt x="10717" y="20305"/>
                    <a:pt x="10678" y="20300"/>
                  </a:cubicBezTo>
                  <a:cubicBezTo>
                    <a:pt x="10638" y="20296"/>
                    <a:pt x="10598" y="20294"/>
                    <a:pt x="10543" y="20290"/>
                  </a:cubicBezTo>
                  <a:cubicBezTo>
                    <a:pt x="10467" y="20287"/>
                    <a:pt x="10392" y="20272"/>
                    <a:pt x="10325" y="20246"/>
                  </a:cubicBezTo>
                  <a:cubicBezTo>
                    <a:pt x="10259" y="20220"/>
                    <a:pt x="10201" y="20185"/>
                    <a:pt x="10157" y="20142"/>
                  </a:cubicBezTo>
                  <a:cubicBezTo>
                    <a:pt x="10086" y="20075"/>
                    <a:pt x="10000" y="19993"/>
                    <a:pt x="9921" y="19915"/>
                  </a:cubicBezTo>
                  <a:cubicBezTo>
                    <a:pt x="9841" y="19837"/>
                    <a:pt x="9768" y="19764"/>
                    <a:pt x="9721" y="19716"/>
                  </a:cubicBezTo>
                  <a:cubicBezTo>
                    <a:pt x="9774" y="19718"/>
                    <a:pt x="9823" y="19718"/>
                    <a:pt x="9860" y="19716"/>
                  </a:cubicBezTo>
                  <a:cubicBezTo>
                    <a:pt x="9896" y="19714"/>
                    <a:pt x="9920" y="19710"/>
                    <a:pt x="9920" y="19704"/>
                  </a:cubicBezTo>
                  <a:cubicBezTo>
                    <a:pt x="9922" y="19687"/>
                    <a:pt x="9948" y="19643"/>
                    <a:pt x="10013" y="19546"/>
                  </a:cubicBezTo>
                  <a:cubicBezTo>
                    <a:pt x="10077" y="19450"/>
                    <a:pt x="10179" y="19301"/>
                    <a:pt x="10333" y="19077"/>
                  </a:cubicBezTo>
                  <a:cubicBezTo>
                    <a:pt x="10363" y="19032"/>
                    <a:pt x="10395" y="18988"/>
                    <a:pt x="10427" y="18944"/>
                  </a:cubicBezTo>
                  <a:cubicBezTo>
                    <a:pt x="10457" y="18902"/>
                    <a:pt x="10490" y="18859"/>
                    <a:pt x="10521" y="18819"/>
                  </a:cubicBezTo>
                  <a:cubicBezTo>
                    <a:pt x="10645" y="18677"/>
                    <a:pt x="10777" y="18523"/>
                    <a:pt x="10894" y="18382"/>
                  </a:cubicBezTo>
                  <a:cubicBezTo>
                    <a:pt x="11011" y="18242"/>
                    <a:pt x="11113" y="18115"/>
                    <a:pt x="11177" y="18028"/>
                  </a:cubicBezTo>
                  <a:cubicBezTo>
                    <a:pt x="11463" y="17644"/>
                    <a:pt x="11777" y="17313"/>
                    <a:pt x="11904" y="16982"/>
                  </a:cubicBezTo>
                  <a:cubicBezTo>
                    <a:pt x="12047" y="16606"/>
                    <a:pt x="12417" y="15709"/>
                    <a:pt x="12417" y="15709"/>
                  </a:cubicBezTo>
                  <a:cubicBezTo>
                    <a:pt x="12409" y="15726"/>
                    <a:pt x="12473" y="15801"/>
                    <a:pt x="12563" y="15903"/>
                  </a:cubicBezTo>
                  <a:cubicBezTo>
                    <a:pt x="12653" y="16005"/>
                    <a:pt x="12767" y="16134"/>
                    <a:pt x="12858" y="16260"/>
                  </a:cubicBezTo>
                  <a:cubicBezTo>
                    <a:pt x="12891" y="16304"/>
                    <a:pt x="12939" y="16414"/>
                    <a:pt x="12982" y="16525"/>
                  </a:cubicBezTo>
                  <a:cubicBezTo>
                    <a:pt x="13025" y="16636"/>
                    <a:pt x="13062" y="16748"/>
                    <a:pt x="13073" y="16796"/>
                  </a:cubicBezTo>
                  <a:cubicBezTo>
                    <a:pt x="13139" y="17043"/>
                    <a:pt x="13273" y="17537"/>
                    <a:pt x="13354" y="17705"/>
                  </a:cubicBezTo>
                  <a:cubicBezTo>
                    <a:pt x="13549" y="18107"/>
                    <a:pt x="13888" y="18751"/>
                    <a:pt x="14186" y="19218"/>
                  </a:cubicBezTo>
                  <a:lnTo>
                    <a:pt x="14534" y="19846"/>
                  </a:lnTo>
                  <a:cubicBezTo>
                    <a:pt x="14546" y="19868"/>
                    <a:pt x="14568" y="19887"/>
                    <a:pt x="14596" y="19901"/>
                  </a:cubicBezTo>
                  <a:cubicBezTo>
                    <a:pt x="14623" y="19914"/>
                    <a:pt x="14654" y="19921"/>
                    <a:pt x="14687" y="19922"/>
                  </a:cubicBezTo>
                  <a:cubicBezTo>
                    <a:pt x="14687" y="20158"/>
                    <a:pt x="14709" y="20670"/>
                    <a:pt x="14930" y="20655"/>
                  </a:cubicBezTo>
                  <a:cubicBezTo>
                    <a:pt x="15773" y="20598"/>
                    <a:pt x="15007" y="20581"/>
                    <a:pt x="16060" y="20591"/>
                  </a:cubicBezTo>
                  <a:cubicBezTo>
                    <a:pt x="16633" y="20596"/>
                    <a:pt x="17235" y="20417"/>
                    <a:pt x="17593" y="20188"/>
                  </a:cubicBezTo>
                  <a:cubicBezTo>
                    <a:pt x="17693" y="20124"/>
                    <a:pt x="17753" y="20085"/>
                    <a:pt x="17818" y="20024"/>
                  </a:cubicBezTo>
                  <a:cubicBezTo>
                    <a:pt x="17901" y="19933"/>
                    <a:pt x="17664" y="19807"/>
                    <a:pt x="17372" y="19857"/>
                  </a:cubicBezTo>
                  <a:cubicBezTo>
                    <a:pt x="16882" y="19940"/>
                    <a:pt x="16572" y="19880"/>
                    <a:pt x="16423" y="19834"/>
                  </a:cubicBezTo>
                  <a:cubicBezTo>
                    <a:pt x="16396" y="19824"/>
                    <a:pt x="16370" y="19813"/>
                    <a:pt x="16346" y="19800"/>
                  </a:cubicBezTo>
                  <a:cubicBezTo>
                    <a:pt x="16322" y="19788"/>
                    <a:pt x="16300" y="19773"/>
                    <a:pt x="16280" y="19758"/>
                  </a:cubicBezTo>
                  <a:cubicBezTo>
                    <a:pt x="16242" y="19726"/>
                    <a:pt x="16195" y="19693"/>
                    <a:pt x="16150" y="19662"/>
                  </a:cubicBezTo>
                  <a:cubicBezTo>
                    <a:pt x="16106" y="19631"/>
                    <a:pt x="16063" y="19604"/>
                    <a:pt x="16032" y="19583"/>
                  </a:cubicBezTo>
                  <a:cubicBezTo>
                    <a:pt x="16104" y="19564"/>
                    <a:pt x="16159" y="19545"/>
                    <a:pt x="16148" y="19530"/>
                  </a:cubicBezTo>
                  <a:cubicBezTo>
                    <a:pt x="16126" y="19499"/>
                    <a:pt x="15955" y="19181"/>
                    <a:pt x="15724" y="18721"/>
                  </a:cubicBezTo>
                  <a:cubicBezTo>
                    <a:pt x="15614" y="18481"/>
                    <a:pt x="15509" y="18253"/>
                    <a:pt x="15448" y="18116"/>
                  </a:cubicBezTo>
                  <a:cubicBezTo>
                    <a:pt x="15035" y="17184"/>
                    <a:pt x="14913" y="16590"/>
                    <a:pt x="14847" y="16130"/>
                  </a:cubicBezTo>
                  <a:cubicBezTo>
                    <a:pt x="14791" y="15739"/>
                    <a:pt x="14572" y="15587"/>
                    <a:pt x="14379" y="15066"/>
                  </a:cubicBezTo>
                  <a:lnTo>
                    <a:pt x="13607" y="13386"/>
                  </a:lnTo>
                  <a:cubicBezTo>
                    <a:pt x="13582" y="13311"/>
                    <a:pt x="13596" y="13255"/>
                    <a:pt x="13616" y="13199"/>
                  </a:cubicBezTo>
                  <a:cubicBezTo>
                    <a:pt x="13636" y="13143"/>
                    <a:pt x="13662" y="13087"/>
                    <a:pt x="13662" y="13012"/>
                  </a:cubicBezTo>
                  <a:cubicBezTo>
                    <a:pt x="13659" y="12843"/>
                    <a:pt x="13646" y="12603"/>
                    <a:pt x="13646" y="12363"/>
                  </a:cubicBezTo>
                  <a:cubicBezTo>
                    <a:pt x="13646" y="12124"/>
                    <a:pt x="13660" y="11885"/>
                    <a:pt x="13712" y="11720"/>
                  </a:cubicBezTo>
                  <a:cubicBezTo>
                    <a:pt x="13985" y="11866"/>
                    <a:pt x="14386" y="11990"/>
                    <a:pt x="14725" y="12083"/>
                  </a:cubicBezTo>
                  <a:cubicBezTo>
                    <a:pt x="15064" y="12177"/>
                    <a:pt x="15341" y="12241"/>
                    <a:pt x="15366" y="12267"/>
                  </a:cubicBezTo>
                  <a:cubicBezTo>
                    <a:pt x="15435" y="12336"/>
                    <a:pt x="15519" y="12396"/>
                    <a:pt x="15615" y="12446"/>
                  </a:cubicBezTo>
                  <a:cubicBezTo>
                    <a:pt x="15713" y="12497"/>
                    <a:pt x="15821" y="12536"/>
                    <a:pt x="15939" y="12565"/>
                  </a:cubicBezTo>
                  <a:cubicBezTo>
                    <a:pt x="15992" y="12576"/>
                    <a:pt x="16030" y="12594"/>
                    <a:pt x="16061" y="12614"/>
                  </a:cubicBezTo>
                  <a:cubicBezTo>
                    <a:pt x="16092" y="12634"/>
                    <a:pt x="16115" y="12656"/>
                    <a:pt x="16137" y="12675"/>
                  </a:cubicBezTo>
                  <a:lnTo>
                    <a:pt x="16220" y="12736"/>
                  </a:lnTo>
                  <a:cubicBezTo>
                    <a:pt x="16250" y="12747"/>
                    <a:pt x="16294" y="12755"/>
                    <a:pt x="16354" y="12749"/>
                  </a:cubicBezTo>
                  <a:cubicBezTo>
                    <a:pt x="16413" y="12742"/>
                    <a:pt x="16487" y="12720"/>
                    <a:pt x="16578" y="12670"/>
                  </a:cubicBezTo>
                  <a:lnTo>
                    <a:pt x="16721" y="12584"/>
                  </a:lnTo>
                  <a:cubicBezTo>
                    <a:pt x="16743" y="12568"/>
                    <a:pt x="16768" y="12543"/>
                    <a:pt x="16784" y="12515"/>
                  </a:cubicBezTo>
                  <a:cubicBezTo>
                    <a:pt x="16799" y="12488"/>
                    <a:pt x="16805" y="12459"/>
                    <a:pt x="16788" y="12439"/>
                  </a:cubicBezTo>
                  <a:lnTo>
                    <a:pt x="16826" y="12355"/>
                  </a:lnTo>
                  <a:cubicBezTo>
                    <a:pt x="16845" y="12336"/>
                    <a:pt x="16854" y="12314"/>
                    <a:pt x="16852" y="12291"/>
                  </a:cubicBezTo>
                  <a:cubicBezTo>
                    <a:pt x="16850" y="12268"/>
                    <a:pt x="16837" y="12247"/>
                    <a:pt x="16816" y="12229"/>
                  </a:cubicBezTo>
                  <a:cubicBezTo>
                    <a:pt x="16706" y="12138"/>
                    <a:pt x="16572" y="12062"/>
                    <a:pt x="16451" y="11994"/>
                  </a:cubicBezTo>
                  <a:cubicBezTo>
                    <a:pt x="16396" y="11963"/>
                    <a:pt x="16319" y="11944"/>
                    <a:pt x="16248" y="11948"/>
                  </a:cubicBezTo>
                  <a:lnTo>
                    <a:pt x="16105" y="11922"/>
                  </a:lnTo>
                  <a:cubicBezTo>
                    <a:pt x="16082" y="11918"/>
                    <a:pt x="16058" y="11915"/>
                    <a:pt x="16035" y="11913"/>
                  </a:cubicBezTo>
                  <a:cubicBezTo>
                    <a:pt x="16011" y="11910"/>
                    <a:pt x="15986" y="11908"/>
                    <a:pt x="15962" y="11906"/>
                  </a:cubicBezTo>
                  <a:cubicBezTo>
                    <a:pt x="15824" y="11902"/>
                    <a:pt x="15455" y="11846"/>
                    <a:pt x="14975" y="11389"/>
                  </a:cubicBezTo>
                  <a:cubicBezTo>
                    <a:pt x="14755" y="11180"/>
                    <a:pt x="14434" y="10994"/>
                    <a:pt x="14181" y="10838"/>
                  </a:cubicBezTo>
                  <a:cubicBezTo>
                    <a:pt x="14186" y="10817"/>
                    <a:pt x="14190" y="10790"/>
                    <a:pt x="14187" y="10760"/>
                  </a:cubicBezTo>
                  <a:cubicBezTo>
                    <a:pt x="14183" y="10730"/>
                    <a:pt x="14170" y="10697"/>
                    <a:pt x="14143" y="10667"/>
                  </a:cubicBezTo>
                  <a:cubicBezTo>
                    <a:pt x="14110" y="10629"/>
                    <a:pt x="14063" y="10604"/>
                    <a:pt x="14008" y="10576"/>
                  </a:cubicBezTo>
                  <a:cubicBezTo>
                    <a:pt x="13954" y="10547"/>
                    <a:pt x="13893" y="10515"/>
                    <a:pt x="13833" y="10461"/>
                  </a:cubicBezTo>
                  <a:cubicBezTo>
                    <a:pt x="13695" y="9895"/>
                    <a:pt x="13783" y="9853"/>
                    <a:pt x="13735" y="9514"/>
                  </a:cubicBezTo>
                  <a:cubicBezTo>
                    <a:pt x="13640" y="8857"/>
                    <a:pt x="13326" y="8613"/>
                    <a:pt x="13116" y="8355"/>
                  </a:cubicBezTo>
                  <a:cubicBezTo>
                    <a:pt x="13116" y="8355"/>
                    <a:pt x="13130" y="8339"/>
                    <a:pt x="13139" y="8320"/>
                  </a:cubicBezTo>
                  <a:cubicBezTo>
                    <a:pt x="13147" y="8301"/>
                    <a:pt x="13150" y="8277"/>
                    <a:pt x="13128" y="8260"/>
                  </a:cubicBezTo>
                  <a:cubicBezTo>
                    <a:pt x="13112" y="8248"/>
                    <a:pt x="13025" y="8200"/>
                    <a:pt x="12941" y="8154"/>
                  </a:cubicBezTo>
                  <a:cubicBezTo>
                    <a:pt x="12858" y="8109"/>
                    <a:pt x="12778" y="8066"/>
                    <a:pt x="12775" y="8066"/>
                  </a:cubicBezTo>
                  <a:cubicBezTo>
                    <a:pt x="12726" y="8045"/>
                    <a:pt x="12746" y="8008"/>
                    <a:pt x="12786" y="7966"/>
                  </a:cubicBezTo>
                  <a:cubicBezTo>
                    <a:pt x="12826" y="7924"/>
                    <a:pt x="12885" y="7876"/>
                    <a:pt x="12913" y="7834"/>
                  </a:cubicBezTo>
                  <a:cubicBezTo>
                    <a:pt x="12946" y="7787"/>
                    <a:pt x="12978" y="7757"/>
                    <a:pt x="13038" y="7741"/>
                  </a:cubicBezTo>
                  <a:cubicBezTo>
                    <a:pt x="13099" y="7725"/>
                    <a:pt x="13188" y="7722"/>
                    <a:pt x="13337" y="7727"/>
                  </a:cubicBezTo>
                  <a:cubicBezTo>
                    <a:pt x="13428" y="7729"/>
                    <a:pt x="13494" y="7717"/>
                    <a:pt x="13535" y="7690"/>
                  </a:cubicBezTo>
                  <a:cubicBezTo>
                    <a:pt x="13576" y="7664"/>
                    <a:pt x="13593" y="7623"/>
                    <a:pt x="13585" y="7568"/>
                  </a:cubicBezTo>
                  <a:cubicBezTo>
                    <a:pt x="13576" y="7496"/>
                    <a:pt x="13615" y="7465"/>
                    <a:pt x="13648" y="7438"/>
                  </a:cubicBezTo>
                  <a:cubicBezTo>
                    <a:pt x="13681" y="7411"/>
                    <a:pt x="13707" y="7387"/>
                    <a:pt x="13674" y="7328"/>
                  </a:cubicBezTo>
                  <a:cubicBezTo>
                    <a:pt x="13672" y="7322"/>
                    <a:pt x="13681" y="7311"/>
                    <a:pt x="13692" y="7301"/>
                  </a:cubicBezTo>
                  <a:cubicBezTo>
                    <a:pt x="13702" y="7290"/>
                    <a:pt x="13715" y="7280"/>
                    <a:pt x="13717" y="7276"/>
                  </a:cubicBezTo>
                  <a:cubicBezTo>
                    <a:pt x="13742" y="7253"/>
                    <a:pt x="13732" y="7228"/>
                    <a:pt x="13722" y="7199"/>
                  </a:cubicBezTo>
                  <a:cubicBezTo>
                    <a:pt x="13712" y="7169"/>
                    <a:pt x="13700" y="7135"/>
                    <a:pt x="13723" y="7093"/>
                  </a:cubicBezTo>
                  <a:cubicBezTo>
                    <a:pt x="13736" y="7068"/>
                    <a:pt x="13778" y="7055"/>
                    <a:pt x="13815" y="7035"/>
                  </a:cubicBezTo>
                  <a:cubicBezTo>
                    <a:pt x="13851" y="7015"/>
                    <a:pt x="13883" y="6988"/>
                    <a:pt x="13878" y="6937"/>
                  </a:cubicBezTo>
                  <a:cubicBezTo>
                    <a:pt x="13861" y="6804"/>
                    <a:pt x="13523" y="6758"/>
                    <a:pt x="13612" y="6591"/>
                  </a:cubicBezTo>
                  <a:cubicBezTo>
                    <a:pt x="13727" y="6378"/>
                    <a:pt x="13564" y="6142"/>
                    <a:pt x="13564" y="6142"/>
                  </a:cubicBezTo>
                  <a:cubicBezTo>
                    <a:pt x="13562" y="6043"/>
                    <a:pt x="13532" y="5945"/>
                    <a:pt x="13475" y="5854"/>
                  </a:cubicBezTo>
                  <a:cubicBezTo>
                    <a:pt x="12586" y="4440"/>
                    <a:pt x="10264" y="5947"/>
                    <a:pt x="8115" y="6906"/>
                  </a:cubicBezTo>
                  <a:close/>
                </a:path>
              </a:pathLst>
            </a:cu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63500" dist="0" dir="162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effectLst>
                    <a:outerShdw sx="100000" sy="100000" kx="0" ky="0" algn="b" rotWithShape="0" blurRad="63500" dist="25400" dir="2700000">
                      <a:srgbClr val="000000">
                        <a:alpha val="7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150" name="피자 주세요"/>
            <p:cNvSpPr txBox="1"/>
            <p:nvPr/>
          </p:nvSpPr>
          <p:spPr>
            <a:xfrm>
              <a:off x="118633" y="266360"/>
              <a:ext cx="574929" cy="3638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/>
              </a:lvl1pPr>
            </a:lstStyle>
            <a:p>
              <a:pPr/>
              <a:r>
                <a:t>피자 주세요</a:t>
              </a:r>
            </a:p>
          </p:txBody>
        </p:sp>
      </p:grpSp>
      <p:grpSp>
        <p:nvGrpSpPr>
          <p:cNvPr id="154" name="그룹"/>
          <p:cNvGrpSpPr/>
          <p:nvPr/>
        </p:nvGrpSpPr>
        <p:grpSpPr>
          <a:xfrm>
            <a:off x="2371285" y="6844741"/>
            <a:ext cx="1438148" cy="2414381"/>
            <a:chOff x="0" y="0"/>
            <a:chExt cx="1438147" cy="2414379"/>
          </a:xfrm>
        </p:grpSpPr>
        <p:sp>
          <p:nvSpPr>
            <p:cNvPr id="152" name="도형"/>
            <p:cNvSpPr/>
            <p:nvPr/>
          </p:nvSpPr>
          <p:spPr>
            <a:xfrm>
              <a:off x="0" y="-1"/>
              <a:ext cx="1438148" cy="24143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835" h="20656" fill="norm" stroke="1" extrusionOk="0">
                  <a:moveTo>
                    <a:pt x="8115" y="6906"/>
                  </a:moveTo>
                  <a:cubicBezTo>
                    <a:pt x="1996" y="9634"/>
                    <a:pt x="-3699" y="2118"/>
                    <a:pt x="3050" y="226"/>
                  </a:cubicBezTo>
                  <a:cubicBezTo>
                    <a:pt x="7173" y="-930"/>
                    <a:pt x="10497" y="2524"/>
                    <a:pt x="10984" y="6488"/>
                  </a:cubicBezTo>
                  <a:cubicBezTo>
                    <a:pt x="11006" y="6670"/>
                    <a:pt x="11040" y="6853"/>
                    <a:pt x="11160" y="7017"/>
                  </a:cubicBezTo>
                  <a:cubicBezTo>
                    <a:pt x="11244" y="7133"/>
                    <a:pt x="11437" y="7324"/>
                    <a:pt x="11458" y="7366"/>
                  </a:cubicBezTo>
                  <a:cubicBezTo>
                    <a:pt x="11507" y="7468"/>
                    <a:pt x="11539" y="7487"/>
                    <a:pt x="11435" y="7599"/>
                  </a:cubicBezTo>
                  <a:cubicBezTo>
                    <a:pt x="11430" y="7605"/>
                    <a:pt x="11378" y="7614"/>
                    <a:pt x="11327" y="7623"/>
                  </a:cubicBezTo>
                  <a:cubicBezTo>
                    <a:pt x="11276" y="7632"/>
                    <a:pt x="11227" y="7640"/>
                    <a:pt x="11227" y="7644"/>
                  </a:cubicBezTo>
                  <a:lnTo>
                    <a:pt x="11117" y="7774"/>
                  </a:lnTo>
                  <a:cubicBezTo>
                    <a:pt x="10036" y="8234"/>
                    <a:pt x="10151" y="8207"/>
                    <a:pt x="9827" y="8873"/>
                  </a:cubicBezTo>
                  <a:cubicBezTo>
                    <a:pt x="9699" y="9135"/>
                    <a:pt x="9309" y="10252"/>
                    <a:pt x="9188" y="10294"/>
                  </a:cubicBezTo>
                  <a:cubicBezTo>
                    <a:pt x="9132" y="10311"/>
                    <a:pt x="9099" y="10335"/>
                    <a:pt x="9079" y="10361"/>
                  </a:cubicBezTo>
                  <a:cubicBezTo>
                    <a:pt x="9059" y="10387"/>
                    <a:pt x="9052" y="10416"/>
                    <a:pt x="9050" y="10442"/>
                  </a:cubicBezTo>
                  <a:cubicBezTo>
                    <a:pt x="9041" y="10537"/>
                    <a:pt x="9022" y="10609"/>
                    <a:pt x="9009" y="10674"/>
                  </a:cubicBezTo>
                  <a:cubicBezTo>
                    <a:pt x="8995" y="10739"/>
                    <a:pt x="8988" y="10799"/>
                    <a:pt x="9005" y="10869"/>
                  </a:cubicBezTo>
                  <a:cubicBezTo>
                    <a:pt x="9010" y="10897"/>
                    <a:pt x="9018" y="10919"/>
                    <a:pt x="9032" y="10934"/>
                  </a:cubicBezTo>
                  <a:cubicBezTo>
                    <a:pt x="9047" y="10949"/>
                    <a:pt x="9065" y="10960"/>
                    <a:pt x="9093" y="10968"/>
                  </a:cubicBezTo>
                  <a:cubicBezTo>
                    <a:pt x="8977" y="11743"/>
                    <a:pt x="9082" y="12412"/>
                    <a:pt x="9033" y="12812"/>
                  </a:cubicBezTo>
                  <a:cubicBezTo>
                    <a:pt x="9027" y="12857"/>
                    <a:pt x="9000" y="12903"/>
                    <a:pt x="8962" y="12941"/>
                  </a:cubicBezTo>
                  <a:cubicBezTo>
                    <a:pt x="8769" y="13116"/>
                    <a:pt x="8702" y="13264"/>
                    <a:pt x="8674" y="13569"/>
                  </a:cubicBezTo>
                  <a:cubicBezTo>
                    <a:pt x="8658" y="13743"/>
                    <a:pt x="8812" y="13743"/>
                    <a:pt x="8784" y="13835"/>
                  </a:cubicBezTo>
                  <a:cubicBezTo>
                    <a:pt x="8757" y="13926"/>
                    <a:pt x="8823" y="13975"/>
                    <a:pt x="8872" y="14032"/>
                  </a:cubicBezTo>
                  <a:cubicBezTo>
                    <a:pt x="8889" y="14055"/>
                    <a:pt x="8912" y="14063"/>
                    <a:pt x="8934" y="14066"/>
                  </a:cubicBezTo>
                  <a:cubicBezTo>
                    <a:pt x="8978" y="14074"/>
                    <a:pt x="9027" y="14089"/>
                    <a:pt x="9055" y="14112"/>
                  </a:cubicBezTo>
                  <a:cubicBezTo>
                    <a:pt x="9071" y="14125"/>
                    <a:pt x="9091" y="14139"/>
                    <a:pt x="9113" y="14149"/>
                  </a:cubicBezTo>
                  <a:cubicBezTo>
                    <a:pt x="9138" y="14160"/>
                    <a:pt x="9162" y="14168"/>
                    <a:pt x="9193" y="14172"/>
                  </a:cubicBezTo>
                  <a:cubicBezTo>
                    <a:pt x="9251" y="14182"/>
                    <a:pt x="9304" y="14125"/>
                    <a:pt x="9344" y="14065"/>
                  </a:cubicBezTo>
                  <a:cubicBezTo>
                    <a:pt x="9383" y="14006"/>
                    <a:pt x="9408" y="13944"/>
                    <a:pt x="9408" y="13944"/>
                  </a:cubicBezTo>
                  <a:cubicBezTo>
                    <a:pt x="9419" y="13995"/>
                    <a:pt x="9486" y="14030"/>
                    <a:pt x="9549" y="14040"/>
                  </a:cubicBezTo>
                  <a:cubicBezTo>
                    <a:pt x="9612" y="14051"/>
                    <a:pt x="9669" y="14038"/>
                    <a:pt x="9661" y="13994"/>
                  </a:cubicBezTo>
                  <a:cubicBezTo>
                    <a:pt x="9617" y="13811"/>
                    <a:pt x="9776" y="13709"/>
                    <a:pt x="9837" y="13386"/>
                  </a:cubicBezTo>
                  <a:cubicBezTo>
                    <a:pt x="9869" y="13214"/>
                    <a:pt x="9810" y="13063"/>
                    <a:pt x="9739" y="12945"/>
                  </a:cubicBezTo>
                  <a:cubicBezTo>
                    <a:pt x="9769" y="12732"/>
                    <a:pt x="9863" y="12333"/>
                    <a:pt x="9961" y="11961"/>
                  </a:cubicBezTo>
                  <a:cubicBezTo>
                    <a:pt x="10058" y="11588"/>
                    <a:pt x="10160" y="11241"/>
                    <a:pt x="10207" y="11130"/>
                  </a:cubicBezTo>
                  <a:cubicBezTo>
                    <a:pt x="10246" y="11127"/>
                    <a:pt x="10262" y="11110"/>
                    <a:pt x="10274" y="11080"/>
                  </a:cubicBezTo>
                  <a:cubicBezTo>
                    <a:pt x="10286" y="11051"/>
                    <a:pt x="10293" y="11009"/>
                    <a:pt x="10312" y="10956"/>
                  </a:cubicBezTo>
                  <a:cubicBezTo>
                    <a:pt x="10329" y="10913"/>
                    <a:pt x="10407" y="11602"/>
                    <a:pt x="10433" y="12295"/>
                  </a:cubicBezTo>
                  <a:cubicBezTo>
                    <a:pt x="10445" y="12633"/>
                    <a:pt x="10011" y="13081"/>
                    <a:pt x="10533" y="13686"/>
                  </a:cubicBezTo>
                  <a:cubicBezTo>
                    <a:pt x="10594" y="13757"/>
                    <a:pt x="10589" y="13838"/>
                    <a:pt x="10603" y="13918"/>
                  </a:cubicBezTo>
                  <a:cubicBezTo>
                    <a:pt x="10754" y="14774"/>
                    <a:pt x="9287" y="15715"/>
                    <a:pt x="10273" y="16424"/>
                  </a:cubicBezTo>
                  <a:cubicBezTo>
                    <a:pt x="12026" y="17685"/>
                    <a:pt x="12932" y="12798"/>
                    <a:pt x="10897" y="13839"/>
                  </a:cubicBezTo>
                  <a:cubicBezTo>
                    <a:pt x="10834" y="13871"/>
                    <a:pt x="10779" y="13910"/>
                    <a:pt x="10726" y="13950"/>
                  </a:cubicBezTo>
                  <a:cubicBezTo>
                    <a:pt x="9668" y="14745"/>
                    <a:pt x="9423" y="15906"/>
                    <a:pt x="10107" y="16877"/>
                  </a:cubicBezTo>
                  <a:cubicBezTo>
                    <a:pt x="10030" y="16954"/>
                    <a:pt x="9944" y="17052"/>
                    <a:pt x="9876" y="17131"/>
                  </a:cubicBezTo>
                  <a:cubicBezTo>
                    <a:pt x="9809" y="17209"/>
                    <a:pt x="9761" y="17269"/>
                    <a:pt x="9761" y="17271"/>
                  </a:cubicBezTo>
                  <a:cubicBezTo>
                    <a:pt x="9549" y="17533"/>
                    <a:pt x="9360" y="17819"/>
                    <a:pt x="9195" y="18090"/>
                  </a:cubicBezTo>
                  <a:cubicBezTo>
                    <a:pt x="9029" y="18361"/>
                    <a:pt x="8887" y="18619"/>
                    <a:pt x="8769" y="18826"/>
                  </a:cubicBezTo>
                  <a:lnTo>
                    <a:pt x="8481" y="19248"/>
                  </a:lnTo>
                  <a:cubicBezTo>
                    <a:pt x="8480" y="19252"/>
                    <a:pt x="8478" y="19256"/>
                    <a:pt x="8476" y="19260"/>
                  </a:cubicBezTo>
                  <a:cubicBezTo>
                    <a:pt x="8474" y="19264"/>
                    <a:pt x="8473" y="19268"/>
                    <a:pt x="8471" y="19272"/>
                  </a:cubicBezTo>
                  <a:cubicBezTo>
                    <a:pt x="8443" y="19306"/>
                    <a:pt x="8454" y="19332"/>
                    <a:pt x="8421" y="19400"/>
                  </a:cubicBezTo>
                  <a:cubicBezTo>
                    <a:pt x="8388" y="19469"/>
                    <a:pt x="7769" y="19938"/>
                    <a:pt x="7990" y="20070"/>
                  </a:cubicBezTo>
                  <a:cubicBezTo>
                    <a:pt x="8447" y="20345"/>
                    <a:pt x="8477" y="20245"/>
                    <a:pt x="8857" y="20451"/>
                  </a:cubicBezTo>
                  <a:cubicBezTo>
                    <a:pt x="9172" y="20621"/>
                    <a:pt x="9424" y="20617"/>
                    <a:pt x="9694" y="20632"/>
                  </a:cubicBezTo>
                  <a:lnTo>
                    <a:pt x="10851" y="20629"/>
                  </a:lnTo>
                  <a:cubicBezTo>
                    <a:pt x="10904" y="20629"/>
                    <a:pt x="10938" y="20615"/>
                    <a:pt x="10959" y="20591"/>
                  </a:cubicBezTo>
                  <a:cubicBezTo>
                    <a:pt x="10980" y="20568"/>
                    <a:pt x="10987" y="20535"/>
                    <a:pt x="10984" y="20499"/>
                  </a:cubicBezTo>
                  <a:cubicBezTo>
                    <a:pt x="10984" y="20465"/>
                    <a:pt x="10959" y="20427"/>
                    <a:pt x="10925" y="20395"/>
                  </a:cubicBezTo>
                  <a:cubicBezTo>
                    <a:pt x="10891" y="20363"/>
                    <a:pt x="10847" y="20336"/>
                    <a:pt x="10808" y="20325"/>
                  </a:cubicBezTo>
                  <a:cubicBezTo>
                    <a:pt x="10756" y="20311"/>
                    <a:pt x="10717" y="20305"/>
                    <a:pt x="10678" y="20300"/>
                  </a:cubicBezTo>
                  <a:cubicBezTo>
                    <a:pt x="10638" y="20296"/>
                    <a:pt x="10598" y="20294"/>
                    <a:pt x="10543" y="20290"/>
                  </a:cubicBezTo>
                  <a:cubicBezTo>
                    <a:pt x="10467" y="20287"/>
                    <a:pt x="10392" y="20272"/>
                    <a:pt x="10325" y="20246"/>
                  </a:cubicBezTo>
                  <a:cubicBezTo>
                    <a:pt x="10259" y="20220"/>
                    <a:pt x="10201" y="20185"/>
                    <a:pt x="10157" y="20142"/>
                  </a:cubicBezTo>
                  <a:cubicBezTo>
                    <a:pt x="10086" y="20075"/>
                    <a:pt x="10000" y="19993"/>
                    <a:pt x="9921" y="19915"/>
                  </a:cubicBezTo>
                  <a:cubicBezTo>
                    <a:pt x="9841" y="19837"/>
                    <a:pt x="9768" y="19764"/>
                    <a:pt x="9721" y="19716"/>
                  </a:cubicBezTo>
                  <a:cubicBezTo>
                    <a:pt x="9774" y="19718"/>
                    <a:pt x="9823" y="19718"/>
                    <a:pt x="9860" y="19716"/>
                  </a:cubicBezTo>
                  <a:cubicBezTo>
                    <a:pt x="9896" y="19714"/>
                    <a:pt x="9920" y="19710"/>
                    <a:pt x="9920" y="19704"/>
                  </a:cubicBezTo>
                  <a:cubicBezTo>
                    <a:pt x="9922" y="19687"/>
                    <a:pt x="9948" y="19643"/>
                    <a:pt x="10013" y="19546"/>
                  </a:cubicBezTo>
                  <a:cubicBezTo>
                    <a:pt x="10077" y="19450"/>
                    <a:pt x="10179" y="19301"/>
                    <a:pt x="10333" y="19077"/>
                  </a:cubicBezTo>
                  <a:cubicBezTo>
                    <a:pt x="10363" y="19032"/>
                    <a:pt x="10395" y="18988"/>
                    <a:pt x="10427" y="18944"/>
                  </a:cubicBezTo>
                  <a:cubicBezTo>
                    <a:pt x="10457" y="18902"/>
                    <a:pt x="10490" y="18859"/>
                    <a:pt x="10521" y="18819"/>
                  </a:cubicBezTo>
                  <a:cubicBezTo>
                    <a:pt x="10645" y="18677"/>
                    <a:pt x="10777" y="18523"/>
                    <a:pt x="10894" y="18382"/>
                  </a:cubicBezTo>
                  <a:cubicBezTo>
                    <a:pt x="11011" y="18242"/>
                    <a:pt x="11113" y="18115"/>
                    <a:pt x="11177" y="18028"/>
                  </a:cubicBezTo>
                  <a:cubicBezTo>
                    <a:pt x="11463" y="17644"/>
                    <a:pt x="11777" y="17313"/>
                    <a:pt x="11904" y="16982"/>
                  </a:cubicBezTo>
                  <a:cubicBezTo>
                    <a:pt x="12047" y="16606"/>
                    <a:pt x="12417" y="15709"/>
                    <a:pt x="12417" y="15709"/>
                  </a:cubicBezTo>
                  <a:cubicBezTo>
                    <a:pt x="12409" y="15726"/>
                    <a:pt x="12473" y="15801"/>
                    <a:pt x="12563" y="15903"/>
                  </a:cubicBezTo>
                  <a:cubicBezTo>
                    <a:pt x="12653" y="16005"/>
                    <a:pt x="12767" y="16134"/>
                    <a:pt x="12858" y="16260"/>
                  </a:cubicBezTo>
                  <a:cubicBezTo>
                    <a:pt x="12891" y="16304"/>
                    <a:pt x="12939" y="16414"/>
                    <a:pt x="12982" y="16525"/>
                  </a:cubicBezTo>
                  <a:cubicBezTo>
                    <a:pt x="13025" y="16636"/>
                    <a:pt x="13062" y="16748"/>
                    <a:pt x="13073" y="16796"/>
                  </a:cubicBezTo>
                  <a:cubicBezTo>
                    <a:pt x="13139" y="17043"/>
                    <a:pt x="13273" y="17537"/>
                    <a:pt x="13354" y="17705"/>
                  </a:cubicBezTo>
                  <a:cubicBezTo>
                    <a:pt x="13549" y="18107"/>
                    <a:pt x="13888" y="18751"/>
                    <a:pt x="14186" y="19218"/>
                  </a:cubicBezTo>
                  <a:lnTo>
                    <a:pt x="14534" y="19846"/>
                  </a:lnTo>
                  <a:cubicBezTo>
                    <a:pt x="14546" y="19868"/>
                    <a:pt x="14568" y="19887"/>
                    <a:pt x="14596" y="19901"/>
                  </a:cubicBezTo>
                  <a:cubicBezTo>
                    <a:pt x="14623" y="19914"/>
                    <a:pt x="14654" y="19921"/>
                    <a:pt x="14687" y="19922"/>
                  </a:cubicBezTo>
                  <a:cubicBezTo>
                    <a:pt x="14687" y="20158"/>
                    <a:pt x="14709" y="20670"/>
                    <a:pt x="14930" y="20655"/>
                  </a:cubicBezTo>
                  <a:cubicBezTo>
                    <a:pt x="15773" y="20598"/>
                    <a:pt x="15007" y="20581"/>
                    <a:pt x="16060" y="20591"/>
                  </a:cubicBezTo>
                  <a:cubicBezTo>
                    <a:pt x="16633" y="20596"/>
                    <a:pt x="17235" y="20417"/>
                    <a:pt x="17593" y="20188"/>
                  </a:cubicBezTo>
                  <a:cubicBezTo>
                    <a:pt x="17693" y="20124"/>
                    <a:pt x="17753" y="20085"/>
                    <a:pt x="17818" y="20024"/>
                  </a:cubicBezTo>
                  <a:cubicBezTo>
                    <a:pt x="17901" y="19933"/>
                    <a:pt x="17664" y="19807"/>
                    <a:pt x="17372" y="19857"/>
                  </a:cubicBezTo>
                  <a:cubicBezTo>
                    <a:pt x="16882" y="19940"/>
                    <a:pt x="16572" y="19880"/>
                    <a:pt x="16423" y="19834"/>
                  </a:cubicBezTo>
                  <a:cubicBezTo>
                    <a:pt x="16396" y="19824"/>
                    <a:pt x="16370" y="19813"/>
                    <a:pt x="16346" y="19800"/>
                  </a:cubicBezTo>
                  <a:cubicBezTo>
                    <a:pt x="16322" y="19788"/>
                    <a:pt x="16300" y="19773"/>
                    <a:pt x="16280" y="19758"/>
                  </a:cubicBezTo>
                  <a:cubicBezTo>
                    <a:pt x="16242" y="19726"/>
                    <a:pt x="16195" y="19693"/>
                    <a:pt x="16150" y="19662"/>
                  </a:cubicBezTo>
                  <a:cubicBezTo>
                    <a:pt x="16106" y="19631"/>
                    <a:pt x="16063" y="19604"/>
                    <a:pt x="16032" y="19583"/>
                  </a:cubicBezTo>
                  <a:cubicBezTo>
                    <a:pt x="16104" y="19564"/>
                    <a:pt x="16159" y="19545"/>
                    <a:pt x="16148" y="19530"/>
                  </a:cubicBezTo>
                  <a:cubicBezTo>
                    <a:pt x="16126" y="19499"/>
                    <a:pt x="15955" y="19181"/>
                    <a:pt x="15724" y="18721"/>
                  </a:cubicBezTo>
                  <a:cubicBezTo>
                    <a:pt x="15614" y="18481"/>
                    <a:pt x="15509" y="18253"/>
                    <a:pt x="15448" y="18116"/>
                  </a:cubicBezTo>
                  <a:cubicBezTo>
                    <a:pt x="15035" y="17184"/>
                    <a:pt x="14913" y="16590"/>
                    <a:pt x="14847" y="16130"/>
                  </a:cubicBezTo>
                  <a:cubicBezTo>
                    <a:pt x="14791" y="15739"/>
                    <a:pt x="14572" y="15587"/>
                    <a:pt x="14379" y="15066"/>
                  </a:cubicBezTo>
                  <a:lnTo>
                    <a:pt x="13607" y="13386"/>
                  </a:lnTo>
                  <a:cubicBezTo>
                    <a:pt x="13582" y="13311"/>
                    <a:pt x="13596" y="13255"/>
                    <a:pt x="13616" y="13199"/>
                  </a:cubicBezTo>
                  <a:cubicBezTo>
                    <a:pt x="13636" y="13143"/>
                    <a:pt x="13662" y="13087"/>
                    <a:pt x="13662" y="13012"/>
                  </a:cubicBezTo>
                  <a:cubicBezTo>
                    <a:pt x="13659" y="12843"/>
                    <a:pt x="13646" y="12603"/>
                    <a:pt x="13646" y="12363"/>
                  </a:cubicBezTo>
                  <a:cubicBezTo>
                    <a:pt x="13646" y="12124"/>
                    <a:pt x="13660" y="11885"/>
                    <a:pt x="13712" y="11720"/>
                  </a:cubicBezTo>
                  <a:cubicBezTo>
                    <a:pt x="13985" y="11866"/>
                    <a:pt x="14386" y="11990"/>
                    <a:pt x="14725" y="12083"/>
                  </a:cubicBezTo>
                  <a:cubicBezTo>
                    <a:pt x="15064" y="12177"/>
                    <a:pt x="15341" y="12241"/>
                    <a:pt x="15366" y="12267"/>
                  </a:cubicBezTo>
                  <a:cubicBezTo>
                    <a:pt x="15435" y="12336"/>
                    <a:pt x="15519" y="12396"/>
                    <a:pt x="15615" y="12446"/>
                  </a:cubicBezTo>
                  <a:cubicBezTo>
                    <a:pt x="15713" y="12497"/>
                    <a:pt x="15821" y="12536"/>
                    <a:pt x="15939" y="12565"/>
                  </a:cubicBezTo>
                  <a:cubicBezTo>
                    <a:pt x="15992" y="12576"/>
                    <a:pt x="16030" y="12594"/>
                    <a:pt x="16061" y="12614"/>
                  </a:cubicBezTo>
                  <a:cubicBezTo>
                    <a:pt x="16092" y="12634"/>
                    <a:pt x="16115" y="12656"/>
                    <a:pt x="16137" y="12675"/>
                  </a:cubicBezTo>
                  <a:lnTo>
                    <a:pt x="16220" y="12736"/>
                  </a:lnTo>
                  <a:cubicBezTo>
                    <a:pt x="16250" y="12747"/>
                    <a:pt x="16294" y="12755"/>
                    <a:pt x="16354" y="12749"/>
                  </a:cubicBezTo>
                  <a:cubicBezTo>
                    <a:pt x="16413" y="12742"/>
                    <a:pt x="16487" y="12720"/>
                    <a:pt x="16578" y="12670"/>
                  </a:cubicBezTo>
                  <a:lnTo>
                    <a:pt x="16721" y="12584"/>
                  </a:lnTo>
                  <a:cubicBezTo>
                    <a:pt x="16743" y="12568"/>
                    <a:pt x="16768" y="12543"/>
                    <a:pt x="16784" y="12515"/>
                  </a:cubicBezTo>
                  <a:cubicBezTo>
                    <a:pt x="16799" y="12488"/>
                    <a:pt x="16805" y="12459"/>
                    <a:pt x="16788" y="12439"/>
                  </a:cubicBezTo>
                  <a:lnTo>
                    <a:pt x="16826" y="12355"/>
                  </a:lnTo>
                  <a:cubicBezTo>
                    <a:pt x="16845" y="12336"/>
                    <a:pt x="16854" y="12314"/>
                    <a:pt x="16852" y="12291"/>
                  </a:cubicBezTo>
                  <a:cubicBezTo>
                    <a:pt x="16850" y="12268"/>
                    <a:pt x="16837" y="12247"/>
                    <a:pt x="16816" y="12229"/>
                  </a:cubicBezTo>
                  <a:cubicBezTo>
                    <a:pt x="16706" y="12138"/>
                    <a:pt x="16572" y="12062"/>
                    <a:pt x="16451" y="11994"/>
                  </a:cubicBezTo>
                  <a:cubicBezTo>
                    <a:pt x="16396" y="11963"/>
                    <a:pt x="16319" y="11944"/>
                    <a:pt x="16248" y="11948"/>
                  </a:cubicBezTo>
                  <a:lnTo>
                    <a:pt x="16105" y="11922"/>
                  </a:lnTo>
                  <a:cubicBezTo>
                    <a:pt x="16082" y="11918"/>
                    <a:pt x="16058" y="11915"/>
                    <a:pt x="16035" y="11913"/>
                  </a:cubicBezTo>
                  <a:cubicBezTo>
                    <a:pt x="16011" y="11910"/>
                    <a:pt x="15986" y="11908"/>
                    <a:pt x="15962" y="11906"/>
                  </a:cubicBezTo>
                  <a:cubicBezTo>
                    <a:pt x="15824" y="11902"/>
                    <a:pt x="15455" y="11846"/>
                    <a:pt x="14975" y="11389"/>
                  </a:cubicBezTo>
                  <a:cubicBezTo>
                    <a:pt x="14755" y="11180"/>
                    <a:pt x="14434" y="10994"/>
                    <a:pt x="14181" y="10838"/>
                  </a:cubicBezTo>
                  <a:cubicBezTo>
                    <a:pt x="14186" y="10817"/>
                    <a:pt x="14190" y="10790"/>
                    <a:pt x="14187" y="10760"/>
                  </a:cubicBezTo>
                  <a:cubicBezTo>
                    <a:pt x="14183" y="10730"/>
                    <a:pt x="14170" y="10697"/>
                    <a:pt x="14143" y="10667"/>
                  </a:cubicBezTo>
                  <a:cubicBezTo>
                    <a:pt x="14110" y="10629"/>
                    <a:pt x="14063" y="10604"/>
                    <a:pt x="14008" y="10576"/>
                  </a:cubicBezTo>
                  <a:cubicBezTo>
                    <a:pt x="13954" y="10547"/>
                    <a:pt x="13893" y="10515"/>
                    <a:pt x="13833" y="10461"/>
                  </a:cubicBezTo>
                  <a:cubicBezTo>
                    <a:pt x="13695" y="9895"/>
                    <a:pt x="13783" y="9853"/>
                    <a:pt x="13735" y="9514"/>
                  </a:cubicBezTo>
                  <a:cubicBezTo>
                    <a:pt x="13640" y="8857"/>
                    <a:pt x="13326" y="8613"/>
                    <a:pt x="13116" y="8355"/>
                  </a:cubicBezTo>
                  <a:cubicBezTo>
                    <a:pt x="13116" y="8355"/>
                    <a:pt x="13130" y="8339"/>
                    <a:pt x="13139" y="8320"/>
                  </a:cubicBezTo>
                  <a:cubicBezTo>
                    <a:pt x="13147" y="8301"/>
                    <a:pt x="13150" y="8277"/>
                    <a:pt x="13128" y="8260"/>
                  </a:cubicBezTo>
                  <a:cubicBezTo>
                    <a:pt x="13112" y="8248"/>
                    <a:pt x="13025" y="8200"/>
                    <a:pt x="12941" y="8154"/>
                  </a:cubicBezTo>
                  <a:cubicBezTo>
                    <a:pt x="12858" y="8109"/>
                    <a:pt x="12778" y="8066"/>
                    <a:pt x="12775" y="8066"/>
                  </a:cubicBezTo>
                  <a:cubicBezTo>
                    <a:pt x="12726" y="8045"/>
                    <a:pt x="12746" y="8008"/>
                    <a:pt x="12786" y="7966"/>
                  </a:cubicBezTo>
                  <a:cubicBezTo>
                    <a:pt x="12826" y="7924"/>
                    <a:pt x="12885" y="7876"/>
                    <a:pt x="12913" y="7834"/>
                  </a:cubicBezTo>
                  <a:cubicBezTo>
                    <a:pt x="12946" y="7787"/>
                    <a:pt x="12978" y="7757"/>
                    <a:pt x="13038" y="7741"/>
                  </a:cubicBezTo>
                  <a:cubicBezTo>
                    <a:pt x="13099" y="7725"/>
                    <a:pt x="13188" y="7722"/>
                    <a:pt x="13337" y="7727"/>
                  </a:cubicBezTo>
                  <a:cubicBezTo>
                    <a:pt x="13428" y="7729"/>
                    <a:pt x="13494" y="7717"/>
                    <a:pt x="13535" y="7690"/>
                  </a:cubicBezTo>
                  <a:cubicBezTo>
                    <a:pt x="13576" y="7664"/>
                    <a:pt x="13593" y="7623"/>
                    <a:pt x="13585" y="7568"/>
                  </a:cubicBezTo>
                  <a:cubicBezTo>
                    <a:pt x="13576" y="7496"/>
                    <a:pt x="13615" y="7465"/>
                    <a:pt x="13648" y="7438"/>
                  </a:cubicBezTo>
                  <a:cubicBezTo>
                    <a:pt x="13681" y="7411"/>
                    <a:pt x="13707" y="7387"/>
                    <a:pt x="13674" y="7328"/>
                  </a:cubicBezTo>
                  <a:cubicBezTo>
                    <a:pt x="13672" y="7322"/>
                    <a:pt x="13681" y="7311"/>
                    <a:pt x="13692" y="7301"/>
                  </a:cubicBezTo>
                  <a:cubicBezTo>
                    <a:pt x="13702" y="7290"/>
                    <a:pt x="13715" y="7280"/>
                    <a:pt x="13717" y="7276"/>
                  </a:cubicBezTo>
                  <a:cubicBezTo>
                    <a:pt x="13742" y="7253"/>
                    <a:pt x="13732" y="7228"/>
                    <a:pt x="13722" y="7199"/>
                  </a:cubicBezTo>
                  <a:cubicBezTo>
                    <a:pt x="13712" y="7169"/>
                    <a:pt x="13700" y="7135"/>
                    <a:pt x="13723" y="7093"/>
                  </a:cubicBezTo>
                  <a:cubicBezTo>
                    <a:pt x="13736" y="7068"/>
                    <a:pt x="13778" y="7055"/>
                    <a:pt x="13815" y="7035"/>
                  </a:cubicBezTo>
                  <a:cubicBezTo>
                    <a:pt x="13851" y="7015"/>
                    <a:pt x="13883" y="6988"/>
                    <a:pt x="13878" y="6937"/>
                  </a:cubicBezTo>
                  <a:cubicBezTo>
                    <a:pt x="13861" y="6804"/>
                    <a:pt x="13523" y="6758"/>
                    <a:pt x="13612" y="6591"/>
                  </a:cubicBezTo>
                  <a:cubicBezTo>
                    <a:pt x="13727" y="6378"/>
                    <a:pt x="13564" y="6142"/>
                    <a:pt x="13564" y="6142"/>
                  </a:cubicBezTo>
                  <a:cubicBezTo>
                    <a:pt x="13562" y="6043"/>
                    <a:pt x="13532" y="5945"/>
                    <a:pt x="13475" y="5854"/>
                  </a:cubicBezTo>
                  <a:cubicBezTo>
                    <a:pt x="12586" y="4440"/>
                    <a:pt x="10264" y="5947"/>
                    <a:pt x="8115" y="6906"/>
                  </a:cubicBezTo>
                  <a:close/>
                </a:path>
              </a:pathLst>
            </a:cu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63500" dist="0" dir="162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effectLst>
                    <a:outerShdw sx="100000" sy="100000" kx="0" ky="0" algn="b" rotWithShape="0" blurRad="63500" dist="25400" dir="2700000">
                      <a:srgbClr val="000000">
                        <a:alpha val="7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153" name="밥"/>
            <p:cNvSpPr txBox="1"/>
            <p:nvPr/>
          </p:nvSpPr>
          <p:spPr>
            <a:xfrm>
              <a:off x="118633" y="266360"/>
              <a:ext cx="574929" cy="3638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/>
              </a:lvl1pPr>
            </a:lstStyle>
            <a:p>
              <a:pPr/>
              <a:r>
                <a:t>밥</a:t>
              </a:r>
            </a:p>
          </p:txBody>
        </p:sp>
      </p:grpSp>
      <p:grpSp>
        <p:nvGrpSpPr>
          <p:cNvPr id="157" name="그룹"/>
          <p:cNvGrpSpPr/>
          <p:nvPr/>
        </p:nvGrpSpPr>
        <p:grpSpPr>
          <a:xfrm>
            <a:off x="6962451" y="2056205"/>
            <a:ext cx="3160120" cy="6885790"/>
            <a:chOff x="0" y="0"/>
            <a:chExt cx="3160118" cy="6885789"/>
          </a:xfrm>
        </p:grpSpPr>
        <p:sp>
          <p:nvSpPr>
            <p:cNvPr id="155" name="도형"/>
            <p:cNvSpPr/>
            <p:nvPr/>
          </p:nvSpPr>
          <p:spPr>
            <a:xfrm>
              <a:off x="-1" y="-1"/>
              <a:ext cx="3160120" cy="6885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10" h="19677" fill="norm" stroke="1" extrusionOk="0">
                  <a:moveTo>
                    <a:pt x="11672" y="3826"/>
                  </a:moveTo>
                  <a:cubicBezTo>
                    <a:pt x="11462" y="3830"/>
                    <a:pt x="11260" y="3844"/>
                    <a:pt x="11110" y="3875"/>
                  </a:cubicBezTo>
                  <a:cubicBezTo>
                    <a:pt x="16298" y="1138"/>
                    <a:pt x="1834" y="-1920"/>
                    <a:pt x="118" y="1552"/>
                  </a:cubicBezTo>
                  <a:cubicBezTo>
                    <a:pt x="-859" y="3527"/>
                    <a:pt x="4472" y="4721"/>
                    <a:pt x="8314" y="3397"/>
                  </a:cubicBezTo>
                  <a:cubicBezTo>
                    <a:pt x="10615" y="2604"/>
                    <a:pt x="13989" y="3870"/>
                    <a:pt x="11043" y="3884"/>
                  </a:cubicBezTo>
                  <a:cubicBezTo>
                    <a:pt x="11023" y="3884"/>
                    <a:pt x="11003" y="3883"/>
                    <a:pt x="10983" y="3883"/>
                  </a:cubicBezTo>
                  <a:cubicBezTo>
                    <a:pt x="10819" y="3847"/>
                    <a:pt x="10619" y="3864"/>
                    <a:pt x="10455" y="3895"/>
                  </a:cubicBezTo>
                  <a:cubicBezTo>
                    <a:pt x="10183" y="3947"/>
                    <a:pt x="8855" y="4251"/>
                    <a:pt x="8412" y="5324"/>
                  </a:cubicBezTo>
                  <a:cubicBezTo>
                    <a:pt x="8193" y="5855"/>
                    <a:pt x="8392" y="5949"/>
                    <a:pt x="8139" y="6219"/>
                  </a:cubicBezTo>
                  <a:cubicBezTo>
                    <a:pt x="7902" y="6472"/>
                    <a:pt x="7667" y="6719"/>
                    <a:pt x="7776" y="7055"/>
                  </a:cubicBezTo>
                  <a:cubicBezTo>
                    <a:pt x="7848" y="7277"/>
                    <a:pt x="8276" y="7467"/>
                    <a:pt x="8276" y="7471"/>
                  </a:cubicBezTo>
                  <a:cubicBezTo>
                    <a:pt x="7822" y="7867"/>
                    <a:pt x="7232" y="8915"/>
                    <a:pt x="7041" y="9280"/>
                  </a:cubicBezTo>
                  <a:cubicBezTo>
                    <a:pt x="6851" y="9644"/>
                    <a:pt x="6685" y="9976"/>
                    <a:pt x="6443" y="11164"/>
                  </a:cubicBezTo>
                  <a:cubicBezTo>
                    <a:pt x="6404" y="11354"/>
                    <a:pt x="6352" y="11489"/>
                    <a:pt x="6261" y="11635"/>
                  </a:cubicBezTo>
                  <a:cubicBezTo>
                    <a:pt x="6234" y="11673"/>
                    <a:pt x="6127" y="11722"/>
                    <a:pt x="6012" y="11778"/>
                  </a:cubicBezTo>
                  <a:cubicBezTo>
                    <a:pt x="5896" y="11833"/>
                    <a:pt x="5771" y="11894"/>
                    <a:pt x="5708" y="11956"/>
                  </a:cubicBezTo>
                  <a:cubicBezTo>
                    <a:pt x="5662" y="11997"/>
                    <a:pt x="5608" y="12081"/>
                    <a:pt x="5560" y="12172"/>
                  </a:cubicBezTo>
                  <a:cubicBezTo>
                    <a:pt x="5512" y="12263"/>
                    <a:pt x="5471" y="12360"/>
                    <a:pt x="5453" y="12427"/>
                  </a:cubicBezTo>
                  <a:cubicBezTo>
                    <a:pt x="5443" y="12467"/>
                    <a:pt x="5446" y="12493"/>
                    <a:pt x="5458" y="12519"/>
                  </a:cubicBezTo>
                  <a:cubicBezTo>
                    <a:pt x="5470" y="12545"/>
                    <a:pt x="5491" y="12570"/>
                    <a:pt x="5518" y="12605"/>
                  </a:cubicBezTo>
                  <a:cubicBezTo>
                    <a:pt x="5531" y="12625"/>
                    <a:pt x="5538" y="12633"/>
                    <a:pt x="5550" y="12639"/>
                  </a:cubicBezTo>
                  <a:cubicBezTo>
                    <a:pt x="5563" y="12646"/>
                    <a:pt x="5581" y="12651"/>
                    <a:pt x="5617" y="12665"/>
                  </a:cubicBezTo>
                  <a:cubicBezTo>
                    <a:pt x="5635" y="12673"/>
                    <a:pt x="5658" y="12673"/>
                    <a:pt x="5675" y="12672"/>
                  </a:cubicBezTo>
                  <a:cubicBezTo>
                    <a:pt x="5692" y="12672"/>
                    <a:pt x="5704" y="12671"/>
                    <a:pt x="5699" y="12677"/>
                  </a:cubicBezTo>
                  <a:cubicBezTo>
                    <a:pt x="5695" y="12687"/>
                    <a:pt x="5713" y="12719"/>
                    <a:pt x="5746" y="12750"/>
                  </a:cubicBezTo>
                  <a:cubicBezTo>
                    <a:pt x="5779" y="12780"/>
                    <a:pt x="5826" y="12809"/>
                    <a:pt x="5881" y="12811"/>
                  </a:cubicBezTo>
                  <a:cubicBezTo>
                    <a:pt x="5945" y="12813"/>
                    <a:pt x="5987" y="12815"/>
                    <a:pt x="6023" y="12822"/>
                  </a:cubicBezTo>
                  <a:cubicBezTo>
                    <a:pt x="6059" y="12830"/>
                    <a:pt x="6089" y="12843"/>
                    <a:pt x="6125" y="12866"/>
                  </a:cubicBezTo>
                  <a:cubicBezTo>
                    <a:pt x="6297" y="12969"/>
                    <a:pt x="6515" y="12985"/>
                    <a:pt x="6587" y="12922"/>
                  </a:cubicBezTo>
                  <a:cubicBezTo>
                    <a:pt x="6687" y="12835"/>
                    <a:pt x="6706" y="12752"/>
                    <a:pt x="6715" y="12744"/>
                  </a:cubicBezTo>
                  <a:cubicBezTo>
                    <a:pt x="6729" y="12724"/>
                    <a:pt x="6733" y="12712"/>
                    <a:pt x="6737" y="12708"/>
                  </a:cubicBezTo>
                  <a:cubicBezTo>
                    <a:pt x="6741" y="12704"/>
                    <a:pt x="6743" y="12707"/>
                    <a:pt x="6752" y="12717"/>
                  </a:cubicBezTo>
                  <a:cubicBezTo>
                    <a:pt x="6793" y="12770"/>
                    <a:pt x="6861" y="12809"/>
                    <a:pt x="6927" y="12824"/>
                  </a:cubicBezTo>
                  <a:cubicBezTo>
                    <a:pt x="6994" y="12839"/>
                    <a:pt x="7059" y="12829"/>
                    <a:pt x="7095" y="12783"/>
                  </a:cubicBezTo>
                  <a:cubicBezTo>
                    <a:pt x="7109" y="12764"/>
                    <a:pt x="7102" y="12755"/>
                    <a:pt x="7095" y="12742"/>
                  </a:cubicBezTo>
                  <a:cubicBezTo>
                    <a:pt x="7089" y="12730"/>
                    <a:pt x="7082" y="12714"/>
                    <a:pt x="7095" y="12681"/>
                  </a:cubicBezTo>
                  <a:cubicBezTo>
                    <a:pt x="7114" y="12625"/>
                    <a:pt x="7204" y="12451"/>
                    <a:pt x="7314" y="12229"/>
                  </a:cubicBezTo>
                  <a:cubicBezTo>
                    <a:pt x="7422" y="12011"/>
                    <a:pt x="7343" y="11830"/>
                    <a:pt x="7305" y="11667"/>
                  </a:cubicBezTo>
                  <a:cubicBezTo>
                    <a:pt x="7288" y="11592"/>
                    <a:pt x="7597" y="11176"/>
                    <a:pt x="7742" y="10966"/>
                  </a:cubicBezTo>
                  <a:cubicBezTo>
                    <a:pt x="7888" y="10756"/>
                    <a:pt x="8186" y="10135"/>
                    <a:pt x="8321" y="9846"/>
                  </a:cubicBezTo>
                  <a:cubicBezTo>
                    <a:pt x="8458" y="9553"/>
                    <a:pt x="8868" y="9280"/>
                    <a:pt x="9059" y="9114"/>
                  </a:cubicBezTo>
                  <a:cubicBezTo>
                    <a:pt x="9122" y="9268"/>
                    <a:pt x="9175" y="9560"/>
                    <a:pt x="9076" y="9857"/>
                  </a:cubicBezTo>
                  <a:cubicBezTo>
                    <a:pt x="8903" y="10372"/>
                    <a:pt x="8122" y="10907"/>
                    <a:pt x="8131" y="10899"/>
                  </a:cubicBezTo>
                  <a:lnTo>
                    <a:pt x="8205" y="10975"/>
                  </a:lnTo>
                  <a:cubicBezTo>
                    <a:pt x="8168" y="11024"/>
                    <a:pt x="8111" y="11083"/>
                    <a:pt x="8061" y="11153"/>
                  </a:cubicBezTo>
                  <a:cubicBezTo>
                    <a:pt x="8011" y="11224"/>
                    <a:pt x="7967" y="11305"/>
                    <a:pt x="7958" y="11398"/>
                  </a:cubicBezTo>
                  <a:cubicBezTo>
                    <a:pt x="7931" y="11912"/>
                    <a:pt x="8304" y="12261"/>
                    <a:pt x="8304" y="12328"/>
                  </a:cubicBezTo>
                  <a:cubicBezTo>
                    <a:pt x="8304" y="12419"/>
                    <a:pt x="8046" y="12981"/>
                    <a:pt x="7867" y="13555"/>
                  </a:cubicBezTo>
                  <a:cubicBezTo>
                    <a:pt x="7801" y="13769"/>
                    <a:pt x="7795" y="14735"/>
                    <a:pt x="7541" y="15060"/>
                  </a:cubicBezTo>
                  <a:cubicBezTo>
                    <a:pt x="7350" y="15313"/>
                    <a:pt x="6804" y="15428"/>
                    <a:pt x="6261" y="16141"/>
                  </a:cubicBezTo>
                  <a:cubicBezTo>
                    <a:pt x="5833" y="16703"/>
                    <a:pt x="4672" y="18168"/>
                    <a:pt x="4635" y="18227"/>
                  </a:cubicBezTo>
                  <a:cubicBezTo>
                    <a:pt x="4626" y="18243"/>
                    <a:pt x="4654" y="18255"/>
                    <a:pt x="4684" y="18262"/>
                  </a:cubicBezTo>
                  <a:cubicBezTo>
                    <a:pt x="4714" y="18270"/>
                    <a:pt x="4746" y="18274"/>
                    <a:pt x="4746" y="18274"/>
                  </a:cubicBezTo>
                  <a:cubicBezTo>
                    <a:pt x="4719" y="18361"/>
                    <a:pt x="4354" y="18485"/>
                    <a:pt x="4227" y="18560"/>
                  </a:cubicBezTo>
                  <a:cubicBezTo>
                    <a:pt x="3991" y="18699"/>
                    <a:pt x="3974" y="18753"/>
                    <a:pt x="3929" y="18864"/>
                  </a:cubicBezTo>
                  <a:cubicBezTo>
                    <a:pt x="3906" y="18916"/>
                    <a:pt x="3892" y="18953"/>
                    <a:pt x="3905" y="18984"/>
                  </a:cubicBezTo>
                  <a:cubicBezTo>
                    <a:pt x="3919" y="19014"/>
                    <a:pt x="3959" y="19037"/>
                    <a:pt x="4045" y="19058"/>
                  </a:cubicBezTo>
                  <a:cubicBezTo>
                    <a:pt x="4209" y="19102"/>
                    <a:pt x="4762" y="19268"/>
                    <a:pt x="4908" y="19256"/>
                  </a:cubicBezTo>
                  <a:cubicBezTo>
                    <a:pt x="5316" y="19224"/>
                    <a:pt x="5945" y="19526"/>
                    <a:pt x="6290" y="19605"/>
                  </a:cubicBezTo>
                  <a:cubicBezTo>
                    <a:pt x="6444" y="19649"/>
                    <a:pt x="6598" y="19667"/>
                    <a:pt x="6759" y="19673"/>
                  </a:cubicBezTo>
                  <a:cubicBezTo>
                    <a:pt x="6919" y="19680"/>
                    <a:pt x="7087" y="19676"/>
                    <a:pt x="7268" y="19676"/>
                  </a:cubicBezTo>
                  <a:cubicBezTo>
                    <a:pt x="7741" y="19680"/>
                    <a:pt x="8031" y="19676"/>
                    <a:pt x="8403" y="19676"/>
                  </a:cubicBezTo>
                  <a:cubicBezTo>
                    <a:pt x="8612" y="19676"/>
                    <a:pt x="8677" y="19613"/>
                    <a:pt x="8568" y="19534"/>
                  </a:cubicBezTo>
                  <a:cubicBezTo>
                    <a:pt x="8532" y="19506"/>
                    <a:pt x="8300" y="19452"/>
                    <a:pt x="8071" y="19403"/>
                  </a:cubicBezTo>
                  <a:cubicBezTo>
                    <a:pt x="7843" y="19355"/>
                    <a:pt x="7617" y="19312"/>
                    <a:pt x="7595" y="19308"/>
                  </a:cubicBezTo>
                  <a:cubicBezTo>
                    <a:pt x="7459" y="19267"/>
                    <a:pt x="7279" y="19172"/>
                    <a:pt x="7104" y="19074"/>
                  </a:cubicBezTo>
                  <a:cubicBezTo>
                    <a:pt x="6930" y="18976"/>
                    <a:pt x="6759" y="18876"/>
                    <a:pt x="6641" y="18825"/>
                  </a:cubicBezTo>
                  <a:cubicBezTo>
                    <a:pt x="6578" y="18799"/>
                    <a:pt x="6494" y="18769"/>
                    <a:pt x="6420" y="18736"/>
                  </a:cubicBezTo>
                  <a:cubicBezTo>
                    <a:pt x="6345" y="18703"/>
                    <a:pt x="6280" y="18666"/>
                    <a:pt x="6253" y="18627"/>
                  </a:cubicBezTo>
                  <a:cubicBezTo>
                    <a:pt x="6244" y="18617"/>
                    <a:pt x="6252" y="18580"/>
                    <a:pt x="6262" y="18546"/>
                  </a:cubicBezTo>
                  <a:cubicBezTo>
                    <a:pt x="6272" y="18512"/>
                    <a:pt x="6283" y="18481"/>
                    <a:pt x="6278" y="18481"/>
                  </a:cubicBezTo>
                  <a:cubicBezTo>
                    <a:pt x="6278" y="18481"/>
                    <a:pt x="6299" y="18486"/>
                    <a:pt x="6335" y="18488"/>
                  </a:cubicBezTo>
                  <a:cubicBezTo>
                    <a:pt x="6370" y="18491"/>
                    <a:pt x="6421" y="18491"/>
                    <a:pt x="6480" y="18481"/>
                  </a:cubicBezTo>
                  <a:cubicBezTo>
                    <a:pt x="6516" y="18477"/>
                    <a:pt x="6690" y="18291"/>
                    <a:pt x="6934" y="18105"/>
                  </a:cubicBezTo>
                  <a:cubicBezTo>
                    <a:pt x="7553" y="17630"/>
                    <a:pt x="7378" y="17725"/>
                    <a:pt x="8403" y="16834"/>
                  </a:cubicBezTo>
                  <a:cubicBezTo>
                    <a:pt x="8722" y="16557"/>
                    <a:pt x="9401" y="16054"/>
                    <a:pt x="9728" y="15789"/>
                  </a:cubicBezTo>
                  <a:cubicBezTo>
                    <a:pt x="9909" y="15642"/>
                    <a:pt x="10385" y="15091"/>
                    <a:pt x="10611" y="14866"/>
                  </a:cubicBezTo>
                  <a:cubicBezTo>
                    <a:pt x="10730" y="14747"/>
                    <a:pt x="11154" y="14197"/>
                    <a:pt x="11363" y="13793"/>
                  </a:cubicBezTo>
                  <a:cubicBezTo>
                    <a:pt x="11408" y="13710"/>
                    <a:pt x="11437" y="13773"/>
                    <a:pt x="11564" y="13860"/>
                  </a:cubicBezTo>
                  <a:cubicBezTo>
                    <a:pt x="11646" y="13915"/>
                    <a:pt x="13087" y="14727"/>
                    <a:pt x="13542" y="15139"/>
                  </a:cubicBezTo>
                  <a:cubicBezTo>
                    <a:pt x="13669" y="15254"/>
                    <a:pt x="13788" y="15372"/>
                    <a:pt x="13806" y="15499"/>
                  </a:cubicBezTo>
                  <a:cubicBezTo>
                    <a:pt x="13942" y="16220"/>
                    <a:pt x="13973" y="16647"/>
                    <a:pt x="14325" y="17059"/>
                  </a:cubicBezTo>
                  <a:cubicBezTo>
                    <a:pt x="14663" y="17455"/>
                    <a:pt x="15622" y="18667"/>
                    <a:pt x="15658" y="18698"/>
                  </a:cubicBezTo>
                  <a:cubicBezTo>
                    <a:pt x="15695" y="18730"/>
                    <a:pt x="15696" y="18782"/>
                    <a:pt x="15778" y="18774"/>
                  </a:cubicBezTo>
                  <a:cubicBezTo>
                    <a:pt x="15905" y="18762"/>
                    <a:pt x="15939" y="18754"/>
                    <a:pt x="15939" y="18754"/>
                  </a:cubicBezTo>
                  <a:cubicBezTo>
                    <a:pt x="15944" y="18762"/>
                    <a:pt x="15958" y="18791"/>
                    <a:pt x="15968" y="18836"/>
                  </a:cubicBezTo>
                  <a:cubicBezTo>
                    <a:pt x="15978" y="18881"/>
                    <a:pt x="15985" y="18942"/>
                    <a:pt x="15976" y="19015"/>
                  </a:cubicBezTo>
                  <a:cubicBezTo>
                    <a:pt x="15949" y="19162"/>
                    <a:pt x="15911" y="19213"/>
                    <a:pt x="15939" y="19348"/>
                  </a:cubicBezTo>
                  <a:cubicBezTo>
                    <a:pt x="15984" y="19558"/>
                    <a:pt x="16084" y="19593"/>
                    <a:pt x="16266" y="19672"/>
                  </a:cubicBezTo>
                  <a:cubicBezTo>
                    <a:pt x="16284" y="19678"/>
                    <a:pt x="16441" y="19672"/>
                    <a:pt x="16625" y="19663"/>
                  </a:cubicBezTo>
                  <a:cubicBezTo>
                    <a:pt x="16809" y="19653"/>
                    <a:pt x="17021" y="19640"/>
                    <a:pt x="17148" y="19633"/>
                  </a:cubicBezTo>
                  <a:cubicBezTo>
                    <a:pt x="17203" y="19629"/>
                    <a:pt x="17283" y="19561"/>
                    <a:pt x="17437" y="19553"/>
                  </a:cubicBezTo>
                  <a:cubicBezTo>
                    <a:pt x="17764" y="19537"/>
                    <a:pt x="18184" y="19579"/>
                    <a:pt x="18873" y="19506"/>
                  </a:cubicBezTo>
                  <a:cubicBezTo>
                    <a:pt x="19618" y="19428"/>
                    <a:pt x="19853" y="19387"/>
                    <a:pt x="20252" y="19300"/>
                  </a:cubicBezTo>
                  <a:cubicBezTo>
                    <a:pt x="20497" y="19234"/>
                    <a:pt x="20643" y="19164"/>
                    <a:pt x="20692" y="19105"/>
                  </a:cubicBezTo>
                  <a:cubicBezTo>
                    <a:pt x="20741" y="19045"/>
                    <a:pt x="20694" y="18996"/>
                    <a:pt x="20553" y="18972"/>
                  </a:cubicBezTo>
                  <a:cubicBezTo>
                    <a:pt x="20485" y="18960"/>
                    <a:pt x="20376" y="18963"/>
                    <a:pt x="20243" y="18967"/>
                  </a:cubicBezTo>
                  <a:cubicBezTo>
                    <a:pt x="20110" y="18972"/>
                    <a:pt x="19953" y="18978"/>
                    <a:pt x="19790" y="18972"/>
                  </a:cubicBezTo>
                  <a:cubicBezTo>
                    <a:pt x="19445" y="18956"/>
                    <a:pt x="18500" y="18889"/>
                    <a:pt x="18118" y="18833"/>
                  </a:cubicBezTo>
                  <a:cubicBezTo>
                    <a:pt x="18009" y="18817"/>
                    <a:pt x="17918" y="18814"/>
                    <a:pt x="17809" y="18754"/>
                  </a:cubicBezTo>
                  <a:cubicBezTo>
                    <a:pt x="17796" y="18746"/>
                    <a:pt x="17766" y="18732"/>
                    <a:pt x="17737" y="18718"/>
                  </a:cubicBezTo>
                  <a:cubicBezTo>
                    <a:pt x="17707" y="18704"/>
                    <a:pt x="17678" y="18690"/>
                    <a:pt x="17664" y="18682"/>
                  </a:cubicBezTo>
                  <a:cubicBezTo>
                    <a:pt x="17655" y="18676"/>
                    <a:pt x="17615" y="18645"/>
                    <a:pt x="17574" y="18613"/>
                  </a:cubicBezTo>
                  <a:cubicBezTo>
                    <a:pt x="17533" y="18581"/>
                    <a:pt x="17492" y="18548"/>
                    <a:pt x="17483" y="18540"/>
                  </a:cubicBezTo>
                  <a:cubicBezTo>
                    <a:pt x="17551" y="18528"/>
                    <a:pt x="17592" y="18520"/>
                    <a:pt x="17612" y="18510"/>
                  </a:cubicBezTo>
                  <a:cubicBezTo>
                    <a:pt x="17633" y="18499"/>
                    <a:pt x="17633" y="18486"/>
                    <a:pt x="17619" y="18465"/>
                  </a:cubicBezTo>
                  <a:cubicBezTo>
                    <a:pt x="17601" y="18431"/>
                    <a:pt x="17395" y="17931"/>
                    <a:pt x="17151" y="17319"/>
                  </a:cubicBezTo>
                  <a:cubicBezTo>
                    <a:pt x="16908" y="16707"/>
                    <a:pt x="16627" y="15984"/>
                    <a:pt x="16459" y="15503"/>
                  </a:cubicBezTo>
                  <a:cubicBezTo>
                    <a:pt x="16440" y="15445"/>
                    <a:pt x="16419" y="15387"/>
                    <a:pt x="16399" y="15329"/>
                  </a:cubicBezTo>
                  <a:cubicBezTo>
                    <a:pt x="16379" y="15271"/>
                    <a:pt x="16358" y="15214"/>
                    <a:pt x="16339" y="15159"/>
                  </a:cubicBezTo>
                  <a:cubicBezTo>
                    <a:pt x="16267" y="14913"/>
                    <a:pt x="16257" y="14739"/>
                    <a:pt x="16112" y="14533"/>
                  </a:cubicBezTo>
                  <a:cubicBezTo>
                    <a:pt x="15957" y="14311"/>
                    <a:pt x="14987" y="13081"/>
                    <a:pt x="14033" y="12143"/>
                  </a:cubicBezTo>
                  <a:cubicBezTo>
                    <a:pt x="13662" y="11778"/>
                    <a:pt x="13196" y="11508"/>
                    <a:pt x="13133" y="10970"/>
                  </a:cubicBezTo>
                  <a:cubicBezTo>
                    <a:pt x="13105" y="10724"/>
                    <a:pt x="13207" y="10479"/>
                    <a:pt x="13244" y="10365"/>
                  </a:cubicBezTo>
                  <a:cubicBezTo>
                    <a:pt x="13298" y="10194"/>
                    <a:pt x="13406" y="9989"/>
                    <a:pt x="13406" y="9989"/>
                  </a:cubicBezTo>
                  <a:cubicBezTo>
                    <a:pt x="13406" y="9989"/>
                    <a:pt x="13416" y="10071"/>
                    <a:pt x="13607" y="10151"/>
                  </a:cubicBezTo>
                  <a:cubicBezTo>
                    <a:pt x="13798" y="10230"/>
                    <a:pt x="13796" y="10225"/>
                    <a:pt x="14041" y="10316"/>
                  </a:cubicBezTo>
                  <a:cubicBezTo>
                    <a:pt x="14595" y="10530"/>
                    <a:pt x="16747" y="11073"/>
                    <a:pt x="16765" y="11140"/>
                  </a:cubicBezTo>
                  <a:cubicBezTo>
                    <a:pt x="16784" y="11212"/>
                    <a:pt x="17020" y="11362"/>
                    <a:pt x="17293" y="11453"/>
                  </a:cubicBezTo>
                  <a:cubicBezTo>
                    <a:pt x="17429" y="11497"/>
                    <a:pt x="17520" y="11522"/>
                    <a:pt x="17583" y="11541"/>
                  </a:cubicBezTo>
                  <a:cubicBezTo>
                    <a:pt x="17646" y="11561"/>
                    <a:pt x="17683" y="11576"/>
                    <a:pt x="17710" y="11599"/>
                  </a:cubicBezTo>
                  <a:cubicBezTo>
                    <a:pt x="17742" y="11633"/>
                    <a:pt x="17853" y="11657"/>
                    <a:pt x="17969" y="11674"/>
                  </a:cubicBezTo>
                  <a:cubicBezTo>
                    <a:pt x="18084" y="11691"/>
                    <a:pt x="18205" y="11701"/>
                    <a:pt x="18255" y="11707"/>
                  </a:cubicBezTo>
                  <a:cubicBezTo>
                    <a:pt x="18364" y="11719"/>
                    <a:pt x="18484" y="11675"/>
                    <a:pt x="18596" y="11627"/>
                  </a:cubicBezTo>
                  <a:cubicBezTo>
                    <a:pt x="18709" y="11580"/>
                    <a:pt x="18813" y="11528"/>
                    <a:pt x="18890" y="11524"/>
                  </a:cubicBezTo>
                  <a:cubicBezTo>
                    <a:pt x="18940" y="11520"/>
                    <a:pt x="18992" y="11505"/>
                    <a:pt x="19034" y="11478"/>
                  </a:cubicBezTo>
                  <a:cubicBezTo>
                    <a:pt x="19076" y="11451"/>
                    <a:pt x="19108" y="11412"/>
                    <a:pt x="19117" y="11358"/>
                  </a:cubicBezTo>
                  <a:cubicBezTo>
                    <a:pt x="19122" y="11326"/>
                    <a:pt x="19124" y="11280"/>
                    <a:pt x="19106" y="11235"/>
                  </a:cubicBezTo>
                  <a:cubicBezTo>
                    <a:pt x="19088" y="11190"/>
                    <a:pt x="19050" y="11146"/>
                    <a:pt x="18972" y="11121"/>
                  </a:cubicBezTo>
                  <a:cubicBezTo>
                    <a:pt x="18891" y="11095"/>
                    <a:pt x="18782" y="11059"/>
                    <a:pt x="18669" y="11027"/>
                  </a:cubicBezTo>
                  <a:cubicBezTo>
                    <a:pt x="18557" y="10995"/>
                    <a:pt x="18441" y="10967"/>
                    <a:pt x="18345" y="10955"/>
                  </a:cubicBezTo>
                  <a:cubicBezTo>
                    <a:pt x="18259" y="10943"/>
                    <a:pt x="18155" y="10933"/>
                    <a:pt x="18026" y="10915"/>
                  </a:cubicBezTo>
                  <a:cubicBezTo>
                    <a:pt x="17897" y="10898"/>
                    <a:pt x="17743" y="10873"/>
                    <a:pt x="17557" y="10831"/>
                  </a:cubicBezTo>
                  <a:cubicBezTo>
                    <a:pt x="17411" y="10797"/>
                    <a:pt x="17313" y="10771"/>
                    <a:pt x="17219" y="10736"/>
                  </a:cubicBezTo>
                  <a:cubicBezTo>
                    <a:pt x="17124" y="10701"/>
                    <a:pt x="17033" y="10657"/>
                    <a:pt x="16901" y="10590"/>
                  </a:cubicBezTo>
                  <a:cubicBezTo>
                    <a:pt x="16057" y="10170"/>
                    <a:pt x="15476" y="9906"/>
                    <a:pt x="15081" y="9739"/>
                  </a:cubicBezTo>
                  <a:cubicBezTo>
                    <a:pt x="14685" y="9573"/>
                    <a:pt x="14475" y="9504"/>
                    <a:pt x="14370" y="9474"/>
                  </a:cubicBezTo>
                  <a:cubicBezTo>
                    <a:pt x="14298" y="9454"/>
                    <a:pt x="14220" y="9414"/>
                    <a:pt x="14144" y="9361"/>
                  </a:cubicBezTo>
                  <a:cubicBezTo>
                    <a:pt x="14068" y="9308"/>
                    <a:pt x="13993" y="9241"/>
                    <a:pt x="13925" y="9168"/>
                  </a:cubicBezTo>
                  <a:cubicBezTo>
                    <a:pt x="13925" y="9160"/>
                    <a:pt x="13952" y="9060"/>
                    <a:pt x="14000" y="8938"/>
                  </a:cubicBezTo>
                  <a:cubicBezTo>
                    <a:pt x="14047" y="8816"/>
                    <a:pt x="14116" y="8674"/>
                    <a:pt x="14197" y="8583"/>
                  </a:cubicBezTo>
                  <a:cubicBezTo>
                    <a:pt x="14279" y="8488"/>
                    <a:pt x="14316" y="8322"/>
                    <a:pt x="14288" y="8247"/>
                  </a:cubicBezTo>
                  <a:cubicBezTo>
                    <a:pt x="14244" y="8128"/>
                    <a:pt x="14180" y="8044"/>
                    <a:pt x="14007" y="7953"/>
                  </a:cubicBezTo>
                  <a:cubicBezTo>
                    <a:pt x="13644" y="7771"/>
                    <a:pt x="13343" y="7585"/>
                    <a:pt x="12952" y="7411"/>
                  </a:cubicBezTo>
                  <a:cubicBezTo>
                    <a:pt x="12907" y="7391"/>
                    <a:pt x="12653" y="7209"/>
                    <a:pt x="12588" y="7134"/>
                  </a:cubicBezTo>
                  <a:cubicBezTo>
                    <a:pt x="12480" y="7007"/>
                    <a:pt x="12436" y="6868"/>
                    <a:pt x="12191" y="6769"/>
                  </a:cubicBezTo>
                  <a:cubicBezTo>
                    <a:pt x="12173" y="6761"/>
                    <a:pt x="12148" y="6746"/>
                    <a:pt x="12125" y="6729"/>
                  </a:cubicBezTo>
                  <a:cubicBezTo>
                    <a:pt x="12102" y="6713"/>
                    <a:pt x="12081" y="6696"/>
                    <a:pt x="12072" y="6686"/>
                  </a:cubicBezTo>
                  <a:cubicBezTo>
                    <a:pt x="12009" y="6595"/>
                    <a:pt x="12090" y="6484"/>
                    <a:pt x="12134" y="6397"/>
                  </a:cubicBezTo>
                  <a:cubicBezTo>
                    <a:pt x="12208" y="6254"/>
                    <a:pt x="12253" y="6216"/>
                    <a:pt x="12444" y="6125"/>
                  </a:cubicBezTo>
                  <a:cubicBezTo>
                    <a:pt x="12489" y="6101"/>
                    <a:pt x="12598" y="6077"/>
                    <a:pt x="12762" y="6085"/>
                  </a:cubicBezTo>
                  <a:cubicBezTo>
                    <a:pt x="13061" y="6101"/>
                    <a:pt x="13124" y="6116"/>
                    <a:pt x="13406" y="6093"/>
                  </a:cubicBezTo>
                  <a:cubicBezTo>
                    <a:pt x="13537" y="6083"/>
                    <a:pt x="13608" y="6048"/>
                    <a:pt x="13644" y="6008"/>
                  </a:cubicBezTo>
                  <a:cubicBezTo>
                    <a:pt x="13680" y="5969"/>
                    <a:pt x="13683" y="5924"/>
                    <a:pt x="13678" y="5895"/>
                  </a:cubicBezTo>
                  <a:cubicBezTo>
                    <a:pt x="13651" y="5760"/>
                    <a:pt x="13923" y="5811"/>
                    <a:pt x="13769" y="5677"/>
                  </a:cubicBezTo>
                  <a:cubicBezTo>
                    <a:pt x="13751" y="5661"/>
                    <a:pt x="13932" y="5665"/>
                    <a:pt x="13896" y="5582"/>
                  </a:cubicBezTo>
                  <a:cubicBezTo>
                    <a:pt x="13851" y="5475"/>
                    <a:pt x="13878" y="5432"/>
                    <a:pt x="13987" y="5416"/>
                  </a:cubicBezTo>
                  <a:cubicBezTo>
                    <a:pt x="14205" y="5384"/>
                    <a:pt x="14234" y="5292"/>
                    <a:pt x="14152" y="5249"/>
                  </a:cubicBezTo>
                  <a:cubicBezTo>
                    <a:pt x="14116" y="5231"/>
                    <a:pt x="14083" y="5214"/>
                    <a:pt x="14051" y="5197"/>
                  </a:cubicBezTo>
                  <a:cubicBezTo>
                    <a:pt x="14019" y="5181"/>
                    <a:pt x="13987" y="5164"/>
                    <a:pt x="13950" y="5146"/>
                  </a:cubicBezTo>
                  <a:cubicBezTo>
                    <a:pt x="13922" y="5134"/>
                    <a:pt x="13898" y="5121"/>
                    <a:pt x="13879" y="5106"/>
                  </a:cubicBezTo>
                  <a:cubicBezTo>
                    <a:pt x="13859" y="5091"/>
                    <a:pt x="13843" y="5075"/>
                    <a:pt x="13834" y="5059"/>
                  </a:cubicBezTo>
                  <a:cubicBezTo>
                    <a:pt x="13770" y="4941"/>
                    <a:pt x="13843" y="4806"/>
                    <a:pt x="13826" y="4680"/>
                  </a:cubicBezTo>
                  <a:cubicBezTo>
                    <a:pt x="13789" y="4418"/>
                    <a:pt x="13652" y="4358"/>
                    <a:pt x="13516" y="4232"/>
                  </a:cubicBezTo>
                  <a:cubicBezTo>
                    <a:pt x="13516" y="4208"/>
                    <a:pt x="13512" y="4179"/>
                    <a:pt x="13503" y="4154"/>
                  </a:cubicBezTo>
                  <a:cubicBezTo>
                    <a:pt x="13494" y="4129"/>
                    <a:pt x="13481" y="4107"/>
                    <a:pt x="13462" y="4097"/>
                  </a:cubicBezTo>
                  <a:cubicBezTo>
                    <a:pt x="13208" y="3939"/>
                    <a:pt x="12718" y="3855"/>
                    <a:pt x="12282" y="3836"/>
                  </a:cubicBezTo>
                  <a:cubicBezTo>
                    <a:pt x="12100" y="3828"/>
                    <a:pt x="11882" y="3822"/>
                    <a:pt x="11672" y="3826"/>
                  </a:cubicBezTo>
                  <a:close/>
                </a:path>
              </a:pathLst>
            </a:cu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63500" dist="0" dir="162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effectLst>
                    <a:outerShdw sx="100000" sy="100000" kx="0" ky="0" algn="b" rotWithShape="0" blurRad="63500" dist="25400" dir="2700000">
                      <a:srgbClr val="000000">
                        <a:alpha val="7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156" name="내가 주문을 받으마"/>
            <p:cNvSpPr txBox="1"/>
            <p:nvPr/>
          </p:nvSpPr>
          <p:spPr>
            <a:xfrm>
              <a:off x="11117" y="526156"/>
              <a:ext cx="1826262" cy="3978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500"/>
              </a:lvl1pPr>
            </a:lstStyle>
            <a:p>
              <a:pPr/>
              <a:r>
                <a:t>내가 주문을 받으마</a:t>
              </a:r>
            </a:p>
          </p:txBody>
        </p:sp>
      </p:grpSp>
      <p:grpSp>
        <p:nvGrpSpPr>
          <p:cNvPr id="160" name="그룹"/>
          <p:cNvGrpSpPr/>
          <p:nvPr/>
        </p:nvGrpSpPr>
        <p:grpSpPr>
          <a:xfrm>
            <a:off x="3875736" y="4107169"/>
            <a:ext cx="3443413" cy="3101362"/>
            <a:chOff x="114299" y="38100"/>
            <a:chExt cx="3443411" cy="3101360"/>
          </a:xfrm>
        </p:grpSpPr>
        <p:sp>
          <p:nvSpPr>
            <p:cNvPr id="158" name="캘린더"/>
            <p:cNvSpPr/>
            <p:nvPr/>
          </p:nvSpPr>
          <p:spPr>
            <a:xfrm>
              <a:off x="117044" y="41109"/>
              <a:ext cx="3440668" cy="3098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0799" y="1226"/>
                  </a:moveTo>
                  <a:cubicBezTo>
                    <a:pt x="11121" y="1226"/>
                    <a:pt x="11383" y="1516"/>
                    <a:pt x="11382" y="1874"/>
                  </a:cubicBezTo>
                  <a:cubicBezTo>
                    <a:pt x="11382" y="2232"/>
                    <a:pt x="11121" y="2522"/>
                    <a:pt x="10799" y="2522"/>
                  </a:cubicBezTo>
                  <a:cubicBezTo>
                    <a:pt x="10477" y="2522"/>
                    <a:pt x="10217" y="2232"/>
                    <a:pt x="10218" y="1874"/>
                  </a:cubicBezTo>
                  <a:cubicBezTo>
                    <a:pt x="10218" y="1516"/>
                    <a:pt x="10477" y="1226"/>
                    <a:pt x="10799" y="1226"/>
                  </a:cubicBezTo>
                  <a:close/>
                  <a:moveTo>
                    <a:pt x="1742" y="5085"/>
                  </a:moveTo>
                  <a:lnTo>
                    <a:pt x="19857" y="5085"/>
                  </a:lnTo>
                  <a:lnTo>
                    <a:pt x="19857" y="19557"/>
                  </a:lnTo>
                  <a:lnTo>
                    <a:pt x="1742" y="19557"/>
                  </a:lnTo>
                  <a:lnTo>
                    <a:pt x="1742" y="5085"/>
                  </a:lnTo>
                  <a:close/>
                  <a:moveTo>
                    <a:pt x="2068" y="5447"/>
                  </a:moveTo>
                  <a:lnTo>
                    <a:pt x="2068" y="7907"/>
                  </a:lnTo>
                  <a:lnTo>
                    <a:pt x="4283" y="7907"/>
                  </a:lnTo>
                  <a:lnTo>
                    <a:pt x="4283" y="5447"/>
                  </a:lnTo>
                  <a:lnTo>
                    <a:pt x="2068" y="5447"/>
                  </a:lnTo>
                  <a:close/>
                  <a:moveTo>
                    <a:pt x="4609" y="5447"/>
                  </a:moveTo>
                  <a:lnTo>
                    <a:pt x="4609" y="7907"/>
                  </a:lnTo>
                  <a:lnTo>
                    <a:pt x="6824" y="7907"/>
                  </a:lnTo>
                  <a:lnTo>
                    <a:pt x="6824" y="5447"/>
                  </a:lnTo>
                  <a:lnTo>
                    <a:pt x="4609" y="5447"/>
                  </a:lnTo>
                  <a:close/>
                  <a:moveTo>
                    <a:pt x="7150" y="5447"/>
                  </a:moveTo>
                  <a:lnTo>
                    <a:pt x="7150" y="7907"/>
                  </a:lnTo>
                  <a:lnTo>
                    <a:pt x="9365" y="7907"/>
                  </a:lnTo>
                  <a:lnTo>
                    <a:pt x="9365" y="5447"/>
                  </a:lnTo>
                  <a:lnTo>
                    <a:pt x="7150" y="5447"/>
                  </a:lnTo>
                  <a:close/>
                  <a:moveTo>
                    <a:pt x="9692" y="5447"/>
                  </a:moveTo>
                  <a:lnTo>
                    <a:pt x="9692" y="7907"/>
                  </a:lnTo>
                  <a:lnTo>
                    <a:pt x="11907" y="7907"/>
                  </a:lnTo>
                  <a:lnTo>
                    <a:pt x="11907" y="5447"/>
                  </a:lnTo>
                  <a:lnTo>
                    <a:pt x="9692" y="5447"/>
                  </a:lnTo>
                  <a:close/>
                  <a:moveTo>
                    <a:pt x="12233" y="5447"/>
                  </a:moveTo>
                  <a:lnTo>
                    <a:pt x="12233" y="7907"/>
                  </a:lnTo>
                  <a:lnTo>
                    <a:pt x="14448" y="7907"/>
                  </a:lnTo>
                  <a:lnTo>
                    <a:pt x="14448" y="5447"/>
                  </a:lnTo>
                  <a:lnTo>
                    <a:pt x="12233" y="5447"/>
                  </a:lnTo>
                  <a:close/>
                  <a:moveTo>
                    <a:pt x="14774" y="5447"/>
                  </a:moveTo>
                  <a:lnTo>
                    <a:pt x="14774" y="7907"/>
                  </a:lnTo>
                  <a:lnTo>
                    <a:pt x="16989" y="7907"/>
                  </a:lnTo>
                  <a:lnTo>
                    <a:pt x="16989" y="5447"/>
                  </a:lnTo>
                  <a:lnTo>
                    <a:pt x="14774" y="5447"/>
                  </a:lnTo>
                  <a:close/>
                  <a:moveTo>
                    <a:pt x="17316" y="5447"/>
                  </a:moveTo>
                  <a:lnTo>
                    <a:pt x="17316" y="7907"/>
                  </a:lnTo>
                  <a:lnTo>
                    <a:pt x="19530" y="7907"/>
                  </a:lnTo>
                  <a:lnTo>
                    <a:pt x="19530" y="5447"/>
                  </a:lnTo>
                  <a:lnTo>
                    <a:pt x="17316" y="5447"/>
                  </a:lnTo>
                  <a:close/>
                  <a:moveTo>
                    <a:pt x="2068" y="8269"/>
                  </a:moveTo>
                  <a:lnTo>
                    <a:pt x="2068" y="10729"/>
                  </a:lnTo>
                  <a:lnTo>
                    <a:pt x="4283" y="10729"/>
                  </a:lnTo>
                  <a:lnTo>
                    <a:pt x="4283" y="8269"/>
                  </a:lnTo>
                  <a:lnTo>
                    <a:pt x="2068" y="8269"/>
                  </a:lnTo>
                  <a:close/>
                  <a:moveTo>
                    <a:pt x="4609" y="8269"/>
                  </a:moveTo>
                  <a:lnTo>
                    <a:pt x="4609" y="10729"/>
                  </a:lnTo>
                  <a:lnTo>
                    <a:pt x="6824" y="10729"/>
                  </a:lnTo>
                  <a:lnTo>
                    <a:pt x="6824" y="8269"/>
                  </a:lnTo>
                  <a:lnTo>
                    <a:pt x="4609" y="8269"/>
                  </a:lnTo>
                  <a:close/>
                  <a:moveTo>
                    <a:pt x="7150" y="8269"/>
                  </a:moveTo>
                  <a:lnTo>
                    <a:pt x="7150" y="10729"/>
                  </a:lnTo>
                  <a:lnTo>
                    <a:pt x="9365" y="10729"/>
                  </a:lnTo>
                  <a:lnTo>
                    <a:pt x="9365" y="8269"/>
                  </a:lnTo>
                  <a:lnTo>
                    <a:pt x="7150" y="8269"/>
                  </a:lnTo>
                  <a:close/>
                  <a:moveTo>
                    <a:pt x="9692" y="8269"/>
                  </a:moveTo>
                  <a:lnTo>
                    <a:pt x="9692" y="10729"/>
                  </a:lnTo>
                  <a:lnTo>
                    <a:pt x="11907" y="10729"/>
                  </a:lnTo>
                  <a:lnTo>
                    <a:pt x="11907" y="8269"/>
                  </a:lnTo>
                  <a:lnTo>
                    <a:pt x="9692" y="8269"/>
                  </a:lnTo>
                  <a:close/>
                  <a:moveTo>
                    <a:pt x="12233" y="8269"/>
                  </a:moveTo>
                  <a:lnTo>
                    <a:pt x="12233" y="10729"/>
                  </a:lnTo>
                  <a:lnTo>
                    <a:pt x="14448" y="10729"/>
                  </a:lnTo>
                  <a:lnTo>
                    <a:pt x="14448" y="8269"/>
                  </a:lnTo>
                  <a:lnTo>
                    <a:pt x="12233" y="8269"/>
                  </a:lnTo>
                  <a:close/>
                  <a:moveTo>
                    <a:pt x="14774" y="8269"/>
                  </a:moveTo>
                  <a:lnTo>
                    <a:pt x="14774" y="10729"/>
                  </a:lnTo>
                  <a:lnTo>
                    <a:pt x="16989" y="10729"/>
                  </a:lnTo>
                  <a:lnTo>
                    <a:pt x="16989" y="8269"/>
                  </a:lnTo>
                  <a:lnTo>
                    <a:pt x="14774" y="8269"/>
                  </a:lnTo>
                  <a:close/>
                  <a:moveTo>
                    <a:pt x="17316" y="8269"/>
                  </a:moveTo>
                  <a:lnTo>
                    <a:pt x="17316" y="10729"/>
                  </a:lnTo>
                  <a:lnTo>
                    <a:pt x="19530" y="10729"/>
                  </a:lnTo>
                  <a:lnTo>
                    <a:pt x="19530" y="8269"/>
                  </a:lnTo>
                  <a:lnTo>
                    <a:pt x="17316" y="8269"/>
                  </a:lnTo>
                  <a:close/>
                  <a:moveTo>
                    <a:pt x="2068" y="11091"/>
                  </a:moveTo>
                  <a:lnTo>
                    <a:pt x="2068" y="13551"/>
                  </a:lnTo>
                  <a:lnTo>
                    <a:pt x="4283" y="13551"/>
                  </a:lnTo>
                  <a:lnTo>
                    <a:pt x="4283" y="11091"/>
                  </a:lnTo>
                  <a:lnTo>
                    <a:pt x="2068" y="11091"/>
                  </a:lnTo>
                  <a:close/>
                  <a:moveTo>
                    <a:pt x="4609" y="11091"/>
                  </a:moveTo>
                  <a:lnTo>
                    <a:pt x="4609" y="13551"/>
                  </a:lnTo>
                  <a:lnTo>
                    <a:pt x="6824" y="13551"/>
                  </a:lnTo>
                  <a:lnTo>
                    <a:pt x="6824" y="11091"/>
                  </a:lnTo>
                  <a:lnTo>
                    <a:pt x="4609" y="11091"/>
                  </a:lnTo>
                  <a:close/>
                  <a:moveTo>
                    <a:pt x="7150" y="11091"/>
                  </a:moveTo>
                  <a:lnTo>
                    <a:pt x="7150" y="13551"/>
                  </a:lnTo>
                  <a:lnTo>
                    <a:pt x="9365" y="13551"/>
                  </a:lnTo>
                  <a:lnTo>
                    <a:pt x="9365" y="11091"/>
                  </a:lnTo>
                  <a:lnTo>
                    <a:pt x="7150" y="11091"/>
                  </a:lnTo>
                  <a:close/>
                  <a:moveTo>
                    <a:pt x="9692" y="11091"/>
                  </a:moveTo>
                  <a:lnTo>
                    <a:pt x="9692" y="13551"/>
                  </a:lnTo>
                  <a:lnTo>
                    <a:pt x="11907" y="13551"/>
                  </a:lnTo>
                  <a:lnTo>
                    <a:pt x="11907" y="11091"/>
                  </a:lnTo>
                  <a:lnTo>
                    <a:pt x="9692" y="11091"/>
                  </a:lnTo>
                  <a:close/>
                  <a:moveTo>
                    <a:pt x="12233" y="11091"/>
                  </a:moveTo>
                  <a:lnTo>
                    <a:pt x="12233" y="13551"/>
                  </a:lnTo>
                  <a:lnTo>
                    <a:pt x="14448" y="13551"/>
                  </a:lnTo>
                  <a:lnTo>
                    <a:pt x="14448" y="11091"/>
                  </a:lnTo>
                  <a:lnTo>
                    <a:pt x="12233" y="11091"/>
                  </a:lnTo>
                  <a:close/>
                  <a:moveTo>
                    <a:pt x="14774" y="11091"/>
                  </a:moveTo>
                  <a:lnTo>
                    <a:pt x="14774" y="13551"/>
                  </a:lnTo>
                  <a:lnTo>
                    <a:pt x="16989" y="13551"/>
                  </a:lnTo>
                  <a:lnTo>
                    <a:pt x="16989" y="11091"/>
                  </a:lnTo>
                  <a:lnTo>
                    <a:pt x="14774" y="11091"/>
                  </a:lnTo>
                  <a:close/>
                  <a:moveTo>
                    <a:pt x="17316" y="11091"/>
                  </a:moveTo>
                  <a:lnTo>
                    <a:pt x="17316" y="13551"/>
                  </a:lnTo>
                  <a:lnTo>
                    <a:pt x="19530" y="13551"/>
                  </a:lnTo>
                  <a:lnTo>
                    <a:pt x="19530" y="11091"/>
                  </a:lnTo>
                  <a:lnTo>
                    <a:pt x="17316" y="11091"/>
                  </a:lnTo>
                  <a:close/>
                  <a:moveTo>
                    <a:pt x="2068" y="13913"/>
                  </a:moveTo>
                  <a:lnTo>
                    <a:pt x="2068" y="16373"/>
                  </a:lnTo>
                  <a:lnTo>
                    <a:pt x="4283" y="16373"/>
                  </a:lnTo>
                  <a:lnTo>
                    <a:pt x="4283" y="13913"/>
                  </a:lnTo>
                  <a:lnTo>
                    <a:pt x="2068" y="13913"/>
                  </a:lnTo>
                  <a:close/>
                  <a:moveTo>
                    <a:pt x="4609" y="13913"/>
                  </a:moveTo>
                  <a:lnTo>
                    <a:pt x="4609" y="16373"/>
                  </a:lnTo>
                  <a:lnTo>
                    <a:pt x="6824" y="16373"/>
                  </a:lnTo>
                  <a:lnTo>
                    <a:pt x="6824" y="13913"/>
                  </a:lnTo>
                  <a:lnTo>
                    <a:pt x="4609" y="13913"/>
                  </a:lnTo>
                  <a:close/>
                  <a:moveTo>
                    <a:pt x="7150" y="13913"/>
                  </a:moveTo>
                  <a:lnTo>
                    <a:pt x="7150" y="16373"/>
                  </a:lnTo>
                  <a:lnTo>
                    <a:pt x="9365" y="16373"/>
                  </a:lnTo>
                  <a:lnTo>
                    <a:pt x="9365" y="13913"/>
                  </a:lnTo>
                  <a:lnTo>
                    <a:pt x="7150" y="13913"/>
                  </a:lnTo>
                  <a:close/>
                  <a:moveTo>
                    <a:pt x="9692" y="13913"/>
                  </a:moveTo>
                  <a:lnTo>
                    <a:pt x="9692" y="16373"/>
                  </a:lnTo>
                  <a:lnTo>
                    <a:pt x="11907" y="16373"/>
                  </a:lnTo>
                  <a:lnTo>
                    <a:pt x="11907" y="13913"/>
                  </a:lnTo>
                  <a:lnTo>
                    <a:pt x="9692" y="13913"/>
                  </a:lnTo>
                  <a:close/>
                  <a:moveTo>
                    <a:pt x="12233" y="13913"/>
                  </a:moveTo>
                  <a:lnTo>
                    <a:pt x="12233" y="16373"/>
                  </a:lnTo>
                  <a:lnTo>
                    <a:pt x="14448" y="16373"/>
                  </a:lnTo>
                  <a:lnTo>
                    <a:pt x="14448" y="13913"/>
                  </a:lnTo>
                  <a:lnTo>
                    <a:pt x="12233" y="13913"/>
                  </a:lnTo>
                  <a:close/>
                  <a:moveTo>
                    <a:pt x="14774" y="13913"/>
                  </a:moveTo>
                  <a:lnTo>
                    <a:pt x="14774" y="16373"/>
                  </a:lnTo>
                  <a:lnTo>
                    <a:pt x="16989" y="16373"/>
                  </a:lnTo>
                  <a:lnTo>
                    <a:pt x="16989" y="13913"/>
                  </a:lnTo>
                  <a:lnTo>
                    <a:pt x="14774" y="13913"/>
                  </a:lnTo>
                  <a:close/>
                  <a:moveTo>
                    <a:pt x="17316" y="13913"/>
                  </a:moveTo>
                  <a:lnTo>
                    <a:pt x="17316" y="16373"/>
                  </a:lnTo>
                  <a:lnTo>
                    <a:pt x="19530" y="16373"/>
                  </a:lnTo>
                  <a:lnTo>
                    <a:pt x="19530" y="13913"/>
                  </a:lnTo>
                  <a:lnTo>
                    <a:pt x="17316" y="13913"/>
                  </a:lnTo>
                  <a:close/>
                  <a:moveTo>
                    <a:pt x="2068" y="16735"/>
                  </a:moveTo>
                  <a:lnTo>
                    <a:pt x="2068" y="19195"/>
                  </a:lnTo>
                  <a:lnTo>
                    <a:pt x="4283" y="19195"/>
                  </a:lnTo>
                  <a:lnTo>
                    <a:pt x="4283" y="16735"/>
                  </a:lnTo>
                  <a:lnTo>
                    <a:pt x="2068" y="16735"/>
                  </a:lnTo>
                  <a:close/>
                  <a:moveTo>
                    <a:pt x="4609" y="16735"/>
                  </a:moveTo>
                  <a:lnTo>
                    <a:pt x="4609" y="19195"/>
                  </a:lnTo>
                  <a:lnTo>
                    <a:pt x="6824" y="19195"/>
                  </a:lnTo>
                  <a:lnTo>
                    <a:pt x="6824" y="16735"/>
                  </a:lnTo>
                  <a:lnTo>
                    <a:pt x="4609" y="16735"/>
                  </a:lnTo>
                  <a:close/>
                  <a:moveTo>
                    <a:pt x="7150" y="16735"/>
                  </a:moveTo>
                  <a:lnTo>
                    <a:pt x="7150" y="19195"/>
                  </a:lnTo>
                  <a:lnTo>
                    <a:pt x="9365" y="19195"/>
                  </a:lnTo>
                  <a:lnTo>
                    <a:pt x="9365" y="16735"/>
                  </a:lnTo>
                  <a:lnTo>
                    <a:pt x="7150" y="16735"/>
                  </a:lnTo>
                  <a:close/>
                  <a:moveTo>
                    <a:pt x="9692" y="16735"/>
                  </a:moveTo>
                  <a:lnTo>
                    <a:pt x="9692" y="19195"/>
                  </a:lnTo>
                  <a:lnTo>
                    <a:pt x="11907" y="19195"/>
                  </a:lnTo>
                  <a:lnTo>
                    <a:pt x="11907" y="16735"/>
                  </a:lnTo>
                  <a:lnTo>
                    <a:pt x="9692" y="16735"/>
                  </a:lnTo>
                  <a:close/>
                  <a:moveTo>
                    <a:pt x="12233" y="16735"/>
                  </a:moveTo>
                  <a:lnTo>
                    <a:pt x="12233" y="19195"/>
                  </a:lnTo>
                  <a:lnTo>
                    <a:pt x="14448" y="19195"/>
                  </a:lnTo>
                  <a:lnTo>
                    <a:pt x="14448" y="16735"/>
                  </a:lnTo>
                  <a:lnTo>
                    <a:pt x="12233" y="16735"/>
                  </a:lnTo>
                  <a:close/>
                  <a:moveTo>
                    <a:pt x="14774" y="16735"/>
                  </a:moveTo>
                  <a:lnTo>
                    <a:pt x="14774" y="19195"/>
                  </a:lnTo>
                  <a:lnTo>
                    <a:pt x="16989" y="19195"/>
                  </a:lnTo>
                  <a:lnTo>
                    <a:pt x="16989" y="16735"/>
                  </a:lnTo>
                  <a:lnTo>
                    <a:pt x="14774" y="16735"/>
                  </a:lnTo>
                  <a:close/>
                  <a:moveTo>
                    <a:pt x="17316" y="16735"/>
                  </a:moveTo>
                  <a:lnTo>
                    <a:pt x="17316" y="19195"/>
                  </a:lnTo>
                  <a:lnTo>
                    <a:pt x="19530" y="19195"/>
                  </a:lnTo>
                  <a:lnTo>
                    <a:pt x="19530" y="16735"/>
                  </a:lnTo>
                  <a:lnTo>
                    <a:pt x="17316" y="16735"/>
                  </a:lnTo>
                  <a:close/>
                </a:path>
              </a:pathLst>
            </a:cu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63500" dist="0" dir="162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effectLst>
                    <a:outerShdw sx="100000" sy="100000" kx="0" ky="0" algn="b" rotWithShape="0" blurRad="63500" dist="25400" dir="2700000">
                      <a:srgbClr val="000000">
                        <a:alpha val="7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159" name="메뉴판…"/>
            <p:cNvSpPr txBox="1"/>
            <p:nvPr/>
          </p:nvSpPr>
          <p:spPr>
            <a:xfrm>
              <a:off x="114300" y="38100"/>
              <a:ext cx="1763112" cy="7929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000"/>
              </a:pPr>
              <a:r>
                <a:t>메뉴판</a:t>
              </a:r>
            </a:p>
            <a:p>
              <a:pPr>
                <a:defRPr sz="2000"/>
              </a:pPr>
              <a:r>
                <a:t>이벤트 리스너</a:t>
              </a:r>
            </a:p>
          </p:txBody>
        </p:sp>
      </p:grpSp>
      <p:grpSp>
        <p:nvGrpSpPr>
          <p:cNvPr id="163" name="그룹"/>
          <p:cNvGrpSpPr/>
          <p:nvPr/>
        </p:nvGrpSpPr>
        <p:grpSpPr>
          <a:xfrm>
            <a:off x="10542586" y="2733718"/>
            <a:ext cx="2257428" cy="6096128"/>
            <a:chOff x="0" y="0"/>
            <a:chExt cx="2257426" cy="6096126"/>
          </a:xfrm>
        </p:grpSpPr>
        <p:sp>
          <p:nvSpPr>
            <p:cNvPr id="161" name="남성"/>
            <p:cNvSpPr/>
            <p:nvPr/>
          </p:nvSpPr>
          <p:spPr>
            <a:xfrm>
              <a:off x="0" y="0"/>
              <a:ext cx="2257427" cy="6096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5" h="21600" fill="norm" stroke="1" extrusionOk="0">
                  <a:moveTo>
                    <a:pt x="10541" y="0"/>
                  </a:moveTo>
                  <a:cubicBezTo>
                    <a:pt x="9273" y="0"/>
                    <a:pt x="8003" y="179"/>
                    <a:pt x="7035" y="538"/>
                  </a:cubicBezTo>
                  <a:cubicBezTo>
                    <a:pt x="5100" y="1256"/>
                    <a:pt x="5100" y="2421"/>
                    <a:pt x="7035" y="3139"/>
                  </a:cubicBezTo>
                  <a:cubicBezTo>
                    <a:pt x="8970" y="3857"/>
                    <a:pt x="12108" y="3857"/>
                    <a:pt x="14043" y="3139"/>
                  </a:cubicBezTo>
                  <a:cubicBezTo>
                    <a:pt x="15978" y="2421"/>
                    <a:pt x="15978" y="1256"/>
                    <a:pt x="14043" y="538"/>
                  </a:cubicBezTo>
                  <a:cubicBezTo>
                    <a:pt x="13075" y="179"/>
                    <a:pt x="11810" y="0"/>
                    <a:pt x="10541" y="0"/>
                  </a:cubicBezTo>
                  <a:close/>
                  <a:moveTo>
                    <a:pt x="4861" y="4062"/>
                  </a:moveTo>
                  <a:cubicBezTo>
                    <a:pt x="2985" y="4062"/>
                    <a:pt x="1457" y="4336"/>
                    <a:pt x="914" y="4566"/>
                  </a:cubicBezTo>
                  <a:cubicBezTo>
                    <a:pt x="-20" y="4962"/>
                    <a:pt x="-22" y="5441"/>
                    <a:pt x="9" y="5608"/>
                  </a:cubicBezTo>
                  <a:lnTo>
                    <a:pt x="9" y="12393"/>
                  </a:lnTo>
                  <a:cubicBezTo>
                    <a:pt x="9" y="12729"/>
                    <a:pt x="742" y="13000"/>
                    <a:pt x="1646" y="13001"/>
                  </a:cubicBezTo>
                  <a:cubicBezTo>
                    <a:pt x="2551" y="13001"/>
                    <a:pt x="3283" y="12729"/>
                    <a:pt x="3283" y="12393"/>
                  </a:cubicBezTo>
                  <a:lnTo>
                    <a:pt x="3283" y="6779"/>
                  </a:lnTo>
                  <a:lnTo>
                    <a:pt x="4780" y="6779"/>
                  </a:lnTo>
                  <a:lnTo>
                    <a:pt x="4780" y="12641"/>
                  </a:lnTo>
                  <a:lnTo>
                    <a:pt x="4793" y="12641"/>
                  </a:lnTo>
                  <a:lnTo>
                    <a:pt x="4793" y="20628"/>
                  </a:lnTo>
                  <a:cubicBezTo>
                    <a:pt x="4793" y="21165"/>
                    <a:pt x="5965" y="21600"/>
                    <a:pt x="7413" y="21600"/>
                  </a:cubicBezTo>
                  <a:cubicBezTo>
                    <a:pt x="8860" y="21600"/>
                    <a:pt x="10037" y="21165"/>
                    <a:pt x="10037" y="20628"/>
                  </a:cubicBezTo>
                  <a:lnTo>
                    <a:pt x="10037" y="12641"/>
                  </a:lnTo>
                  <a:lnTo>
                    <a:pt x="11524" y="12641"/>
                  </a:lnTo>
                  <a:lnTo>
                    <a:pt x="11524" y="20628"/>
                  </a:lnTo>
                  <a:cubicBezTo>
                    <a:pt x="11524" y="21165"/>
                    <a:pt x="12700" y="21600"/>
                    <a:pt x="14147" y="21600"/>
                  </a:cubicBezTo>
                  <a:cubicBezTo>
                    <a:pt x="15595" y="21600"/>
                    <a:pt x="16767" y="21165"/>
                    <a:pt x="16767" y="20628"/>
                  </a:cubicBezTo>
                  <a:lnTo>
                    <a:pt x="16767" y="12641"/>
                  </a:lnTo>
                  <a:lnTo>
                    <a:pt x="16785" y="12641"/>
                  </a:lnTo>
                  <a:lnTo>
                    <a:pt x="16785" y="6779"/>
                  </a:lnTo>
                  <a:lnTo>
                    <a:pt x="18272" y="6779"/>
                  </a:lnTo>
                  <a:lnTo>
                    <a:pt x="18272" y="12393"/>
                  </a:lnTo>
                  <a:cubicBezTo>
                    <a:pt x="18272" y="12729"/>
                    <a:pt x="19004" y="13000"/>
                    <a:pt x="19909" y="13001"/>
                  </a:cubicBezTo>
                  <a:cubicBezTo>
                    <a:pt x="20814" y="13001"/>
                    <a:pt x="21546" y="12729"/>
                    <a:pt x="21546" y="12393"/>
                  </a:cubicBezTo>
                  <a:lnTo>
                    <a:pt x="21546" y="5608"/>
                  </a:lnTo>
                  <a:cubicBezTo>
                    <a:pt x="21578" y="5441"/>
                    <a:pt x="21576" y="4962"/>
                    <a:pt x="20641" y="4566"/>
                  </a:cubicBezTo>
                  <a:cubicBezTo>
                    <a:pt x="20099" y="4336"/>
                    <a:pt x="18084" y="4062"/>
                    <a:pt x="16208" y="4062"/>
                  </a:cubicBezTo>
                  <a:lnTo>
                    <a:pt x="10705" y="4062"/>
                  </a:lnTo>
                  <a:lnTo>
                    <a:pt x="10364" y="4062"/>
                  </a:lnTo>
                  <a:lnTo>
                    <a:pt x="4861" y="4062"/>
                  </a:lnTo>
                  <a:close/>
                </a:path>
              </a:pathLst>
            </a:cu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63500" dist="0" dir="162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effectLst>
                    <a:outerShdw sx="100000" sy="100000" kx="0" ky="0" algn="b" rotWithShape="0" blurRad="63500" dist="25400" dir="2700000">
                      <a:srgbClr val="000000">
                        <a:alpha val="7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162" name="요리사…"/>
            <p:cNvSpPr txBox="1"/>
            <p:nvPr/>
          </p:nvSpPr>
          <p:spPr>
            <a:xfrm>
              <a:off x="5804" y="1152480"/>
              <a:ext cx="2245819" cy="1371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요리사</a:t>
              </a:r>
            </a:p>
            <a:p>
              <a:pPr/>
              <a:r>
                <a:t>콜백함수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비동기 처리 및 콜백의 이해 4…"/>
          <p:cNvSpPr txBox="1"/>
          <p:nvPr>
            <p:ph type="title"/>
          </p:nvPr>
        </p:nvSpPr>
        <p:spPr>
          <a:xfrm>
            <a:off x="1257300" y="203200"/>
            <a:ext cx="11116023" cy="2540000"/>
          </a:xfrm>
          <a:prstGeom prst="rect">
            <a:avLst/>
          </a:prstGeom>
        </p:spPr>
        <p:txBody>
          <a:bodyPr/>
          <a:lstStyle/>
          <a:p>
            <a:pPr>
              <a:defRPr sz="6000"/>
            </a:pPr>
            <a:r>
              <a:t>비동기 처리 및 콜백의 이해 4</a:t>
            </a:r>
          </a:p>
          <a:p>
            <a:pPr>
              <a:defRPr sz="6000"/>
            </a:pPr>
            <a:r>
              <a:t>비동기 방식</a:t>
            </a:r>
          </a:p>
        </p:txBody>
      </p:sp>
      <p:sp>
        <p:nvSpPr>
          <p:cNvPr id="166" name="node.js 이해"/>
          <p:cNvSpPr/>
          <p:nvPr/>
        </p:nvSpPr>
        <p:spPr>
          <a:xfrm>
            <a:off x="-12700" y="-12700"/>
            <a:ext cx="13004800" cy="583456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000">
                <a:effectLst>
                  <a:outerShdw sx="100000" sy="100000" kx="0" ky="0" algn="b" rotWithShape="0" blurRad="63500" dist="25400" dir="270000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pPr/>
            <a:r>
              <a:t>node.js 이해</a:t>
            </a:r>
          </a:p>
        </p:txBody>
      </p:sp>
      <p:sp>
        <p:nvSpPr>
          <p:cNvPr id="167" name="1. 손님이 메뉴판을 보고 메뉴요청(이벤트 발생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25780" indent="-525780" defTabSz="420623">
              <a:spcBef>
                <a:spcPts val="3300"/>
              </a:spcBef>
              <a:buBlip>
                <a:blip r:embed="rId3"/>
              </a:buBlip>
              <a:defRPr sz="3312"/>
            </a:pPr>
            <a:r>
              <a:t>1. 손님이 메뉴판을 보고 메뉴요청(이벤트 발생)</a:t>
            </a:r>
          </a:p>
          <a:p>
            <a:pPr marL="525780" indent="-525780" defTabSz="420623">
              <a:spcBef>
                <a:spcPts val="3300"/>
              </a:spcBef>
              <a:buBlip>
                <a:blip r:embed="rId3"/>
              </a:buBlip>
              <a:defRPr sz="3312"/>
            </a:pPr>
            <a:r>
              <a:t>2. 주문을 받는 사람이 해당 메뉴를 요리사에게 요청</a:t>
            </a:r>
          </a:p>
          <a:p>
            <a:pPr marL="525780" indent="-525780" defTabSz="420623">
              <a:spcBef>
                <a:spcPts val="3300"/>
              </a:spcBef>
              <a:buBlip>
                <a:blip r:embed="rId3"/>
              </a:buBlip>
              <a:defRPr sz="3312"/>
            </a:pPr>
            <a:r>
              <a:t>3. 요리사는 해당 요청사항에 대해서 요리 시작(콜백 함수 실행)</a:t>
            </a:r>
          </a:p>
          <a:p>
            <a:pPr marL="525780" indent="-525780" defTabSz="420623">
              <a:spcBef>
                <a:spcPts val="3300"/>
              </a:spcBef>
              <a:buBlip>
                <a:blip r:embed="rId3"/>
              </a:buBlip>
              <a:defRPr sz="3312"/>
            </a:pPr>
            <a:r>
              <a:t>4. 주문을 받는 사람은 요리를 기다리지 않고 또 다시 손님의 주문을 받음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비동기 처리 및 콜백의 이해 5…"/>
          <p:cNvSpPr txBox="1"/>
          <p:nvPr>
            <p:ph type="title"/>
          </p:nvPr>
        </p:nvSpPr>
        <p:spPr>
          <a:xfrm>
            <a:off x="1257300" y="203200"/>
            <a:ext cx="11116023" cy="2540000"/>
          </a:xfrm>
          <a:prstGeom prst="rect">
            <a:avLst/>
          </a:prstGeom>
        </p:spPr>
        <p:txBody>
          <a:bodyPr/>
          <a:lstStyle/>
          <a:p>
            <a:pPr>
              <a:defRPr sz="6000"/>
            </a:pPr>
            <a:r>
              <a:t>비동기 처리 및 콜백의 이해 5</a:t>
            </a:r>
          </a:p>
          <a:p>
            <a:pPr>
              <a:defRPr sz="6000"/>
            </a:pPr>
            <a:r>
              <a:t>동기 방식</a:t>
            </a:r>
          </a:p>
        </p:txBody>
      </p:sp>
      <p:sp>
        <p:nvSpPr>
          <p:cNvPr id="170" name="node.js 이해"/>
          <p:cNvSpPr/>
          <p:nvPr/>
        </p:nvSpPr>
        <p:spPr>
          <a:xfrm>
            <a:off x="-12700" y="-12700"/>
            <a:ext cx="13004800" cy="583456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000">
                <a:effectLst>
                  <a:outerShdw sx="100000" sy="100000" kx="0" ky="0" algn="b" rotWithShape="0" blurRad="63500" dist="25400" dir="270000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pPr/>
            <a:r>
              <a:t>node.js 이해</a:t>
            </a:r>
          </a:p>
        </p:txBody>
      </p:sp>
      <p:sp>
        <p:nvSpPr>
          <p:cNvPr id="171" name="1. 손님이 메뉴판을 보고 메뉴요청(이벤트 발생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74344" indent="-474344" defTabSz="379475">
              <a:spcBef>
                <a:spcPts val="2900"/>
              </a:spcBef>
              <a:buBlip>
                <a:blip r:embed="rId3"/>
              </a:buBlip>
              <a:defRPr sz="2988"/>
            </a:pPr>
            <a:r>
              <a:t>1. 손님이 메뉴판을 보고 메뉴요청(이벤트 발생)</a:t>
            </a:r>
          </a:p>
          <a:p>
            <a:pPr marL="474344" indent="-474344" defTabSz="379475">
              <a:spcBef>
                <a:spcPts val="2900"/>
              </a:spcBef>
              <a:buBlip>
                <a:blip r:embed="rId3"/>
              </a:buBlip>
              <a:defRPr sz="2988"/>
            </a:pPr>
            <a:r>
              <a:t>2. 주문을 받는 사람이 해당 메뉴를 요리사에게 요청</a:t>
            </a:r>
          </a:p>
          <a:p>
            <a:pPr marL="474344" indent="-474344" defTabSz="379475">
              <a:spcBef>
                <a:spcPts val="2900"/>
              </a:spcBef>
              <a:buBlip>
                <a:blip r:embed="rId3"/>
              </a:buBlip>
              <a:defRPr sz="2988"/>
            </a:pPr>
            <a:r>
              <a:t>3. 요리사는 해당 요청사항에 대해서 요리 시작(콜백 함수 실행)</a:t>
            </a:r>
          </a:p>
          <a:p>
            <a:pPr marL="474344" indent="-474344" defTabSz="379475">
              <a:spcBef>
                <a:spcPts val="2900"/>
              </a:spcBef>
              <a:buBlip>
                <a:blip r:embed="rId3"/>
              </a:buBlip>
              <a:defRPr sz="2988"/>
            </a:pPr>
            <a:r>
              <a:t>4. 주문을 받는 사람은 요리가 나올때까지 요리를 기다림</a:t>
            </a:r>
          </a:p>
          <a:p>
            <a:pPr marL="474344" indent="-474344" defTabSz="379475">
              <a:spcBef>
                <a:spcPts val="2900"/>
              </a:spcBef>
              <a:buBlip>
                <a:blip r:embed="rId3"/>
              </a:buBlip>
              <a:defRPr sz="2988"/>
            </a:pPr>
            <a:r>
              <a:t>5. 하나의 요리가 완성이 될때까지 다른 손님 주문불가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비동기 코드 이해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비동기 코드 이해</a:t>
            </a:r>
          </a:p>
        </p:txBody>
      </p:sp>
      <p:sp>
        <p:nvSpPr>
          <p:cNvPr id="174" name="var fs = require(‘fs’); console.log(‘before’);  fs.readFile(‘file.txt’, function(err, data){     if(err){ console.log(err);     else{         console.log(data):     } });   console.log(‘success’);"/>
          <p:cNvSpPr txBox="1"/>
          <p:nvPr>
            <p:ph type="body" idx="1"/>
          </p:nvPr>
        </p:nvSpPr>
        <p:spPr>
          <a:xfrm>
            <a:off x="441374" y="2768600"/>
            <a:ext cx="11293426" cy="5740400"/>
          </a:xfrm>
          <a:prstGeom prst="rect">
            <a:avLst/>
          </a:prstGeom>
        </p:spPr>
        <p:txBody>
          <a:bodyPr/>
          <a:lstStyle/>
          <a:p>
            <a:pPr marL="417195" indent="-417195" defTabSz="333756">
              <a:spcBef>
                <a:spcPts val="2600"/>
              </a:spcBef>
              <a:buBlip>
                <a:blip r:embed="rId2"/>
              </a:buBlip>
              <a:defRPr sz="2628"/>
            </a:pPr>
            <a:r>
              <a:t>var fs = require(‘fs’);</a:t>
            </a:r>
            <a:br/>
            <a:r>
              <a:t>console.log(‘before’);</a:t>
            </a:r>
            <a:br/>
            <a:br/>
            <a:r>
              <a:t>fs.readFile(‘file.txt’, function(err, data){</a:t>
            </a:r>
            <a:br/>
            <a:r>
              <a:t>    if(err){ console.log(err);</a:t>
            </a:r>
            <a:br/>
            <a:r>
              <a:t>    else{</a:t>
            </a:r>
            <a:br/>
            <a:r>
              <a:t>        console.log(data):</a:t>
            </a:r>
            <a:br/>
            <a:r>
              <a:t>    }</a:t>
            </a:r>
            <a:br/>
            <a:r>
              <a:t>});</a:t>
            </a:r>
            <a:br/>
            <a:r>
              <a:t> </a:t>
            </a:r>
            <a:br/>
            <a:r>
              <a:t>console.log(‘success’);</a:t>
            </a:r>
          </a:p>
        </p:txBody>
      </p:sp>
      <p:sp>
        <p:nvSpPr>
          <p:cNvPr id="175" name="node.js 이해"/>
          <p:cNvSpPr/>
          <p:nvPr/>
        </p:nvSpPr>
        <p:spPr>
          <a:xfrm>
            <a:off x="-12700" y="-12700"/>
            <a:ext cx="13004800" cy="583456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000">
                <a:effectLst>
                  <a:outerShdw sx="100000" sy="100000" kx="0" ky="0" algn="b" rotWithShape="0" blurRad="63500" dist="25400" dir="270000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pPr/>
            <a:r>
              <a:t>node.js 이해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jpe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jpeg"/></Relationships>

</file>

<file path=ppt/theme/theme1.xml><?xml version="1.0" encoding="utf-8"?>
<a:theme xmlns:a="http://schemas.openxmlformats.org/drawingml/2006/main" xmlns:r="http://schemas.openxmlformats.org/officeDocument/2006/relationships" name="Chalkboard">
  <a:themeElements>
    <a:clrScheme name="Chalkboard">
      <a:dk1>
        <a:srgbClr val="BC00FF"/>
      </a:dk1>
      <a:lt1>
        <a:srgbClr val="FFFFFF"/>
      </a:lt1>
      <a:dk2>
        <a:srgbClr val="51504D"/>
      </a:dk2>
      <a:lt2>
        <a:srgbClr val="CBC8C2"/>
      </a:lt2>
      <a:accent1>
        <a:srgbClr val="71B0E2"/>
      </a:accent1>
      <a:accent2>
        <a:srgbClr val="A8E685"/>
      </a:accent2>
      <a:accent3>
        <a:srgbClr val="FFE181"/>
      </a:accent3>
      <a:accent4>
        <a:srgbClr val="F2A057"/>
      </a:accent4>
      <a:accent5>
        <a:srgbClr val="FF7777"/>
      </a:accent5>
      <a:accent6>
        <a:srgbClr val="D4ABEF"/>
      </a:accent6>
      <a:hlink>
        <a:srgbClr val="0000FF"/>
      </a:hlink>
      <a:folHlink>
        <a:srgbClr val="FF00FF"/>
      </a:folHlink>
    </a:clrScheme>
    <a:fontScheme name="Chalkboard">
      <a:majorFont>
        <a:latin typeface="Chalkduster"/>
        <a:ea typeface="Chalkduster"/>
        <a:cs typeface="Chalkduster"/>
      </a:majorFont>
      <a:minorFont>
        <a:latin typeface="Chalkduster"/>
        <a:ea typeface="Chalkduster"/>
        <a:cs typeface="Chalkduster"/>
      </a:minorFont>
    </a:fontScheme>
    <a:fmtScheme name="Chalkbo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63500" dist="0" dir="162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63500" dist="25400" dir="2700000">
                <a:srgbClr val="000000">
                  <a:alpha val="70000"/>
                </a:srgbClr>
              </a:outerShdw>
            </a:effectLst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>
          <a:noFill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Chalkboard">
  <a:themeElements>
    <a:clrScheme name="Chalkboard">
      <a:dk1>
        <a:srgbClr val="000000"/>
      </a:dk1>
      <a:lt1>
        <a:srgbClr val="FFFFFF"/>
      </a:lt1>
      <a:dk2>
        <a:srgbClr val="51504D"/>
      </a:dk2>
      <a:lt2>
        <a:srgbClr val="CBC8C2"/>
      </a:lt2>
      <a:accent1>
        <a:srgbClr val="71B0E2"/>
      </a:accent1>
      <a:accent2>
        <a:srgbClr val="A8E685"/>
      </a:accent2>
      <a:accent3>
        <a:srgbClr val="FFE181"/>
      </a:accent3>
      <a:accent4>
        <a:srgbClr val="F2A057"/>
      </a:accent4>
      <a:accent5>
        <a:srgbClr val="FF7777"/>
      </a:accent5>
      <a:accent6>
        <a:srgbClr val="D4ABEF"/>
      </a:accent6>
      <a:hlink>
        <a:srgbClr val="0000FF"/>
      </a:hlink>
      <a:folHlink>
        <a:srgbClr val="FF00FF"/>
      </a:folHlink>
    </a:clrScheme>
    <a:fontScheme name="Chalkboard">
      <a:majorFont>
        <a:latin typeface="Chalkduster"/>
        <a:ea typeface="Chalkduster"/>
        <a:cs typeface="Chalkduster"/>
      </a:majorFont>
      <a:minorFont>
        <a:latin typeface="Chalkduster"/>
        <a:ea typeface="Chalkduster"/>
        <a:cs typeface="Chalkduster"/>
      </a:minorFont>
    </a:fontScheme>
    <a:fmtScheme name="Chalkbo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63500" dist="0" dir="162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63500" dist="25400" dir="2700000">
                <a:srgbClr val="000000">
                  <a:alpha val="70000"/>
                </a:srgbClr>
              </a:outerShdw>
            </a:effectLst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>
          <a:noFill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