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509559"/>
            <a:ext cx="10464800" cy="7344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“여기에 인용을 입력하십시오.”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de.js - 게시판 만들기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node.js - 게시판 만들기</a:t>
            </a:r>
          </a:p>
        </p:txBody>
      </p:sp>
      <p:sp>
        <p:nvSpPr>
          <p:cNvPr id="120" name="4주차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4주차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odo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 list</a:t>
            </a:r>
          </a:p>
        </p:txBody>
      </p:sp>
      <p:sp>
        <p:nvSpPr>
          <p:cNvPr id="123" name="jade에서 조건분기, 반복문 사용해보기…"/>
          <p:cNvSpPr txBox="1"/>
          <p:nvPr>
            <p:ph type="body" idx="1"/>
          </p:nvPr>
        </p:nvSpPr>
        <p:spPr>
          <a:xfrm>
            <a:off x="914400" y="2768600"/>
            <a:ext cx="10464800" cy="5740400"/>
          </a:xfrm>
          <a:prstGeom prst="rect">
            <a:avLst/>
          </a:prstGeom>
        </p:spPr>
        <p:txBody>
          <a:bodyPr/>
          <a:lstStyle/>
          <a:p>
            <a:pPr marL="257175" indent="-257175" defTabSz="205739">
              <a:spcBef>
                <a:spcPts val="1600"/>
              </a:spcBef>
              <a:buBlip>
                <a:blip r:embed="rId2"/>
              </a:buBlip>
              <a:defRPr sz="1619"/>
            </a:pPr>
            <a:r>
              <a:t>jade에서 조건분기, 반복문 사용해보기</a:t>
            </a:r>
          </a:p>
          <a:p>
            <a:pPr marL="257175" indent="-257175" defTabSz="205739">
              <a:spcBef>
                <a:spcPts val="1600"/>
              </a:spcBef>
              <a:buBlip>
                <a:blip r:embed="rId2"/>
              </a:buBlip>
              <a:defRPr sz="1619"/>
            </a:pPr>
            <a:r>
              <a:t>Database의 이해 1</a:t>
            </a:r>
          </a:p>
          <a:p>
            <a:pPr lvl="1" marL="514350" indent="-257175" defTabSz="205739">
              <a:spcBef>
                <a:spcPts val="1600"/>
              </a:spcBef>
              <a:buBlip>
                <a:blip r:embed="rId2"/>
              </a:buBlip>
              <a:defRPr sz="1619"/>
            </a:pPr>
            <a:r>
              <a:t>데이터 베이스 생성</a:t>
            </a:r>
          </a:p>
          <a:p>
            <a:pPr lvl="1" marL="514350" indent="-257175" defTabSz="205739">
              <a:spcBef>
                <a:spcPts val="1600"/>
              </a:spcBef>
              <a:buBlip>
                <a:blip r:embed="rId2"/>
              </a:buBlip>
              <a:defRPr sz="1619"/>
            </a:pPr>
            <a:r>
              <a:t>테이블 생성</a:t>
            </a:r>
          </a:p>
          <a:p>
            <a:pPr marL="257175" indent="-257175" defTabSz="205739">
              <a:spcBef>
                <a:spcPts val="1600"/>
              </a:spcBef>
              <a:buBlip>
                <a:blip r:embed="rId2"/>
              </a:buBlip>
              <a:defRPr sz="1619"/>
            </a:pPr>
            <a:r>
              <a:t>Database 이해 2</a:t>
            </a:r>
          </a:p>
          <a:p>
            <a:pPr lvl="1" marL="514350" indent="-257175" defTabSz="205739">
              <a:spcBef>
                <a:spcPts val="1600"/>
              </a:spcBef>
              <a:buBlip>
                <a:blip r:embed="rId2"/>
              </a:buBlip>
              <a:defRPr sz="1619"/>
            </a:pPr>
            <a:r>
              <a:t>insert</a:t>
            </a:r>
          </a:p>
          <a:p>
            <a:pPr lvl="1" marL="514350" indent="-257175" defTabSz="205739">
              <a:spcBef>
                <a:spcPts val="1600"/>
              </a:spcBef>
              <a:buBlip>
                <a:blip r:embed="rId2"/>
              </a:buBlip>
              <a:defRPr sz="1619"/>
            </a:pPr>
            <a:r>
              <a:t>select</a:t>
            </a:r>
          </a:p>
          <a:p>
            <a:pPr lvl="1" marL="514350" indent="-257175" defTabSz="205739">
              <a:spcBef>
                <a:spcPts val="1600"/>
              </a:spcBef>
              <a:buBlip>
                <a:blip r:embed="rId2"/>
              </a:buBlip>
              <a:defRPr sz="1619"/>
            </a:pPr>
            <a:r>
              <a:t>update</a:t>
            </a:r>
          </a:p>
          <a:p>
            <a:pPr lvl="1" marL="514350" indent="-257175" defTabSz="205739">
              <a:spcBef>
                <a:spcPts val="1600"/>
              </a:spcBef>
              <a:buBlip>
                <a:blip r:embed="rId2"/>
              </a:buBlip>
              <a:defRPr sz="1619"/>
            </a:pPr>
            <a:r>
              <a:t>delete</a:t>
            </a:r>
          </a:p>
          <a:p>
            <a:pPr marL="257175" indent="-257175" defTabSz="205739">
              <a:spcBef>
                <a:spcPts val="1600"/>
              </a:spcBef>
              <a:buBlip>
                <a:blip r:embed="rId2"/>
              </a:buBlip>
              <a:defRPr sz="1619"/>
            </a:pPr>
            <a:r>
              <a:t>node.js mysql 연동</a:t>
            </a:r>
          </a:p>
          <a:p>
            <a:pPr lvl="1" marL="514350" indent="-257175" defTabSz="205739">
              <a:spcBef>
                <a:spcPts val="1600"/>
              </a:spcBef>
              <a:buBlip>
                <a:blip r:embed="rId2"/>
              </a:buBlip>
              <a:defRPr sz="1619"/>
            </a:pPr>
            <a:r>
              <a:t>mysql에서 불러온 데이터를 jade 에서 사용하기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atabase의 이해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Database의 이해</a:t>
            </a:r>
          </a:p>
          <a:p>
            <a:pPr/>
            <a:r>
              <a:t>테이블 생성</a:t>
            </a:r>
          </a:p>
        </p:txBody>
      </p:sp>
      <p:sp>
        <p:nvSpPr>
          <p:cNvPr id="126" name="CREATE TABLE 테이블 명(     컬럼 타입,     컬럼 타입,     컬럼 타입 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CREATE TABLE 테이블 명(</a:t>
            </a:r>
            <a:br/>
            <a:r>
              <a:t>    컬럼 타입,</a:t>
            </a:r>
            <a:br/>
            <a:r>
              <a:t>    컬럼 타입,</a:t>
            </a:r>
            <a:br/>
            <a:r>
              <a:t>    컬럼 타입</a:t>
            </a:r>
            <a:br/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