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3" r:id="rId7"/>
    <p:sldId id="262" r:id="rId8"/>
    <p:sldId id="271" r:id="rId9"/>
    <p:sldId id="270" r:id="rId10"/>
    <p:sldId id="265" r:id="rId11"/>
    <p:sldId id="272" r:id="rId12"/>
    <p:sldId id="267" r:id="rId13"/>
  </p:sldIdLst>
  <p:sldSz cx="18288000" cy="10287000"/>
  <p:notesSz cx="6858000" cy="9144000"/>
  <p:embeddedFontLst>
    <p:embeddedFont>
      <p:font typeface="ADLaM Display" panose="02010000000000000000" pitchFamily="2" charset="0"/>
      <p:regular r:id="rId14"/>
    </p:embeddedFont>
    <p:embeddedFont>
      <p:font typeface="Agrandir Wide Bold" panose="020B0604020202020204" charset="0"/>
      <p:regular r:id="rId15"/>
    </p:embeddedFont>
    <p:embeddedFont>
      <p:font typeface="Agrandir Wide Medium" panose="020B0604020202020204" charset="0"/>
      <p:regular r:id="rId16"/>
    </p:embeddedFont>
    <p:embeddedFont>
      <p:font typeface="Telegraf" panose="020B0604020202020204" charset="0"/>
      <p:regular r:id="rId17"/>
    </p:embeddedFont>
    <p:embeddedFont>
      <p:font typeface="Telegraf Medium"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FC2"/>
    <a:srgbClr val="FFFFCC"/>
    <a:srgbClr val="CCFFFF"/>
    <a:srgbClr val="FF9BB3"/>
    <a:srgbClr val="F3A3C5"/>
    <a:srgbClr val="F6BCD5"/>
    <a:srgbClr val="00FFFF"/>
    <a:srgbClr val="00FFCC"/>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9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B2B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3.sv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4.jp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18.jp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1.sv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7.svg"/><Relationship Id="rId10"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image" Target="../media/image22.svg"/><Relationship Id="rId1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9.jp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8000">
              <a:srgbClr val="FFFFCC"/>
            </a:gs>
            <a:gs pos="77000">
              <a:srgbClr val="FFAFC2"/>
            </a:gs>
            <a:gs pos="87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Group 2"/>
          <p:cNvGrpSpPr/>
          <p:nvPr/>
        </p:nvGrpSpPr>
        <p:grpSpPr>
          <a:xfrm>
            <a:off x="-149263" y="-841322"/>
            <a:ext cx="18586525" cy="12252852"/>
            <a:chOff x="0" y="0"/>
            <a:chExt cx="24782033" cy="16337136"/>
          </a:xfrm>
        </p:grpSpPr>
        <p:grpSp>
          <p:nvGrpSpPr>
            <p:cNvPr id="3" name="Group 3"/>
            <p:cNvGrpSpPr/>
            <p:nvPr/>
          </p:nvGrpSpPr>
          <p:grpSpPr>
            <a:xfrm rot="-5400000">
              <a:off x="4758185" y="-4758185"/>
              <a:ext cx="15265663" cy="24782033"/>
              <a:chOff x="0" y="0"/>
              <a:chExt cx="3290570" cy="3204210"/>
            </a:xfrm>
          </p:grpSpPr>
          <p:sp>
            <p:nvSpPr>
              <p:cNvPr id="4" name="Freeform 4"/>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5" name="Group 5"/>
            <p:cNvGrpSpPr/>
            <p:nvPr/>
          </p:nvGrpSpPr>
          <p:grpSpPr>
            <a:xfrm rot="-10800000">
              <a:off x="88900" y="1729900"/>
              <a:ext cx="24693133" cy="14607236"/>
              <a:chOff x="0" y="0"/>
              <a:chExt cx="3290570" cy="3204210"/>
            </a:xfrm>
          </p:grpSpPr>
          <p:sp>
            <p:nvSpPr>
              <p:cNvPr id="6" name="Freeform 6"/>
              <p:cNvSpPr/>
              <p:nvPr/>
            </p:nvSpPr>
            <p:spPr>
              <a:xfrm>
                <a:off x="0" y="0"/>
                <a:ext cx="10919454" cy="5837825"/>
              </a:xfrm>
              <a:custGeom>
                <a:avLst/>
                <a:gdLst/>
                <a:ahLst/>
                <a:cxnLst/>
                <a:rect l="l" t="t" r="r" b="b"/>
                <a:pathLst>
                  <a:path w="10919454" h="5837825">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txBody>
              <a:bodyPr/>
              <a:lstStyle/>
              <a:p>
                <a:endParaRPr lang="en-IN"/>
              </a:p>
            </p:txBody>
          </p:sp>
        </p:grpSp>
      </p:grpSp>
      <p:grpSp>
        <p:nvGrpSpPr>
          <p:cNvPr id="7" name="Group 7"/>
          <p:cNvGrpSpPr/>
          <p:nvPr/>
        </p:nvGrpSpPr>
        <p:grpSpPr>
          <a:xfrm>
            <a:off x="927090" y="1669335"/>
            <a:ext cx="2467517" cy="2488634"/>
            <a:chOff x="0" y="0"/>
            <a:chExt cx="3290022" cy="3318178"/>
          </a:xfrm>
        </p:grpSpPr>
        <p:grpSp>
          <p:nvGrpSpPr>
            <p:cNvPr id="8" name="Group 8"/>
            <p:cNvGrpSpPr/>
            <p:nvPr/>
          </p:nvGrpSpPr>
          <p:grpSpPr>
            <a:xfrm>
              <a:off x="0" y="0"/>
              <a:ext cx="3290022" cy="3318178"/>
              <a:chOff x="0" y="0"/>
              <a:chExt cx="1588770" cy="1602367"/>
            </a:xfrm>
          </p:grpSpPr>
          <p:sp>
            <p:nvSpPr>
              <p:cNvPr id="9" name="Freeform 9"/>
              <p:cNvSpPr/>
              <p:nvPr/>
            </p:nvSpPr>
            <p:spPr>
              <a:xfrm>
                <a:off x="6350" y="6350"/>
                <a:ext cx="1576070" cy="1589667"/>
              </a:xfrm>
              <a:custGeom>
                <a:avLst/>
                <a:gdLst/>
                <a:ahLst/>
                <a:cxnLst/>
                <a:rect l="l" t="t" r="r" b="b"/>
                <a:pathLst>
                  <a:path w="1576070" h="1589667">
                    <a:moveTo>
                      <a:pt x="1576070" y="271780"/>
                    </a:moveTo>
                    <a:lnTo>
                      <a:pt x="1576070" y="1589667"/>
                    </a:lnTo>
                    <a:lnTo>
                      <a:pt x="0" y="1589667"/>
                    </a:lnTo>
                    <a:lnTo>
                      <a:pt x="0" y="0"/>
                    </a:lnTo>
                    <a:lnTo>
                      <a:pt x="1304290" y="0"/>
                    </a:lnTo>
                    <a:close/>
                  </a:path>
                </a:pathLst>
              </a:custGeom>
              <a:solidFill>
                <a:srgbClr val="FFFFAA"/>
              </a:solidFill>
            </p:spPr>
            <p:txBody>
              <a:bodyPr/>
              <a:lstStyle/>
              <a:p>
                <a:endParaRPr lang="en-IN"/>
              </a:p>
            </p:txBody>
          </p:sp>
          <p:sp>
            <p:nvSpPr>
              <p:cNvPr id="10" name="Freeform 10"/>
              <p:cNvSpPr/>
              <p:nvPr/>
            </p:nvSpPr>
            <p:spPr>
              <a:xfrm>
                <a:off x="0" y="0"/>
                <a:ext cx="1588770" cy="1602367"/>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txBody>
              <a:bodyPr/>
              <a:lstStyle/>
              <a:p>
                <a:endParaRPr lang="en-IN"/>
              </a:p>
            </p:txBody>
          </p:sp>
        </p:grpSp>
        <p:sp>
          <p:nvSpPr>
            <p:cNvPr id="11" name="TextBox 11"/>
            <p:cNvSpPr txBox="1"/>
            <p:nvPr/>
          </p:nvSpPr>
          <p:spPr>
            <a:xfrm>
              <a:off x="418299" y="735600"/>
              <a:ext cx="2453424" cy="1450140"/>
            </a:xfrm>
            <a:prstGeom prst="rect">
              <a:avLst/>
            </a:prstGeom>
          </p:spPr>
          <p:txBody>
            <a:bodyPr lIns="0" tIns="0" rIns="0" bIns="0" rtlCol="0" anchor="t">
              <a:spAutoFit/>
            </a:bodyPr>
            <a:lstStyle/>
            <a:p>
              <a:pPr algn="l">
                <a:lnSpc>
                  <a:spcPts val="2651"/>
                </a:lnSpc>
              </a:pPr>
              <a:r>
                <a:rPr lang="en-US" sz="4000" dirty="0">
                  <a:solidFill>
                    <a:srgbClr val="000000"/>
                  </a:solidFill>
                  <a:latin typeface="Telegraf"/>
                  <a:ea typeface="Telegraf"/>
                  <a:cs typeface="Telegraf"/>
                  <a:sym typeface="Telegraf"/>
                </a:rPr>
                <a:t>What, why, when?</a:t>
              </a:r>
            </a:p>
          </p:txBody>
        </p:sp>
      </p:grpSp>
      <p:grpSp>
        <p:nvGrpSpPr>
          <p:cNvPr id="13" name="Group 13"/>
          <p:cNvGrpSpPr/>
          <p:nvPr/>
        </p:nvGrpSpPr>
        <p:grpSpPr>
          <a:xfrm>
            <a:off x="723193" y="5844662"/>
            <a:ext cx="2467517" cy="2488634"/>
            <a:chOff x="0" y="0"/>
            <a:chExt cx="1588770" cy="1602367"/>
          </a:xfrm>
        </p:grpSpPr>
        <p:sp>
          <p:nvSpPr>
            <p:cNvPr id="14" name="Freeform 14"/>
            <p:cNvSpPr/>
            <p:nvPr/>
          </p:nvSpPr>
          <p:spPr>
            <a:xfrm>
              <a:off x="6350" y="6350"/>
              <a:ext cx="1576070" cy="1589667"/>
            </a:xfrm>
            <a:custGeom>
              <a:avLst/>
              <a:gdLst/>
              <a:ahLst/>
              <a:cxnLst/>
              <a:rect l="l" t="t" r="r" b="b"/>
              <a:pathLst>
                <a:path w="1576070" h="1589667">
                  <a:moveTo>
                    <a:pt x="1576070" y="271780"/>
                  </a:moveTo>
                  <a:lnTo>
                    <a:pt x="1576070" y="1589667"/>
                  </a:lnTo>
                  <a:lnTo>
                    <a:pt x="0" y="1589667"/>
                  </a:lnTo>
                  <a:lnTo>
                    <a:pt x="0" y="0"/>
                  </a:lnTo>
                  <a:lnTo>
                    <a:pt x="1304290" y="0"/>
                  </a:lnTo>
                  <a:close/>
                </a:path>
              </a:pathLst>
            </a:custGeom>
            <a:solidFill>
              <a:srgbClr val="A8FFD5"/>
            </a:solidFill>
          </p:spPr>
          <p:txBody>
            <a:bodyPr/>
            <a:lstStyle/>
            <a:p>
              <a:endParaRPr lang="en-IN"/>
            </a:p>
          </p:txBody>
        </p:sp>
        <p:sp>
          <p:nvSpPr>
            <p:cNvPr id="15" name="Freeform 15"/>
            <p:cNvSpPr/>
            <p:nvPr/>
          </p:nvSpPr>
          <p:spPr>
            <a:xfrm>
              <a:off x="0" y="0"/>
              <a:ext cx="1588770" cy="1602367"/>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txBody>
            <a:bodyPr/>
            <a:lstStyle/>
            <a:p>
              <a:endParaRPr lang="en-IN"/>
            </a:p>
          </p:txBody>
        </p:sp>
      </p:grpSp>
      <p:grpSp>
        <p:nvGrpSpPr>
          <p:cNvPr id="22" name="Group 22"/>
          <p:cNvGrpSpPr/>
          <p:nvPr/>
        </p:nvGrpSpPr>
        <p:grpSpPr>
          <a:xfrm>
            <a:off x="14227678" y="5939912"/>
            <a:ext cx="2745553" cy="2669736"/>
            <a:chOff x="0" y="0"/>
            <a:chExt cx="3660738" cy="3559648"/>
          </a:xfrm>
        </p:grpSpPr>
        <p:grpSp>
          <p:nvGrpSpPr>
            <p:cNvPr id="23" name="Group 23"/>
            <p:cNvGrpSpPr/>
            <p:nvPr/>
          </p:nvGrpSpPr>
          <p:grpSpPr>
            <a:xfrm>
              <a:off x="0" y="0"/>
              <a:ext cx="3529443" cy="3559648"/>
              <a:chOff x="0" y="0"/>
              <a:chExt cx="1588770" cy="1602367"/>
            </a:xfrm>
          </p:grpSpPr>
          <p:sp>
            <p:nvSpPr>
              <p:cNvPr id="24" name="Freeform 24"/>
              <p:cNvSpPr/>
              <p:nvPr/>
            </p:nvSpPr>
            <p:spPr>
              <a:xfrm>
                <a:off x="6350" y="6350"/>
                <a:ext cx="1576070" cy="1589667"/>
              </a:xfrm>
              <a:custGeom>
                <a:avLst/>
                <a:gdLst/>
                <a:ahLst/>
                <a:cxnLst/>
                <a:rect l="l" t="t" r="r" b="b"/>
                <a:pathLst>
                  <a:path w="1576070" h="1589667">
                    <a:moveTo>
                      <a:pt x="1576070" y="271780"/>
                    </a:moveTo>
                    <a:lnTo>
                      <a:pt x="1576070" y="1589667"/>
                    </a:lnTo>
                    <a:lnTo>
                      <a:pt x="0" y="1589667"/>
                    </a:lnTo>
                    <a:lnTo>
                      <a:pt x="0" y="0"/>
                    </a:lnTo>
                    <a:lnTo>
                      <a:pt x="1304290" y="0"/>
                    </a:lnTo>
                    <a:close/>
                  </a:path>
                </a:pathLst>
              </a:custGeom>
              <a:solidFill>
                <a:srgbClr val="FFFFAA"/>
              </a:solidFill>
            </p:spPr>
            <p:txBody>
              <a:bodyPr/>
              <a:lstStyle/>
              <a:p>
                <a:endParaRPr lang="en-IN"/>
              </a:p>
            </p:txBody>
          </p:sp>
          <p:sp>
            <p:nvSpPr>
              <p:cNvPr id="25" name="Freeform 25"/>
              <p:cNvSpPr/>
              <p:nvPr/>
            </p:nvSpPr>
            <p:spPr>
              <a:xfrm>
                <a:off x="0" y="0"/>
                <a:ext cx="1588770" cy="1602367"/>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txBody>
              <a:bodyPr/>
              <a:lstStyle/>
              <a:p>
                <a:endParaRPr lang="en-IN"/>
              </a:p>
            </p:txBody>
          </p:sp>
        </p:grpSp>
        <p:sp>
          <p:nvSpPr>
            <p:cNvPr id="26" name="TextBox 26"/>
            <p:cNvSpPr txBox="1"/>
            <p:nvPr/>
          </p:nvSpPr>
          <p:spPr>
            <a:xfrm>
              <a:off x="14107" y="791211"/>
              <a:ext cx="3646631" cy="521596"/>
            </a:xfrm>
            <a:prstGeom prst="rect">
              <a:avLst/>
            </a:prstGeom>
          </p:spPr>
          <p:txBody>
            <a:bodyPr wrap="square" lIns="0" tIns="0" rIns="0" bIns="0" rtlCol="0" anchor="t">
              <a:spAutoFit/>
            </a:bodyPr>
            <a:lstStyle/>
            <a:p>
              <a:pPr algn="l">
                <a:lnSpc>
                  <a:spcPts val="2844"/>
                </a:lnSpc>
              </a:pPr>
              <a:r>
                <a:rPr lang="en-US" sz="3600" dirty="0">
                  <a:solidFill>
                    <a:srgbClr val="000000"/>
                  </a:solidFill>
                  <a:latin typeface="Telegraf"/>
                  <a:ea typeface="Telegraf"/>
                  <a:cs typeface="Telegraf"/>
                  <a:sym typeface="Telegraf"/>
                </a:rPr>
                <a:t>Visualization</a:t>
              </a:r>
            </a:p>
          </p:txBody>
        </p:sp>
      </p:grpSp>
      <p:grpSp>
        <p:nvGrpSpPr>
          <p:cNvPr id="27" name="Group 27"/>
          <p:cNvGrpSpPr/>
          <p:nvPr/>
        </p:nvGrpSpPr>
        <p:grpSpPr>
          <a:xfrm>
            <a:off x="14886690" y="1810407"/>
            <a:ext cx="2443392" cy="2464303"/>
            <a:chOff x="0" y="0"/>
            <a:chExt cx="3257856" cy="3285737"/>
          </a:xfrm>
        </p:grpSpPr>
        <p:grpSp>
          <p:nvGrpSpPr>
            <p:cNvPr id="28" name="Group 28"/>
            <p:cNvGrpSpPr/>
            <p:nvPr/>
          </p:nvGrpSpPr>
          <p:grpSpPr>
            <a:xfrm>
              <a:off x="0" y="0"/>
              <a:ext cx="3257856" cy="3285737"/>
              <a:chOff x="0" y="0"/>
              <a:chExt cx="1588770" cy="1602367"/>
            </a:xfrm>
          </p:grpSpPr>
          <p:sp>
            <p:nvSpPr>
              <p:cNvPr id="29" name="Freeform 29"/>
              <p:cNvSpPr/>
              <p:nvPr/>
            </p:nvSpPr>
            <p:spPr>
              <a:xfrm>
                <a:off x="6350" y="6350"/>
                <a:ext cx="1576070" cy="1589667"/>
              </a:xfrm>
              <a:custGeom>
                <a:avLst/>
                <a:gdLst/>
                <a:ahLst/>
                <a:cxnLst/>
                <a:rect l="l" t="t" r="r" b="b"/>
                <a:pathLst>
                  <a:path w="1576070" h="1589667">
                    <a:moveTo>
                      <a:pt x="1576070" y="271780"/>
                    </a:moveTo>
                    <a:lnTo>
                      <a:pt x="1576070" y="1589667"/>
                    </a:lnTo>
                    <a:lnTo>
                      <a:pt x="0" y="1589667"/>
                    </a:lnTo>
                    <a:lnTo>
                      <a:pt x="0" y="0"/>
                    </a:lnTo>
                    <a:lnTo>
                      <a:pt x="1304290" y="0"/>
                    </a:lnTo>
                    <a:close/>
                  </a:path>
                </a:pathLst>
              </a:custGeom>
              <a:solidFill>
                <a:srgbClr val="FDB7B7"/>
              </a:solidFill>
            </p:spPr>
            <p:txBody>
              <a:bodyPr/>
              <a:lstStyle/>
              <a:p>
                <a:endParaRPr lang="en-IN"/>
              </a:p>
            </p:txBody>
          </p:sp>
          <p:sp>
            <p:nvSpPr>
              <p:cNvPr id="30" name="Freeform 30"/>
              <p:cNvSpPr/>
              <p:nvPr/>
            </p:nvSpPr>
            <p:spPr>
              <a:xfrm>
                <a:off x="0" y="0"/>
                <a:ext cx="1588770" cy="1602367"/>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txBody>
              <a:bodyPr/>
              <a:lstStyle/>
              <a:p>
                <a:endParaRPr lang="en-IN"/>
              </a:p>
            </p:txBody>
          </p:sp>
        </p:grpSp>
        <p:sp>
          <p:nvSpPr>
            <p:cNvPr id="31" name="TextBox 31"/>
            <p:cNvSpPr txBox="1"/>
            <p:nvPr/>
          </p:nvSpPr>
          <p:spPr>
            <a:xfrm>
              <a:off x="451224" y="1913846"/>
              <a:ext cx="2429437" cy="513987"/>
            </a:xfrm>
            <a:prstGeom prst="rect">
              <a:avLst/>
            </a:prstGeom>
          </p:spPr>
          <p:txBody>
            <a:bodyPr lIns="0" tIns="0" rIns="0" bIns="0" rtlCol="0" anchor="t">
              <a:spAutoFit/>
            </a:bodyPr>
            <a:lstStyle/>
            <a:p>
              <a:pPr algn="l">
                <a:lnSpc>
                  <a:spcPts val="2625"/>
                </a:lnSpc>
              </a:pPr>
              <a:r>
                <a:rPr lang="en-US" sz="3600" dirty="0">
                  <a:solidFill>
                    <a:srgbClr val="000000"/>
                  </a:solidFill>
                  <a:latin typeface="Telegraf"/>
                  <a:ea typeface="Telegraf"/>
                  <a:cs typeface="Telegraf"/>
                  <a:sym typeface="Telegraf"/>
                </a:rPr>
                <a:t>Ideate</a:t>
              </a:r>
            </a:p>
          </p:txBody>
        </p:sp>
      </p:grpSp>
      <p:grpSp>
        <p:nvGrpSpPr>
          <p:cNvPr id="33" name="Group 33"/>
          <p:cNvGrpSpPr/>
          <p:nvPr/>
        </p:nvGrpSpPr>
        <p:grpSpPr>
          <a:xfrm>
            <a:off x="10304707" y="1028700"/>
            <a:ext cx="2443392" cy="2464303"/>
            <a:chOff x="0" y="0"/>
            <a:chExt cx="1588770" cy="1602367"/>
          </a:xfrm>
        </p:grpSpPr>
        <p:sp>
          <p:nvSpPr>
            <p:cNvPr id="34" name="Freeform 34"/>
            <p:cNvSpPr/>
            <p:nvPr/>
          </p:nvSpPr>
          <p:spPr>
            <a:xfrm>
              <a:off x="6350" y="6350"/>
              <a:ext cx="1576070" cy="1589667"/>
            </a:xfrm>
            <a:custGeom>
              <a:avLst/>
              <a:gdLst/>
              <a:ahLst/>
              <a:cxnLst/>
              <a:rect l="l" t="t" r="r" b="b"/>
              <a:pathLst>
                <a:path w="1576070" h="1589667">
                  <a:moveTo>
                    <a:pt x="1576070" y="271780"/>
                  </a:moveTo>
                  <a:lnTo>
                    <a:pt x="1576070" y="1589667"/>
                  </a:lnTo>
                  <a:lnTo>
                    <a:pt x="0" y="1589667"/>
                  </a:lnTo>
                  <a:lnTo>
                    <a:pt x="0" y="0"/>
                  </a:lnTo>
                  <a:lnTo>
                    <a:pt x="1304290" y="0"/>
                  </a:lnTo>
                  <a:close/>
                </a:path>
              </a:pathLst>
            </a:custGeom>
            <a:solidFill>
              <a:srgbClr val="A8FFD5"/>
            </a:solidFill>
          </p:spPr>
          <p:txBody>
            <a:bodyPr/>
            <a:lstStyle/>
            <a:p>
              <a:endParaRPr lang="en-IN"/>
            </a:p>
          </p:txBody>
        </p:sp>
        <p:sp>
          <p:nvSpPr>
            <p:cNvPr id="35" name="Freeform 35"/>
            <p:cNvSpPr/>
            <p:nvPr/>
          </p:nvSpPr>
          <p:spPr>
            <a:xfrm>
              <a:off x="0" y="0"/>
              <a:ext cx="1588770" cy="1602367"/>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txBody>
            <a:bodyPr/>
            <a:lstStyle/>
            <a:p>
              <a:endParaRPr lang="en-IN"/>
            </a:p>
          </p:txBody>
        </p:sp>
      </p:grpSp>
      <p:grpSp>
        <p:nvGrpSpPr>
          <p:cNvPr id="37" name="Group 37"/>
          <p:cNvGrpSpPr/>
          <p:nvPr/>
        </p:nvGrpSpPr>
        <p:grpSpPr>
          <a:xfrm>
            <a:off x="13227149" y="553925"/>
            <a:ext cx="2467517" cy="2488634"/>
            <a:chOff x="0" y="0"/>
            <a:chExt cx="3290022" cy="3318178"/>
          </a:xfrm>
        </p:grpSpPr>
        <p:grpSp>
          <p:nvGrpSpPr>
            <p:cNvPr id="38" name="Group 38"/>
            <p:cNvGrpSpPr/>
            <p:nvPr/>
          </p:nvGrpSpPr>
          <p:grpSpPr>
            <a:xfrm>
              <a:off x="0" y="0"/>
              <a:ext cx="3290022" cy="3318178"/>
              <a:chOff x="0" y="0"/>
              <a:chExt cx="1588770" cy="1602367"/>
            </a:xfrm>
          </p:grpSpPr>
          <p:sp>
            <p:nvSpPr>
              <p:cNvPr id="39" name="Freeform 39"/>
              <p:cNvSpPr/>
              <p:nvPr/>
            </p:nvSpPr>
            <p:spPr>
              <a:xfrm>
                <a:off x="6350" y="6350"/>
                <a:ext cx="1576070" cy="1589667"/>
              </a:xfrm>
              <a:custGeom>
                <a:avLst/>
                <a:gdLst/>
                <a:ahLst/>
                <a:cxnLst/>
                <a:rect l="l" t="t" r="r" b="b"/>
                <a:pathLst>
                  <a:path w="1576070" h="1589667">
                    <a:moveTo>
                      <a:pt x="1576070" y="271780"/>
                    </a:moveTo>
                    <a:lnTo>
                      <a:pt x="1576070" y="1589667"/>
                    </a:lnTo>
                    <a:lnTo>
                      <a:pt x="0" y="1589667"/>
                    </a:lnTo>
                    <a:lnTo>
                      <a:pt x="0" y="0"/>
                    </a:lnTo>
                    <a:lnTo>
                      <a:pt x="1304290" y="0"/>
                    </a:lnTo>
                    <a:close/>
                  </a:path>
                </a:pathLst>
              </a:custGeom>
              <a:solidFill>
                <a:srgbClr val="FFFFAA"/>
              </a:solidFill>
            </p:spPr>
            <p:txBody>
              <a:bodyPr/>
              <a:lstStyle/>
              <a:p>
                <a:endParaRPr lang="en-IN"/>
              </a:p>
            </p:txBody>
          </p:sp>
          <p:sp>
            <p:nvSpPr>
              <p:cNvPr id="40" name="Freeform 40"/>
              <p:cNvSpPr/>
              <p:nvPr/>
            </p:nvSpPr>
            <p:spPr>
              <a:xfrm>
                <a:off x="0" y="0"/>
                <a:ext cx="1588770" cy="1602367"/>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txBody>
              <a:bodyPr/>
              <a:lstStyle/>
              <a:p>
                <a:endParaRPr lang="en-IN"/>
              </a:p>
            </p:txBody>
          </p:sp>
        </p:grpSp>
        <p:sp>
          <p:nvSpPr>
            <p:cNvPr id="41" name="TextBox 41"/>
            <p:cNvSpPr txBox="1"/>
            <p:nvPr/>
          </p:nvSpPr>
          <p:spPr>
            <a:xfrm>
              <a:off x="51572" y="984586"/>
              <a:ext cx="3231811" cy="952397"/>
            </a:xfrm>
            <a:prstGeom prst="rect">
              <a:avLst/>
            </a:prstGeom>
          </p:spPr>
          <p:txBody>
            <a:bodyPr wrap="square" lIns="0" tIns="0" rIns="0" bIns="0" rtlCol="0" anchor="t">
              <a:spAutoFit/>
            </a:bodyPr>
            <a:lstStyle/>
            <a:p>
              <a:pPr algn="l">
                <a:lnSpc>
                  <a:spcPts val="2651"/>
                </a:lnSpc>
              </a:pPr>
              <a:r>
                <a:rPr lang="en-US" sz="3200" dirty="0">
                  <a:solidFill>
                    <a:srgbClr val="000000"/>
                  </a:solidFill>
                  <a:latin typeface="Telegraf"/>
                  <a:ea typeface="Telegraf"/>
                  <a:cs typeface="Telegraf"/>
                  <a:sym typeface="Telegraf"/>
                </a:rPr>
                <a:t>Approaches to Design</a:t>
              </a:r>
            </a:p>
          </p:txBody>
        </p:sp>
      </p:grpSp>
      <p:grpSp>
        <p:nvGrpSpPr>
          <p:cNvPr id="42" name="Group 42"/>
          <p:cNvGrpSpPr/>
          <p:nvPr/>
        </p:nvGrpSpPr>
        <p:grpSpPr>
          <a:xfrm>
            <a:off x="12443299" y="7130901"/>
            <a:ext cx="2443392" cy="2464303"/>
            <a:chOff x="0" y="0"/>
            <a:chExt cx="3257856" cy="3285737"/>
          </a:xfrm>
        </p:grpSpPr>
        <p:grpSp>
          <p:nvGrpSpPr>
            <p:cNvPr id="43" name="Group 43"/>
            <p:cNvGrpSpPr/>
            <p:nvPr/>
          </p:nvGrpSpPr>
          <p:grpSpPr>
            <a:xfrm>
              <a:off x="0" y="0"/>
              <a:ext cx="3257856" cy="3285737"/>
              <a:chOff x="0" y="0"/>
              <a:chExt cx="1588770" cy="1602367"/>
            </a:xfrm>
          </p:grpSpPr>
          <p:sp>
            <p:nvSpPr>
              <p:cNvPr id="44" name="Freeform 44"/>
              <p:cNvSpPr/>
              <p:nvPr/>
            </p:nvSpPr>
            <p:spPr>
              <a:xfrm>
                <a:off x="6350" y="6350"/>
                <a:ext cx="1576070" cy="1589667"/>
              </a:xfrm>
              <a:custGeom>
                <a:avLst/>
                <a:gdLst/>
                <a:ahLst/>
                <a:cxnLst/>
                <a:rect l="l" t="t" r="r" b="b"/>
                <a:pathLst>
                  <a:path w="1576070" h="1589667">
                    <a:moveTo>
                      <a:pt x="1576070" y="271780"/>
                    </a:moveTo>
                    <a:lnTo>
                      <a:pt x="1576070" y="1589667"/>
                    </a:lnTo>
                    <a:lnTo>
                      <a:pt x="0" y="1589667"/>
                    </a:lnTo>
                    <a:lnTo>
                      <a:pt x="0" y="0"/>
                    </a:lnTo>
                    <a:lnTo>
                      <a:pt x="1304290" y="0"/>
                    </a:lnTo>
                    <a:close/>
                  </a:path>
                </a:pathLst>
              </a:custGeom>
              <a:solidFill>
                <a:srgbClr val="FFFFFF"/>
              </a:solidFill>
            </p:spPr>
            <p:txBody>
              <a:bodyPr/>
              <a:lstStyle/>
              <a:p>
                <a:endParaRPr lang="en-IN"/>
              </a:p>
            </p:txBody>
          </p:sp>
          <p:sp>
            <p:nvSpPr>
              <p:cNvPr id="45" name="Freeform 45"/>
              <p:cNvSpPr/>
              <p:nvPr/>
            </p:nvSpPr>
            <p:spPr>
              <a:xfrm>
                <a:off x="0" y="0"/>
                <a:ext cx="1588770" cy="1602367"/>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txBody>
              <a:bodyPr/>
              <a:lstStyle/>
              <a:p>
                <a:endParaRPr lang="en-IN"/>
              </a:p>
            </p:txBody>
          </p:sp>
        </p:grpSp>
        <p:sp>
          <p:nvSpPr>
            <p:cNvPr id="46" name="TextBox 46"/>
            <p:cNvSpPr txBox="1"/>
            <p:nvPr/>
          </p:nvSpPr>
          <p:spPr>
            <a:xfrm>
              <a:off x="414211" y="728129"/>
              <a:ext cx="2429437" cy="444567"/>
            </a:xfrm>
            <a:prstGeom prst="rect">
              <a:avLst/>
            </a:prstGeom>
          </p:spPr>
          <p:txBody>
            <a:bodyPr lIns="0" tIns="0" rIns="0" bIns="0" rtlCol="0" anchor="t">
              <a:spAutoFit/>
            </a:bodyPr>
            <a:lstStyle/>
            <a:p>
              <a:pPr algn="l">
                <a:lnSpc>
                  <a:spcPts val="2625"/>
                </a:lnSpc>
              </a:pPr>
              <a:endParaRPr lang="en-US" sz="2187" dirty="0">
                <a:solidFill>
                  <a:srgbClr val="000000"/>
                </a:solidFill>
                <a:latin typeface="Telegraf"/>
                <a:ea typeface="Telegraf"/>
                <a:cs typeface="Telegraf"/>
                <a:sym typeface="Telegraf"/>
              </a:endParaRPr>
            </a:p>
          </p:txBody>
        </p:sp>
      </p:grpSp>
      <p:grpSp>
        <p:nvGrpSpPr>
          <p:cNvPr id="47" name="Group 47"/>
          <p:cNvGrpSpPr/>
          <p:nvPr/>
        </p:nvGrpSpPr>
        <p:grpSpPr>
          <a:xfrm>
            <a:off x="3190709" y="6998428"/>
            <a:ext cx="2443392" cy="2464303"/>
            <a:chOff x="0" y="0"/>
            <a:chExt cx="3257856" cy="3285737"/>
          </a:xfrm>
        </p:grpSpPr>
        <p:grpSp>
          <p:nvGrpSpPr>
            <p:cNvPr id="48" name="Group 48"/>
            <p:cNvGrpSpPr/>
            <p:nvPr/>
          </p:nvGrpSpPr>
          <p:grpSpPr>
            <a:xfrm>
              <a:off x="0" y="0"/>
              <a:ext cx="3257856" cy="3285737"/>
              <a:chOff x="0" y="0"/>
              <a:chExt cx="1588770" cy="1602367"/>
            </a:xfrm>
          </p:grpSpPr>
          <p:sp>
            <p:nvSpPr>
              <p:cNvPr id="49" name="Freeform 49"/>
              <p:cNvSpPr/>
              <p:nvPr/>
            </p:nvSpPr>
            <p:spPr>
              <a:xfrm>
                <a:off x="6350" y="6350"/>
                <a:ext cx="1576070" cy="1589667"/>
              </a:xfrm>
              <a:custGeom>
                <a:avLst/>
                <a:gdLst/>
                <a:ahLst/>
                <a:cxnLst/>
                <a:rect l="l" t="t" r="r" b="b"/>
                <a:pathLst>
                  <a:path w="1576070" h="1589667">
                    <a:moveTo>
                      <a:pt x="1576070" y="271780"/>
                    </a:moveTo>
                    <a:lnTo>
                      <a:pt x="1576070" y="1589667"/>
                    </a:lnTo>
                    <a:lnTo>
                      <a:pt x="0" y="1589667"/>
                    </a:lnTo>
                    <a:lnTo>
                      <a:pt x="0" y="0"/>
                    </a:lnTo>
                    <a:lnTo>
                      <a:pt x="1304290" y="0"/>
                    </a:lnTo>
                    <a:close/>
                  </a:path>
                </a:pathLst>
              </a:custGeom>
              <a:solidFill>
                <a:srgbClr val="FDB7B7"/>
              </a:solidFill>
            </p:spPr>
            <p:txBody>
              <a:bodyPr/>
              <a:lstStyle/>
              <a:p>
                <a:endParaRPr lang="en-IN"/>
              </a:p>
            </p:txBody>
          </p:sp>
          <p:sp>
            <p:nvSpPr>
              <p:cNvPr id="50" name="Freeform 50"/>
              <p:cNvSpPr/>
              <p:nvPr/>
            </p:nvSpPr>
            <p:spPr>
              <a:xfrm>
                <a:off x="0" y="0"/>
                <a:ext cx="1588770" cy="1602367"/>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txBody>
              <a:bodyPr/>
              <a:lstStyle/>
              <a:p>
                <a:endParaRPr lang="en-IN"/>
              </a:p>
            </p:txBody>
          </p:sp>
        </p:grpSp>
        <p:sp>
          <p:nvSpPr>
            <p:cNvPr id="51" name="TextBox 51"/>
            <p:cNvSpPr txBox="1"/>
            <p:nvPr/>
          </p:nvSpPr>
          <p:spPr>
            <a:xfrm>
              <a:off x="440048" y="1210736"/>
              <a:ext cx="2429437" cy="477908"/>
            </a:xfrm>
            <a:prstGeom prst="rect">
              <a:avLst/>
            </a:prstGeom>
          </p:spPr>
          <p:txBody>
            <a:bodyPr lIns="0" tIns="0" rIns="0" bIns="0" rtlCol="0" anchor="t">
              <a:spAutoFit/>
            </a:bodyPr>
            <a:lstStyle/>
            <a:p>
              <a:pPr algn="l">
                <a:lnSpc>
                  <a:spcPts val="2625"/>
                </a:lnSpc>
              </a:pPr>
              <a:r>
                <a:rPr lang="en-US" sz="3200" dirty="0">
                  <a:latin typeface="Telegraf"/>
                  <a:ea typeface="Telegraf"/>
                  <a:cs typeface="Telegraf"/>
                  <a:sym typeface="Telegraf"/>
                </a:rPr>
                <a:t>5 minds</a:t>
              </a:r>
            </a:p>
          </p:txBody>
        </p:sp>
      </p:grpSp>
      <p:grpSp>
        <p:nvGrpSpPr>
          <p:cNvPr id="53" name="Group 53"/>
          <p:cNvGrpSpPr/>
          <p:nvPr/>
        </p:nvGrpSpPr>
        <p:grpSpPr>
          <a:xfrm>
            <a:off x="2972337" y="666750"/>
            <a:ext cx="2443392" cy="2464303"/>
            <a:chOff x="0" y="0"/>
            <a:chExt cx="1588770" cy="1602367"/>
          </a:xfrm>
        </p:grpSpPr>
        <p:sp>
          <p:nvSpPr>
            <p:cNvPr id="54" name="Freeform 54"/>
            <p:cNvSpPr/>
            <p:nvPr/>
          </p:nvSpPr>
          <p:spPr>
            <a:xfrm>
              <a:off x="6350" y="6350"/>
              <a:ext cx="1576070" cy="1589667"/>
            </a:xfrm>
            <a:custGeom>
              <a:avLst/>
              <a:gdLst/>
              <a:ahLst/>
              <a:cxnLst/>
              <a:rect l="l" t="t" r="r" b="b"/>
              <a:pathLst>
                <a:path w="1576070" h="1589667">
                  <a:moveTo>
                    <a:pt x="1576070" y="271780"/>
                  </a:moveTo>
                  <a:lnTo>
                    <a:pt x="1576070" y="1589667"/>
                  </a:lnTo>
                  <a:lnTo>
                    <a:pt x="0" y="1589667"/>
                  </a:lnTo>
                  <a:lnTo>
                    <a:pt x="0" y="0"/>
                  </a:lnTo>
                  <a:lnTo>
                    <a:pt x="1304290" y="0"/>
                  </a:lnTo>
                  <a:close/>
                </a:path>
              </a:pathLst>
            </a:custGeom>
            <a:solidFill>
              <a:srgbClr val="FDB7B7"/>
            </a:solidFill>
          </p:spPr>
          <p:txBody>
            <a:bodyPr/>
            <a:lstStyle/>
            <a:p>
              <a:endParaRPr lang="en-IN"/>
            </a:p>
          </p:txBody>
        </p:sp>
        <p:sp>
          <p:nvSpPr>
            <p:cNvPr id="55" name="Freeform 55"/>
            <p:cNvSpPr/>
            <p:nvPr/>
          </p:nvSpPr>
          <p:spPr>
            <a:xfrm>
              <a:off x="0" y="0"/>
              <a:ext cx="1588770" cy="1602367"/>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txBody>
            <a:bodyPr/>
            <a:lstStyle/>
            <a:p>
              <a:endParaRPr lang="en-IN"/>
            </a:p>
          </p:txBody>
        </p:sp>
      </p:grpSp>
      <p:sp>
        <p:nvSpPr>
          <p:cNvPr id="57" name="TextBox 57"/>
          <p:cNvSpPr txBox="1"/>
          <p:nvPr/>
        </p:nvSpPr>
        <p:spPr>
          <a:xfrm>
            <a:off x="2943614" y="3742241"/>
            <a:ext cx="12400772" cy="1958934"/>
          </a:xfrm>
          <a:prstGeom prst="rect">
            <a:avLst/>
          </a:prstGeom>
        </p:spPr>
        <p:txBody>
          <a:bodyPr lIns="0" tIns="0" rIns="0" bIns="0" rtlCol="0" anchor="t">
            <a:spAutoFit/>
          </a:bodyPr>
          <a:lstStyle/>
          <a:p>
            <a:pPr algn="ctr">
              <a:lnSpc>
                <a:spcPts val="16073"/>
              </a:lnSpc>
            </a:pPr>
            <a:r>
              <a:rPr lang="en-US" sz="13394" b="1" spc="267" dirty="0">
                <a:latin typeface="ADLaM Display" panose="02010000000000000000" pitchFamily="2" charset="0"/>
                <a:ea typeface="ADLaM Display" panose="02010000000000000000" pitchFamily="2" charset="0"/>
                <a:cs typeface="ADLaM Display" panose="02010000000000000000" pitchFamily="2" charset="0"/>
                <a:sym typeface="Agrandir Wide Bold"/>
              </a:rPr>
              <a:t>Virtual Lab</a:t>
            </a:r>
          </a:p>
        </p:txBody>
      </p:sp>
      <p:sp>
        <p:nvSpPr>
          <p:cNvPr id="58" name="Freeform 48"/>
          <p:cNvSpPr/>
          <p:nvPr/>
        </p:nvSpPr>
        <p:spPr>
          <a:xfrm>
            <a:off x="3394511" y="1353547"/>
            <a:ext cx="1176669" cy="1257732"/>
          </a:xfrm>
          <a:custGeom>
            <a:avLst/>
            <a:gdLst/>
            <a:ahLst/>
            <a:cxnLst/>
            <a:rect l="l" t="t" r="r" b="b"/>
            <a:pathLst>
              <a:path w="1176669" h="1176669">
                <a:moveTo>
                  <a:pt x="0" y="0"/>
                </a:moveTo>
                <a:lnTo>
                  <a:pt x="1176669" y="0"/>
                </a:lnTo>
                <a:lnTo>
                  <a:pt x="1176669" y="1176669"/>
                </a:lnTo>
                <a:lnTo>
                  <a:pt x="0" y="11766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9" name="Freeform 49"/>
          <p:cNvSpPr/>
          <p:nvPr/>
        </p:nvSpPr>
        <p:spPr>
          <a:xfrm>
            <a:off x="10890560" y="1627397"/>
            <a:ext cx="1176669" cy="1176669"/>
          </a:xfrm>
          <a:custGeom>
            <a:avLst/>
            <a:gdLst/>
            <a:ahLst/>
            <a:cxnLst/>
            <a:rect l="l" t="t" r="r" b="b"/>
            <a:pathLst>
              <a:path w="1176669" h="1176669">
                <a:moveTo>
                  <a:pt x="0" y="0"/>
                </a:moveTo>
                <a:lnTo>
                  <a:pt x="1176670" y="0"/>
                </a:lnTo>
                <a:lnTo>
                  <a:pt x="1176670" y="1176670"/>
                </a:lnTo>
                <a:lnTo>
                  <a:pt x="0" y="11766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0" name="Freeform 50"/>
          <p:cNvSpPr/>
          <p:nvPr/>
        </p:nvSpPr>
        <p:spPr>
          <a:xfrm>
            <a:off x="1287443" y="6569835"/>
            <a:ext cx="1176669" cy="1176669"/>
          </a:xfrm>
          <a:custGeom>
            <a:avLst/>
            <a:gdLst/>
            <a:ahLst/>
            <a:cxnLst/>
            <a:rect l="l" t="t" r="r" b="b"/>
            <a:pathLst>
              <a:path w="1176669" h="1176669">
                <a:moveTo>
                  <a:pt x="0" y="0"/>
                </a:moveTo>
                <a:lnTo>
                  <a:pt x="1176669" y="0"/>
                </a:lnTo>
                <a:lnTo>
                  <a:pt x="1176669" y="1176669"/>
                </a:lnTo>
                <a:lnTo>
                  <a:pt x="0" y="11766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1" name="Freeform 51"/>
          <p:cNvSpPr/>
          <p:nvPr/>
        </p:nvSpPr>
        <p:spPr>
          <a:xfrm>
            <a:off x="12952538" y="7897003"/>
            <a:ext cx="1176669" cy="1176669"/>
          </a:xfrm>
          <a:custGeom>
            <a:avLst/>
            <a:gdLst/>
            <a:ahLst/>
            <a:cxnLst/>
            <a:rect l="l" t="t" r="r" b="b"/>
            <a:pathLst>
              <a:path w="1176669" h="1176669">
                <a:moveTo>
                  <a:pt x="0" y="0"/>
                </a:moveTo>
                <a:lnTo>
                  <a:pt x="1176669" y="0"/>
                </a:lnTo>
                <a:lnTo>
                  <a:pt x="1176669" y="1176670"/>
                </a:lnTo>
                <a:lnTo>
                  <a:pt x="0" y="1176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2" name="TextBox 61">
            <a:extLst>
              <a:ext uri="{FF2B5EF4-FFF2-40B4-BE49-F238E27FC236}">
                <a16:creationId xmlns:a16="http://schemas.microsoft.com/office/drawing/2014/main" id="{7A337F13-5519-1491-23A6-43605AB7C00F}"/>
              </a:ext>
            </a:extLst>
          </p:cNvPr>
          <p:cNvSpPr txBox="1"/>
          <p:nvPr/>
        </p:nvSpPr>
        <p:spPr>
          <a:xfrm>
            <a:off x="6172200" y="6743700"/>
            <a:ext cx="5834039" cy="2677656"/>
          </a:xfrm>
          <a:prstGeom prst="rect">
            <a:avLst/>
          </a:prstGeom>
          <a:noFill/>
        </p:spPr>
        <p:txBody>
          <a:bodyPr wrap="square" rtlCol="0">
            <a:spAutoFit/>
          </a:bodyPr>
          <a:lstStyle/>
          <a:p>
            <a:r>
              <a:rPr lang="en-US" sz="2800" dirty="0"/>
              <a:t>GROUP 1:CREATIVE CATALYSTS</a:t>
            </a:r>
          </a:p>
          <a:p>
            <a:r>
              <a:rPr lang="en-US" sz="2800" dirty="0"/>
              <a:t>A.A ASWIN KUMAR</a:t>
            </a:r>
          </a:p>
          <a:p>
            <a:r>
              <a:rPr lang="en-US" sz="2800" dirty="0"/>
              <a:t>JOSHAN A</a:t>
            </a:r>
          </a:p>
          <a:p>
            <a:r>
              <a:rPr lang="en-US" sz="2800" dirty="0"/>
              <a:t>JASMINE KAUR AHLUWALIA</a:t>
            </a:r>
          </a:p>
          <a:p>
            <a:r>
              <a:rPr lang="en-US" sz="2800" dirty="0"/>
              <a:t>BHARGAVI GORTY</a:t>
            </a:r>
          </a:p>
          <a:p>
            <a:r>
              <a:rPr lang="en-US" sz="2800" dirty="0"/>
              <a:t>R DEEPIKA</a:t>
            </a:r>
            <a:endParaRPr lang="en-IN" sz="2800" dirty="0"/>
          </a:p>
        </p:txBody>
      </p:sp>
      <p:pic>
        <p:nvPicPr>
          <p:cNvPr id="18" name="Picture 17">
            <a:extLst>
              <a:ext uri="{FF2B5EF4-FFF2-40B4-BE49-F238E27FC236}">
                <a16:creationId xmlns:a16="http://schemas.microsoft.com/office/drawing/2014/main" id="{9CBB61CD-D142-881D-DECD-39855974B02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sp>
        <p:nvSpPr>
          <p:cNvPr id="19" name="Oval 18">
            <a:extLst>
              <a:ext uri="{FF2B5EF4-FFF2-40B4-BE49-F238E27FC236}">
                <a16:creationId xmlns:a16="http://schemas.microsoft.com/office/drawing/2014/main" id="{609E19C4-41F0-16C1-3B74-A5BC6EF18EE1}"/>
              </a:ext>
            </a:extLst>
          </p:cNvPr>
          <p:cNvSpPr/>
          <p:nvPr/>
        </p:nvSpPr>
        <p:spPr>
          <a:xfrm>
            <a:off x="3384313" y="1339691"/>
            <a:ext cx="1180999" cy="126182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Oval 19">
            <a:extLst>
              <a:ext uri="{FF2B5EF4-FFF2-40B4-BE49-F238E27FC236}">
                <a16:creationId xmlns:a16="http://schemas.microsoft.com/office/drawing/2014/main" id="{584976B4-6789-4E7B-F972-BCE52A074FC9}"/>
              </a:ext>
            </a:extLst>
          </p:cNvPr>
          <p:cNvSpPr/>
          <p:nvPr/>
        </p:nvSpPr>
        <p:spPr>
          <a:xfrm>
            <a:off x="10857622" y="1595074"/>
            <a:ext cx="1209607" cy="117666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406C4F6A-2ECF-FFA9-6A00-CCCD97DB5C8E}"/>
              </a:ext>
            </a:extLst>
          </p:cNvPr>
          <p:cNvSpPr/>
          <p:nvPr/>
        </p:nvSpPr>
        <p:spPr>
          <a:xfrm>
            <a:off x="1270973" y="6546218"/>
            <a:ext cx="1209607" cy="117666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87078A08-1ACA-FCF3-3F6C-32A7E7C67E42}"/>
              </a:ext>
            </a:extLst>
          </p:cNvPr>
          <p:cNvSpPr/>
          <p:nvPr/>
        </p:nvSpPr>
        <p:spPr>
          <a:xfrm>
            <a:off x="12952538" y="7843710"/>
            <a:ext cx="1209607" cy="117666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AFC2"/>
        </a:solidFill>
        <a:effectLst/>
      </p:bgPr>
    </p:bg>
    <p:spTree>
      <p:nvGrpSpPr>
        <p:cNvPr id="1" name=""/>
        <p:cNvGrpSpPr/>
        <p:nvPr/>
      </p:nvGrpSpPr>
      <p:grpSpPr>
        <a:xfrm>
          <a:off x="0" y="0"/>
          <a:ext cx="0" cy="0"/>
          <a:chOff x="0" y="0"/>
          <a:chExt cx="0" cy="0"/>
        </a:xfrm>
      </p:grpSpPr>
      <p:grpSp>
        <p:nvGrpSpPr>
          <p:cNvPr id="2" name="Group 2"/>
          <p:cNvGrpSpPr/>
          <p:nvPr/>
        </p:nvGrpSpPr>
        <p:grpSpPr>
          <a:xfrm>
            <a:off x="-149263" y="-841322"/>
            <a:ext cx="18586525" cy="12252852"/>
            <a:chOff x="0" y="0"/>
            <a:chExt cx="24782033" cy="16337136"/>
          </a:xfrm>
        </p:grpSpPr>
        <p:grpSp>
          <p:nvGrpSpPr>
            <p:cNvPr id="3" name="Group 3"/>
            <p:cNvGrpSpPr/>
            <p:nvPr/>
          </p:nvGrpSpPr>
          <p:grpSpPr>
            <a:xfrm rot="-5400000">
              <a:off x="4758185" y="-4758185"/>
              <a:ext cx="15265663" cy="24782033"/>
              <a:chOff x="0" y="0"/>
              <a:chExt cx="3290570" cy="3204210"/>
            </a:xfrm>
          </p:grpSpPr>
          <p:sp>
            <p:nvSpPr>
              <p:cNvPr id="4" name="Freeform 4"/>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5" name="Group 5"/>
            <p:cNvGrpSpPr/>
            <p:nvPr/>
          </p:nvGrpSpPr>
          <p:grpSpPr>
            <a:xfrm rot="-10800000">
              <a:off x="88900" y="1729900"/>
              <a:ext cx="24693133" cy="14607236"/>
              <a:chOff x="0" y="0"/>
              <a:chExt cx="3290570" cy="3204210"/>
            </a:xfrm>
          </p:grpSpPr>
          <p:sp>
            <p:nvSpPr>
              <p:cNvPr id="6" name="Freeform 6"/>
              <p:cNvSpPr/>
              <p:nvPr/>
            </p:nvSpPr>
            <p:spPr>
              <a:xfrm>
                <a:off x="0" y="0"/>
                <a:ext cx="10919454" cy="5837825"/>
              </a:xfrm>
              <a:custGeom>
                <a:avLst/>
                <a:gdLst/>
                <a:ahLst/>
                <a:cxnLst/>
                <a:rect l="l" t="t" r="r" b="b"/>
                <a:pathLst>
                  <a:path w="10919454" h="5837825">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txBody>
              <a:bodyPr/>
              <a:lstStyle/>
              <a:p>
                <a:endParaRPr lang="en-IN"/>
              </a:p>
            </p:txBody>
          </p:sp>
        </p:grpSp>
      </p:grpSp>
      <p:grpSp>
        <p:nvGrpSpPr>
          <p:cNvPr id="7" name="Group 7"/>
          <p:cNvGrpSpPr/>
          <p:nvPr/>
        </p:nvGrpSpPr>
        <p:grpSpPr>
          <a:xfrm>
            <a:off x="1028700" y="1028700"/>
            <a:ext cx="15049500" cy="2233712"/>
            <a:chOff x="0" y="0"/>
            <a:chExt cx="3712986" cy="1282452"/>
          </a:xfrm>
        </p:grpSpPr>
        <p:sp>
          <p:nvSpPr>
            <p:cNvPr id="8" name="Freeform 8"/>
            <p:cNvSpPr/>
            <p:nvPr/>
          </p:nvSpPr>
          <p:spPr>
            <a:xfrm>
              <a:off x="80010" y="80010"/>
              <a:ext cx="3620276" cy="1189742"/>
            </a:xfrm>
            <a:custGeom>
              <a:avLst/>
              <a:gdLst/>
              <a:ahLst/>
              <a:cxnLst/>
              <a:rect l="l" t="t" r="r" b="b"/>
              <a:pathLst>
                <a:path w="3620276" h="1189742">
                  <a:moveTo>
                    <a:pt x="0" y="1135132"/>
                  </a:moveTo>
                  <a:lnTo>
                    <a:pt x="0" y="1189742"/>
                  </a:lnTo>
                  <a:lnTo>
                    <a:pt x="3620276" y="1189742"/>
                  </a:lnTo>
                  <a:lnTo>
                    <a:pt x="3620276" y="0"/>
                  </a:lnTo>
                  <a:lnTo>
                    <a:pt x="3565666" y="0"/>
                  </a:lnTo>
                  <a:lnTo>
                    <a:pt x="3565666" y="1135132"/>
                  </a:lnTo>
                  <a:close/>
                </a:path>
              </a:pathLst>
            </a:custGeom>
            <a:solidFill>
              <a:srgbClr val="E3E5FF"/>
            </a:solidFill>
          </p:spPr>
          <p:txBody>
            <a:bodyPr/>
            <a:lstStyle/>
            <a:p>
              <a:endParaRPr lang="en-IN"/>
            </a:p>
          </p:txBody>
        </p:sp>
        <p:sp>
          <p:nvSpPr>
            <p:cNvPr id="9" name="Freeform 9"/>
            <p:cNvSpPr/>
            <p:nvPr/>
          </p:nvSpPr>
          <p:spPr>
            <a:xfrm>
              <a:off x="67310" y="67310"/>
              <a:ext cx="3645676" cy="1215142"/>
            </a:xfrm>
            <a:custGeom>
              <a:avLst/>
              <a:gdLst/>
              <a:ahLst/>
              <a:cxnLst/>
              <a:rect l="l" t="t" r="r" b="b"/>
              <a:pathLst>
                <a:path w="3645676" h="1215142">
                  <a:moveTo>
                    <a:pt x="3578366" y="0"/>
                  </a:moveTo>
                  <a:lnTo>
                    <a:pt x="3578366" y="12700"/>
                  </a:lnTo>
                  <a:lnTo>
                    <a:pt x="3632976" y="12700"/>
                  </a:lnTo>
                  <a:lnTo>
                    <a:pt x="3632976" y="1202442"/>
                  </a:lnTo>
                  <a:lnTo>
                    <a:pt x="12700" y="1202442"/>
                  </a:lnTo>
                  <a:lnTo>
                    <a:pt x="12700" y="1147832"/>
                  </a:lnTo>
                  <a:lnTo>
                    <a:pt x="0" y="1147832"/>
                  </a:lnTo>
                  <a:lnTo>
                    <a:pt x="0" y="1215142"/>
                  </a:lnTo>
                  <a:lnTo>
                    <a:pt x="3645676" y="1215142"/>
                  </a:lnTo>
                  <a:lnTo>
                    <a:pt x="3645676" y="0"/>
                  </a:lnTo>
                  <a:close/>
                </a:path>
              </a:pathLst>
            </a:custGeom>
            <a:solidFill>
              <a:srgbClr val="000000"/>
            </a:solidFill>
          </p:spPr>
          <p:txBody>
            <a:bodyPr/>
            <a:lstStyle/>
            <a:p>
              <a:endParaRPr lang="en-IN"/>
            </a:p>
          </p:txBody>
        </p:sp>
        <p:sp>
          <p:nvSpPr>
            <p:cNvPr id="10" name="Freeform 10"/>
            <p:cNvSpPr/>
            <p:nvPr/>
          </p:nvSpPr>
          <p:spPr>
            <a:xfrm>
              <a:off x="12700" y="12700"/>
              <a:ext cx="3620276" cy="1189742"/>
            </a:xfrm>
            <a:custGeom>
              <a:avLst/>
              <a:gdLst/>
              <a:ahLst/>
              <a:cxnLst/>
              <a:rect l="l" t="t" r="r" b="b"/>
              <a:pathLst>
                <a:path w="3620276" h="1189742">
                  <a:moveTo>
                    <a:pt x="0" y="0"/>
                  </a:moveTo>
                  <a:lnTo>
                    <a:pt x="3620276" y="0"/>
                  </a:lnTo>
                  <a:lnTo>
                    <a:pt x="3620276" y="1189742"/>
                  </a:lnTo>
                  <a:lnTo>
                    <a:pt x="0" y="1189742"/>
                  </a:lnTo>
                  <a:close/>
                </a:path>
              </a:pathLst>
            </a:custGeom>
            <a:solidFill>
              <a:srgbClr val="FFFFFF"/>
            </a:solidFill>
          </p:spPr>
          <p:txBody>
            <a:bodyPr/>
            <a:lstStyle/>
            <a:p>
              <a:endParaRPr lang="en-IN"/>
            </a:p>
          </p:txBody>
        </p:sp>
        <p:sp>
          <p:nvSpPr>
            <p:cNvPr id="11" name="Freeform 11"/>
            <p:cNvSpPr/>
            <p:nvPr/>
          </p:nvSpPr>
          <p:spPr>
            <a:xfrm>
              <a:off x="0" y="0"/>
              <a:ext cx="3645676" cy="1215142"/>
            </a:xfrm>
            <a:custGeom>
              <a:avLst/>
              <a:gdLst/>
              <a:ahLst/>
              <a:cxnLst/>
              <a:rect l="l" t="t" r="r" b="b"/>
              <a:pathLst>
                <a:path w="3645676" h="1215142">
                  <a:moveTo>
                    <a:pt x="80010" y="1215142"/>
                  </a:moveTo>
                  <a:lnTo>
                    <a:pt x="3645676" y="1215142"/>
                  </a:lnTo>
                  <a:lnTo>
                    <a:pt x="3645676" y="80010"/>
                  </a:lnTo>
                  <a:lnTo>
                    <a:pt x="3645676" y="67310"/>
                  </a:lnTo>
                  <a:lnTo>
                    <a:pt x="3645676" y="0"/>
                  </a:lnTo>
                  <a:lnTo>
                    <a:pt x="0" y="0"/>
                  </a:lnTo>
                  <a:lnTo>
                    <a:pt x="0" y="1215142"/>
                  </a:lnTo>
                  <a:lnTo>
                    <a:pt x="67310" y="1215142"/>
                  </a:lnTo>
                  <a:lnTo>
                    <a:pt x="80010" y="1215142"/>
                  </a:lnTo>
                  <a:close/>
                  <a:moveTo>
                    <a:pt x="12700" y="12700"/>
                  </a:moveTo>
                  <a:lnTo>
                    <a:pt x="3632976" y="12700"/>
                  </a:lnTo>
                  <a:lnTo>
                    <a:pt x="3632976" y="1202442"/>
                  </a:lnTo>
                  <a:lnTo>
                    <a:pt x="12700" y="1202442"/>
                  </a:lnTo>
                  <a:lnTo>
                    <a:pt x="12700" y="12700"/>
                  </a:lnTo>
                  <a:close/>
                </a:path>
              </a:pathLst>
            </a:custGeom>
            <a:solidFill>
              <a:srgbClr val="000000"/>
            </a:solidFill>
          </p:spPr>
          <p:txBody>
            <a:bodyPr/>
            <a:lstStyle/>
            <a:p>
              <a:endParaRPr lang="en-IN"/>
            </a:p>
          </p:txBody>
        </p:sp>
      </p:grpSp>
      <p:grpSp>
        <p:nvGrpSpPr>
          <p:cNvPr id="12" name="Group 12"/>
          <p:cNvGrpSpPr/>
          <p:nvPr/>
        </p:nvGrpSpPr>
        <p:grpSpPr>
          <a:xfrm>
            <a:off x="1028700" y="1474350"/>
            <a:ext cx="14673581" cy="1274532"/>
            <a:chOff x="-425104" y="-90505"/>
            <a:chExt cx="8434012" cy="1699375"/>
          </a:xfrm>
        </p:grpSpPr>
        <p:sp>
          <p:nvSpPr>
            <p:cNvPr id="13" name="TextBox 13"/>
            <p:cNvSpPr txBox="1"/>
            <p:nvPr/>
          </p:nvSpPr>
          <p:spPr>
            <a:xfrm>
              <a:off x="-425104" y="-90505"/>
              <a:ext cx="8434012" cy="989929"/>
            </a:xfrm>
            <a:prstGeom prst="rect">
              <a:avLst/>
            </a:prstGeom>
          </p:spPr>
          <p:txBody>
            <a:bodyPr wrap="square" lIns="0" tIns="0" rIns="0" bIns="0" rtlCol="0" anchor="t">
              <a:spAutoFit/>
            </a:bodyPr>
            <a:lstStyle/>
            <a:p>
              <a:pPr algn="ctr">
                <a:lnSpc>
                  <a:spcPts val="5999"/>
                </a:lnSpc>
              </a:pPr>
              <a:r>
                <a:rPr lang="en-US" sz="4800" b="1" spc="250" dirty="0">
                  <a:solidFill>
                    <a:srgbClr val="000000"/>
                  </a:solidFill>
                  <a:latin typeface="Agrandir Wide Bold"/>
                  <a:ea typeface="Agrandir Wide Bold"/>
                  <a:cs typeface="Agrandir Wide Bold"/>
                  <a:sym typeface="Agrandir Wide Bold"/>
                </a:rPr>
                <a:t>Business Canvas Model</a:t>
              </a:r>
            </a:p>
          </p:txBody>
        </p:sp>
        <p:sp>
          <p:nvSpPr>
            <p:cNvPr id="14" name="Freeform 14"/>
            <p:cNvSpPr/>
            <p:nvPr/>
          </p:nvSpPr>
          <p:spPr>
            <a:xfrm>
              <a:off x="0" y="1232512"/>
              <a:ext cx="2346372" cy="376358"/>
            </a:xfrm>
            <a:custGeom>
              <a:avLst/>
              <a:gdLst/>
              <a:ahLst/>
              <a:cxnLst/>
              <a:rect l="l" t="t" r="r" b="b"/>
              <a:pathLst>
                <a:path w="2346372" h="376358">
                  <a:moveTo>
                    <a:pt x="0" y="0"/>
                  </a:moveTo>
                  <a:lnTo>
                    <a:pt x="2346372" y="0"/>
                  </a:lnTo>
                  <a:lnTo>
                    <a:pt x="2346372" y="376358"/>
                  </a:lnTo>
                  <a:lnTo>
                    <a:pt x="0" y="376358"/>
                  </a:lnTo>
                  <a:lnTo>
                    <a:pt x="0" y="0"/>
                  </a:lnTo>
                  <a:close/>
                </a:path>
              </a:pathLst>
            </a:custGeom>
            <a:blipFill>
              <a:blip r:embed="rId2">
                <a:extLst>
                  <a:ext uri="{96DAC541-7B7A-43D3-8B79-37D633B846F1}">
                    <asvg:svgBlip xmlns:asvg="http://schemas.microsoft.com/office/drawing/2016/SVG/main" r:embed="rId3"/>
                  </a:ext>
                </a:extLst>
              </a:blip>
              <a:stretch>
                <a:fillRect b="-624931"/>
              </a:stretch>
            </a:blipFill>
          </p:spPr>
          <p:txBody>
            <a:bodyPr/>
            <a:lstStyle/>
            <a:p>
              <a:endParaRPr lang="en-IN"/>
            </a:p>
          </p:txBody>
        </p:sp>
      </p:grpSp>
      <p:grpSp>
        <p:nvGrpSpPr>
          <p:cNvPr id="28" name="Group 28"/>
          <p:cNvGrpSpPr/>
          <p:nvPr/>
        </p:nvGrpSpPr>
        <p:grpSpPr>
          <a:xfrm>
            <a:off x="1028700" y="3604637"/>
            <a:ext cx="3916445" cy="5653663"/>
            <a:chOff x="0" y="0"/>
            <a:chExt cx="2593638" cy="3744098"/>
          </a:xfrm>
        </p:grpSpPr>
        <p:sp>
          <p:nvSpPr>
            <p:cNvPr id="29" name="Freeform 29"/>
            <p:cNvSpPr/>
            <p:nvPr/>
          </p:nvSpPr>
          <p:spPr>
            <a:xfrm>
              <a:off x="80010" y="80010"/>
              <a:ext cx="2500928" cy="3651387"/>
            </a:xfrm>
            <a:custGeom>
              <a:avLst/>
              <a:gdLst/>
              <a:ahLst/>
              <a:cxnLst/>
              <a:rect l="l" t="t" r="r" b="b"/>
              <a:pathLst>
                <a:path w="2500928" h="3651387">
                  <a:moveTo>
                    <a:pt x="0" y="3596778"/>
                  </a:moveTo>
                  <a:lnTo>
                    <a:pt x="0" y="3651387"/>
                  </a:lnTo>
                  <a:lnTo>
                    <a:pt x="2500928" y="3651387"/>
                  </a:lnTo>
                  <a:lnTo>
                    <a:pt x="2500928" y="0"/>
                  </a:lnTo>
                  <a:lnTo>
                    <a:pt x="2446318" y="0"/>
                  </a:lnTo>
                  <a:lnTo>
                    <a:pt x="2446318" y="3596778"/>
                  </a:lnTo>
                  <a:close/>
                </a:path>
              </a:pathLst>
            </a:custGeom>
            <a:solidFill>
              <a:srgbClr val="B6E3F9"/>
            </a:solidFill>
          </p:spPr>
          <p:txBody>
            <a:bodyPr/>
            <a:lstStyle/>
            <a:p>
              <a:endParaRPr lang="en-IN"/>
            </a:p>
          </p:txBody>
        </p:sp>
        <p:sp>
          <p:nvSpPr>
            <p:cNvPr id="30" name="Freeform 30"/>
            <p:cNvSpPr/>
            <p:nvPr/>
          </p:nvSpPr>
          <p:spPr>
            <a:xfrm>
              <a:off x="67310" y="67310"/>
              <a:ext cx="2526328" cy="3676787"/>
            </a:xfrm>
            <a:custGeom>
              <a:avLst/>
              <a:gdLst/>
              <a:ahLst/>
              <a:cxnLst/>
              <a:rect l="l" t="t" r="r" b="b"/>
              <a:pathLst>
                <a:path w="2526328" h="3676787">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txBody>
            <a:bodyPr/>
            <a:lstStyle/>
            <a:p>
              <a:endParaRPr lang="en-IN"/>
            </a:p>
          </p:txBody>
        </p:sp>
        <p:sp>
          <p:nvSpPr>
            <p:cNvPr id="31" name="Freeform 31"/>
            <p:cNvSpPr/>
            <p:nvPr/>
          </p:nvSpPr>
          <p:spPr>
            <a:xfrm>
              <a:off x="12700" y="12700"/>
              <a:ext cx="2500928" cy="3651388"/>
            </a:xfrm>
            <a:custGeom>
              <a:avLst/>
              <a:gdLst/>
              <a:ahLst/>
              <a:cxnLst/>
              <a:rect l="l" t="t" r="r" b="b"/>
              <a:pathLst>
                <a:path w="2500928" h="3651388">
                  <a:moveTo>
                    <a:pt x="0" y="0"/>
                  </a:moveTo>
                  <a:lnTo>
                    <a:pt x="2500928" y="0"/>
                  </a:lnTo>
                  <a:lnTo>
                    <a:pt x="2500928" y="3651388"/>
                  </a:lnTo>
                  <a:lnTo>
                    <a:pt x="0" y="3651388"/>
                  </a:lnTo>
                  <a:close/>
                </a:path>
              </a:pathLst>
            </a:custGeom>
            <a:solidFill>
              <a:srgbClr val="FFFFFF"/>
            </a:solidFill>
          </p:spPr>
          <p:txBody>
            <a:bodyPr/>
            <a:lstStyle/>
            <a:p>
              <a:endParaRPr lang="en-IN" dirty="0"/>
            </a:p>
          </p:txBody>
        </p:sp>
        <p:sp>
          <p:nvSpPr>
            <p:cNvPr id="32" name="Freeform 32"/>
            <p:cNvSpPr/>
            <p:nvPr/>
          </p:nvSpPr>
          <p:spPr>
            <a:xfrm>
              <a:off x="0" y="0"/>
              <a:ext cx="2526328" cy="3676788"/>
            </a:xfrm>
            <a:custGeom>
              <a:avLst/>
              <a:gdLst/>
              <a:ahLst/>
              <a:cxnLst/>
              <a:rect l="l" t="t" r="r" b="b"/>
              <a:pathLst>
                <a:path w="2526328" h="367678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txBody>
            <a:bodyPr/>
            <a:lstStyle/>
            <a:p>
              <a:endParaRPr lang="en-IN"/>
            </a:p>
          </p:txBody>
        </p:sp>
      </p:grpSp>
      <p:grpSp>
        <p:nvGrpSpPr>
          <p:cNvPr id="33" name="Group 33"/>
          <p:cNvGrpSpPr/>
          <p:nvPr/>
        </p:nvGrpSpPr>
        <p:grpSpPr>
          <a:xfrm>
            <a:off x="1028700" y="3604637"/>
            <a:ext cx="3800344" cy="632973"/>
            <a:chOff x="0" y="0"/>
            <a:chExt cx="5067125" cy="843964"/>
          </a:xfrm>
        </p:grpSpPr>
        <p:grpSp>
          <p:nvGrpSpPr>
            <p:cNvPr id="34" name="Group 34"/>
            <p:cNvGrpSpPr/>
            <p:nvPr/>
          </p:nvGrpSpPr>
          <p:grpSpPr>
            <a:xfrm>
              <a:off x="0" y="0"/>
              <a:ext cx="5067125" cy="843964"/>
              <a:chOff x="0" y="0"/>
              <a:chExt cx="27809146" cy="4631804"/>
            </a:xfrm>
          </p:grpSpPr>
          <p:sp>
            <p:nvSpPr>
              <p:cNvPr id="35" name="Freeform 35"/>
              <p:cNvSpPr/>
              <p:nvPr/>
            </p:nvSpPr>
            <p:spPr>
              <a:xfrm>
                <a:off x="72390" y="72390"/>
                <a:ext cx="27664367" cy="4487024"/>
              </a:xfrm>
              <a:custGeom>
                <a:avLst/>
                <a:gdLst/>
                <a:ahLst/>
                <a:cxnLst/>
                <a:rect l="l" t="t" r="r" b="b"/>
                <a:pathLst>
                  <a:path w="27664367" h="4487024">
                    <a:moveTo>
                      <a:pt x="0" y="0"/>
                    </a:moveTo>
                    <a:lnTo>
                      <a:pt x="27664367" y="0"/>
                    </a:lnTo>
                    <a:lnTo>
                      <a:pt x="27664367" y="4487024"/>
                    </a:lnTo>
                    <a:lnTo>
                      <a:pt x="0" y="4487024"/>
                    </a:lnTo>
                    <a:lnTo>
                      <a:pt x="0" y="0"/>
                    </a:lnTo>
                    <a:close/>
                  </a:path>
                </a:pathLst>
              </a:custGeom>
              <a:solidFill>
                <a:srgbClr val="B6E3F9"/>
              </a:solidFill>
            </p:spPr>
            <p:txBody>
              <a:bodyPr/>
              <a:lstStyle/>
              <a:p>
                <a:endParaRPr lang="en-IN"/>
              </a:p>
            </p:txBody>
          </p:sp>
          <p:sp>
            <p:nvSpPr>
              <p:cNvPr id="36" name="Freeform 36"/>
              <p:cNvSpPr/>
              <p:nvPr/>
            </p:nvSpPr>
            <p:spPr>
              <a:xfrm>
                <a:off x="0" y="0"/>
                <a:ext cx="27809146" cy="4631804"/>
              </a:xfrm>
              <a:custGeom>
                <a:avLst/>
                <a:gdLst/>
                <a:ahLst/>
                <a:cxnLst/>
                <a:rect l="l" t="t" r="r" b="b"/>
                <a:pathLst>
                  <a:path w="27809146" h="4631804">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txBody>
              <a:bodyPr/>
              <a:lstStyle/>
              <a:p>
                <a:endParaRPr lang="en-IN"/>
              </a:p>
            </p:txBody>
          </p:sp>
        </p:grpSp>
        <p:sp>
          <p:nvSpPr>
            <p:cNvPr id="37" name="TextBox 37"/>
            <p:cNvSpPr txBox="1"/>
            <p:nvPr/>
          </p:nvSpPr>
          <p:spPr>
            <a:xfrm>
              <a:off x="1513493" y="169796"/>
              <a:ext cx="3190944" cy="444567"/>
            </a:xfrm>
            <a:prstGeom prst="rect">
              <a:avLst/>
            </a:prstGeom>
          </p:spPr>
          <p:txBody>
            <a:bodyPr wrap="square" lIns="0" tIns="0" rIns="0" bIns="0" rtlCol="0" anchor="t">
              <a:spAutoFit/>
            </a:bodyPr>
            <a:lstStyle/>
            <a:p>
              <a:pPr marL="0" lvl="0" indent="0" algn="r">
                <a:lnSpc>
                  <a:spcPts val="2640"/>
                </a:lnSpc>
                <a:spcBef>
                  <a:spcPct val="0"/>
                </a:spcBef>
              </a:pPr>
              <a:r>
                <a:rPr lang="en-US" sz="2400" b="1" spc="48" dirty="0">
                  <a:solidFill>
                    <a:srgbClr val="000000"/>
                  </a:solidFill>
                  <a:latin typeface="Telegraf Medium"/>
                  <a:ea typeface="Telegraf Medium"/>
                  <a:cs typeface="Telegraf Medium"/>
                  <a:sym typeface="Telegraf Medium"/>
                </a:rPr>
                <a:t>Key Partners</a:t>
              </a:r>
            </a:p>
          </p:txBody>
        </p:sp>
      </p:grpSp>
      <p:grpSp>
        <p:nvGrpSpPr>
          <p:cNvPr id="38" name="Group 38"/>
          <p:cNvGrpSpPr/>
          <p:nvPr/>
        </p:nvGrpSpPr>
        <p:grpSpPr>
          <a:xfrm>
            <a:off x="1333243" y="3799907"/>
            <a:ext cx="1040736" cy="242434"/>
            <a:chOff x="0" y="0"/>
            <a:chExt cx="1387648" cy="323246"/>
          </a:xfrm>
        </p:grpSpPr>
        <p:grpSp>
          <p:nvGrpSpPr>
            <p:cNvPr id="39" name="Group 39"/>
            <p:cNvGrpSpPr>
              <a:grpSpLocks noChangeAspect="1"/>
            </p:cNvGrpSpPr>
            <p:nvPr/>
          </p:nvGrpSpPr>
          <p:grpSpPr>
            <a:xfrm>
              <a:off x="1068722" y="4321"/>
              <a:ext cx="318925" cy="318925"/>
              <a:chOff x="0" y="0"/>
              <a:chExt cx="495300" cy="495300"/>
            </a:xfrm>
          </p:grpSpPr>
          <p:sp>
            <p:nvSpPr>
              <p:cNvPr id="40" name="Freeform 40"/>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41" name="Freeform 41"/>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txBody>
              <a:bodyPr/>
              <a:lstStyle/>
              <a:p>
                <a:endParaRPr lang="en-IN"/>
              </a:p>
            </p:txBody>
          </p:sp>
        </p:grpSp>
        <p:grpSp>
          <p:nvGrpSpPr>
            <p:cNvPr id="42" name="Group 42"/>
            <p:cNvGrpSpPr>
              <a:grpSpLocks noChangeAspect="1"/>
            </p:cNvGrpSpPr>
            <p:nvPr/>
          </p:nvGrpSpPr>
          <p:grpSpPr>
            <a:xfrm>
              <a:off x="548378" y="0"/>
              <a:ext cx="318925" cy="318925"/>
              <a:chOff x="0" y="0"/>
              <a:chExt cx="495300" cy="495300"/>
            </a:xfrm>
          </p:grpSpPr>
          <p:sp>
            <p:nvSpPr>
              <p:cNvPr id="43" name="Freeform 43"/>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44" name="Freeform 44"/>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nvGrpSpPr>
            <p:cNvPr id="45" name="Group 45"/>
            <p:cNvGrpSpPr>
              <a:grpSpLocks noChangeAspect="1"/>
            </p:cNvGrpSpPr>
            <p:nvPr/>
          </p:nvGrpSpPr>
          <p:grpSpPr>
            <a:xfrm>
              <a:off x="0" y="0"/>
              <a:ext cx="318925" cy="318925"/>
              <a:chOff x="0" y="0"/>
              <a:chExt cx="495300" cy="495300"/>
            </a:xfrm>
          </p:grpSpPr>
          <p:sp>
            <p:nvSpPr>
              <p:cNvPr id="46" name="Freeform 46"/>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47" name="Freeform 47"/>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txBody>
              <a:bodyPr/>
              <a:lstStyle/>
              <a:p>
                <a:endParaRPr lang="en-IN"/>
              </a:p>
            </p:txBody>
          </p:sp>
        </p:grpSp>
      </p:grpSp>
      <p:grpSp>
        <p:nvGrpSpPr>
          <p:cNvPr id="48" name="Group 48"/>
          <p:cNvGrpSpPr/>
          <p:nvPr/>
        </p:nvGrpSpPr>
        <p:grpSpPr>
          <a:xfrm>
            <a:off x="5125244" y="3604637"/>
            <a:ext cx="3916445" cy="5653663"/>
            <a:chOff x="0" y="0"/>
            <a:chExt cx="2593638" cy="3744098"/>
          </a:xfrm>
        </p:grpSpPr>
        <p:sp>
          <p:nvSpPr>
            <p:cNvPr id="49" name="Freeform 49"/>
            <p:cNvSpPr/>
            <p:nvPr/>
          </p:nvSpPr>
          <p:spPr>
            <a:xfrm>
              <a:off x="80010" y="80010"/>
              <a:ext cx="2500928" cy="3651387"/>
            </a:xfrm>
            <a:custGeom>
              <a:avLst/>
              <a:gdLst/>
              <a:ahLst/>
              <a:cxnLst/>
              <a:rect l="l" t="t" r="r" b="b"/>
              <a:pathLst>
                <a:path w="2500928" h="3651387">
                  <a:moveTo>
                    <a:pt x="0" y="3596778"/>
                  </a:moveTo>
                  <a:lnTo>
                    <a:pt x="0" y="3651387"/>
                  </a:lnTo>
                  <a:lnTo>
                    <a:pt x="2500928" y="3651387"/>
                  </a:lnTo>
                  <a:lnTo>
                    <a:pt x="2500928" y="0"/>
                  </a:lnTo>
                  <a:lnTo>
                    <a:pt x="2446318" y="0"/>
                  </a:lnTo>
                  <a:lnTo>
                    <a:pt x="2446318" y="3596778"/>
                  </a:lnTo>
                  <a:close/>
                </a:path>
              </a:pathLst>
            </a:custGeom>
            <a:solidFill>
              <a:srgbClr val="D1F3C8"/>
            </a:solidFill>
          </p:spPr>
          <p:txBody>
            <a:bodyPr/>
            <a:lstStyle/>
            <a:p>
              <a:endParaRPr lang="en-IN"/>
            </a:p>
          </p:txBody>
        </p:sp>
        <p:sp>
          <p:nvSpPr>
            <p:cNvPr id="50" name="Freeform 50"/>
            <p:cNvSpPr/>
            <p:nvPr/>
          </p:nvSpPr>
          <p:spPr>
            <a:xfrm>
              <a:off x="67310" y="67310"/>
              <a:ext cx="2526328" cy="3676787"/>
            </a:xfrm>
            <a:custGeom>
              <a:avLst/>
              <a:gdLst/>
              <a:ahLst/>
              <a:cxnLst/>
              <a:rect l="l" t="t" r="r" b="b"/>
              <a:pathLst>
                <a:path w="2526328" h="3676787">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txBody>
            <a:bodyPr/>
            <a:lstStyle/>
            <a:p>
              <a:endParaRPr lang="en-IN"/>
            </a:p>
          </p:txBody>
        </p:sp>
        <p:sp>
          <p:nvSpPr>
            <p:cNvPr id="51" name="Freeform 51"/>
            <p:cNvSpPr/>
            <p:nvPr/>
          </p:nvSpPr>
          <p:spPr>
            <a:xfrm>
              <a:off x="12700" y="12700"/>
              <a:ext cx="2500928" cy="3651388"/>
            </a:xfrm>
            <a:custGeom>
              <a:avLst/>
              <a:gdLst/>
              <a:ahLst/>
              <a:cxnLst/>
              <a:rect l="l" t="t" r="r" b="b"/>
              <a:pathLst>
                <a:path w="2500928" h="3651388">
                  <a:moveTo>
                    <a:pt x="0" y="0"/>
                  </a:moveTo>
                  <a:lnTo>
                    <a:pt x="2500928" y="0"/>
                  </a:lnTo>
                  <a:lnTo>
                    <a:pt x="2500928" y="3651388"/>
                  </a:lnTo>
                  <a:lnTo>
                    <a:pt x="0" y="3651388"/>
                  </a:lnTo>
                  <a:close/>
                </a:path>
              </a:pathLst>
            </a:custGeom>
            <a:solidFill>
              <a:srgbClr val="FFFFFF"/>
            </a:solidFill>
          </p:spPr>
          <p:txBody>
            <a:bodyPr/>
            <a:lstStyle/>
            <a:p>
              <a:endParaRPr lang="en-IN"/>
            </a:p>
          </p:txBody>
        </p:sp>
        <p:sp>
          <p:nvSpPr>
            <p:cNvPr id="52" name="Freeform 52"/>
            <p:cNvSpPr/>
            <p:nvPr/>
          </p:nvSpPr>
          <p:spPr>
            <a:xfrm>
              <a:off x="0" y="0"/>
              <a:ext cx="2526328" cy="3676788"/>
            </a:xfrm>
            <a:custGeom>
              <a:avLst/>
              <a:gdLst/>
              <a:ahLst/>
              <a:cxnLst/>
              <a:rect l="l" t="t" r="r" b="b"/>
              <a:pathLst>
                <a:path w="2526328" h="367678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txBody>
            <a:bodyPr/>
            <a:lstStyle/>
            <a:p>
              <a:endParaRPr lang="en-IN"/>
            </a:p>
          </p:txBody>
        </p:sp>
      </p:grpSp>
      <p:grpSp>
        <p:nvGrpSpPr>
          <p:cNvPr id="53" name="Group 53"/>
          <p:cNvGrpSpPr/>
          <p:nvPr/>
        </p:nvGrpSpPr>
        <p:grpSpPr>
          <a:xfrm>
            <a:off x="5125244" y="3604637"/>
            <a:ext cx="3800344" cy="632973"/>
            <a:chOff x="0" y="0"/>
            <a:chExt cx="5067125" cy="843964"/>
          </a:xfrm>
        </p:grpSpPr>
        <p:grpSp>
          <p:nvGrpSpPr>
            <p:cNvPr id="54" name="Group 54"/>
            <p:cNvGrpSpPr/>
            <p:nvPr/>
          </p:nvGrpSpPr>
          <p:grpSpPr>
            <a:xfrm>
              <a:off x="0" y="0"/>
              <a:ext cx="5067125" cy="843964"/>
              <a:chOff x="0" y="0"/>
              <a:chExt cx="27809146" cy="4631804"/>
            </a:xfrm>
          </p:grpSpPr>
          <p:sp>
            <p:nvSpPr>
              <p:cNvPr id="55" name="Freeform 55"/>
              <p:cNvSpPr/>
              <p:nvPr/>
            </p:nvSpPr>
            <p:spPr>
              <a:xfrm>
                <a:off x="72390" y="72390"/>
                <a:ext cx="27664367" cy="4487024"/>
              </a:xfrm>
              <a:custGeom>
                <a:avLst/>
                <a:gdLst/>
                <a:ahLst/>
                <a:cxnLst/>
                <a:rect l="l" t="t" r="r" b="b"/>
                <a:pathLst>
                  <a:path w="27664367" h="4487024">
                    <a:moveTo>
                      <a:pt x="0" y="0"/>
                    </a:moveTo>
                    <a:lnTo>
                      <a:pt x="27664367" y="0"/>
                    </a:lnTo>
                    <a:lnTo>
                      <a:pt x="27664367" y="4487024"/>
                    </a:lnTo>
                    <a:lnTo>
                      <a:pt x="0" y="4487024"/>
                    </a:lnTo>
                    <a:lnTo>
                      <a:pt x="0" y="0"/>
                    </a:lnTo>
                    <a:close/>
                  </a:path>
                </a:pathLst>
              </a:custGeom>
              <a:solidFill>
                <a:srgbClr val="D1F3C8"/>
              </a:solidFill>
            </p:spPr>
            <p:txBody>
              <a:bodyPr/>
              <a:lstStyle/>
              <a:p>
                <a:endParaRPr lang="en-IN" dirty="0"/>
              </a:p>
            </p:txBody>
          </p:sp>
          <p:sp>
            <p:nvSpPr>
              <p:cNvPr id="56" name="Freeform 56"/>
              <p:cNvSpPr/>
              <p:nvPr/>
            </p:nvSpPr>
            <p:spPr>
              <a:xfrm>
                <a:off x="0" y="0"/>
                <a:ext cx="27809146" cy="4631804"/>
              </a:xfrm>
              <a:custGeom>
                <a:avLst/>
                <a:gdLst/>
                <a:ahLst/>
                <a:cxnLst/>
                <a:rect l="l" t="t" r="r" b="b"/>
                <a:pathLst>
                  <a:path w="27809146" h="4631804">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txBody>
              <a:bodyPr/>
              <a:lstStyle/>
              <a:p>
                <a:endParaRPr lang="en-IN"/>
              </a:p>
            </p:txBody>
          </p:sp>
        </p:grpSp>
        <p:sp>
          <p:nvSpPr>
            <p:cNvPr id="57" name="TextBox 57"/>
            <p:cNvSpPr txBox="1"/>
            <p:nvPr/>
          </p:nvSpPr>
          <p:spPr>
            <a:xfrm>
              <a:off x="1432929" y="169796"/>
              <a:ext cx="3271508" cy="444567"/>
            </a:xfrm>
            <a:prstGeom prst="rect">
              <a:avLst/>
            </a:prstGeom>
          </p:spPr>
          <p:txBody>
            <a:bodyPr wrap="square" lIns="0" tIns="0" rIns="0" bIns="0" rtlCol="0" anchor="t">
              <a:spAutoFit/>
            </a:bodyPr>
            <a:lstStyle/>
            <a:p>
              <a:pPr marL="0" lvl="0" indent="0" algn="r">
                <a:lnSpc>
                  <a:spcPts val="2640"/>
                </a:lnSpc>
                <a:spcBef>
                  <a:spcPct val="0"/>
                </a:spcBef>
              </a:pPr>
              <a:r>
                <a:rPr lang="en-US" sz="2400" b="1" spc="48" dirty="0">
                  <a:solidFill>
                    <a:srgbClr val="000000"/>
                  </a:solidFill>
                  <a:latin typeface="Telegraf Medium"/>
                  <a:ea typeface="Telegraf Medium"/>
                  <a:cs typeface="Telegraf Medium"/>
                  <a:sym typeface="Telegraf Medium"/>
                </a:rPr>
                <a:t>Key Activities</a:t>
              </a:r>
            </a:p>
          </p:txBody>
        </p:sp>
      </p:grpSp>
      <p:grpSp>
        <p:nvGrpSpPr>
          <p:cNvPr id="58" name="Group 58"/>
          <p:cNvGrpSpPr/>
          <p:nvPr/>
        </p:nvGrpSpPr>
        <p:grpSpPr>
          <a:xfrm>
            <a:off x="5429788" y="3799907"/>
            <a:ext cx="906595" cy="195661"/>
            <a:chOff x="0" y="0"/>
            <a:chExt cx="1387648" cy="323246"/>
          </a:xfrm>
        </p:grpSpPr>
        <p:grpSp>
          <p:nvGrpSpPr>
            <p:cNvPr id="59" name="Group 59"/>
            <p:cNvGrpSpPr>
              <a:grpSpLocks noChangeAspect="1"/>
            </p:cNvGrpSpPr>
            <p:nvPr/>
          </p:nvGrpSpPr>
          <p:grpSpPr>
            <a:xfrm>
              <a:off x="1068722" y="4321"/>
              <a:ext cx="318925" cy="318925"/>
              <a:chOff x="0" y="0"/>
              <a:chExt cx="495300" cy="495300"/>
            </a:xfrm>
          </p:grpSpPr>
          <p:sp>
            <p:nvSpPr>
              <p:cNvPr id="60" name="Freeform 60"/>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61" name="Freeform 61"/>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txBody>
              <a:bodyPr/>
              <a:lstStyle/>
              <a:p>
                <a:endParaRPr lang="en-IN"/>
              </a:p>
            </p:txBody>
          </p:sp>
        </p:grpSp>
        <p:grpSp>
          <p:nvGrpSpPr>
            <p:cNvPr id="62" name="Group 62"/>
            <p:cNvGrpSpPr>
              <a:grpSpLocks noChangeAspect="1"/>
            </p:cNvGrpSpPr>
            <p:nvPr/>
          </p:nvGrpSpPr>
          <p:grpSpPr>
            <a:xfrm>
              <a:off x="548378" y="0"/>
              <a:ext cx="318925" cy="318925"/>
              <a:chOff x="0" y="0"/>
              <a:chExt cx="495300" cy="495300"/>
            </a:xfrm>
          </p:grpSpPr>
          <p:sp>
            <p:nvSpPr>
              <p:cNvPr id="63" name="Freeform 63"/>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64" name="Freeform 64"/>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nvGrpSpPr>
            <p:cNvPr id="65" name="Group 65"/>
            <p:cNvGrpSpPr>
              <a:grpSpLocks noChangeAspect="1"/>
            </p:cNvGrpSpPr>
            <p:nvPr/>
          </p:nvGrpSpPr>
          <p:grpSpPr>
            <a:xfrm>
              <a:off x="0" y="0"/>
              <a:ext cx="318925" cy="318925"/>
              <a:chOff x="0" y="0"/>
              <a:chExt cx="495300" cy="495300"/>
            </a:xfrm>
          </p:grpSpPr>
          <p:sp>
            <p:nvSpPr>
              <p:cNvPr id="66" name="Freeform 66"/>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67" name="Freeform 67"/>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txBody>
              <a:bodyPr/>
              <a:lstStyle/>
              <a:p>
                <a:endParaRPr lang="en-IN"/>
              </a:p>
            </p:txBody>
          </p:sp>
        </p:grpSp>
      </p:grpSp>
      <p:grpSp>
        <p:nvGrpSpPr>
          <p:cNvPr id="68" name="Group 68"/>
          <p:cNvGrpSpPr/>
          <p:nvPr/>
        </p:nvGrpSpPr>
        <p:grpSpPr>
          <a:xfrm>
            <a:off x="9221788" y="4081365"/>
            <a:ext cx="3916445" cy="5653661"/>
            <a:chOff x="0" y="0"/>
            <a:chExt cx="2593638" cy="3744097"/>
          </a:xfrm>
        </p:grpSpPr>
        <p:sp>
          <p:nvSpPr>
            <p:cNvPr id="69" name="Freeform 69"/>
            <p:cNvSpPr/>
            <p:nvPr/>
          </p:nvSpPr>
          <p:spPr>
            <a:xfrm>
              <a:off x="80010" y="80010"/>
              <a:ext cx="2500928" cy="3651387"/>
            </a:xfrm>
            <a:custGeom>
              <a:avLst/>
              <a:gdLst/>
              <a:ahLst/>
              <a:cxnLst/>
              <a:rect l="l" t="t" r="r" b="b"/>
              <a:pathLst>
                <a:path w="2500928" h="3651387">
                  <a:moveTo>
                    <a:pt x="0" y="3596778"/>
                  </a:moveTo>
                  <a:lnTo>
                    <a:pt x="0" y="3651387"/>
                  </a:lnTo>
                  <a:lnTo>
                    <a:pt x="2500928" y="3651387"/>
                  </a:lnTo>
                  <a:lnTo>
                    <a:pt x="2500928" y="0"/>
                  </a:lnTo>
                  <a:lnTo>
                    <a:pt x="2446318" y="0"/>
                  </a:lnTo>
                  <a:lnTo>
                    <a:pt x="2446318" y="3596778"/>
                  </a:lnTo>
                  <a:close/>
                </a:path>
              </a:pathLst>
            </a:custGeom>
            <a:solidFill>
              <a:srgbClr val="F7B2B0"/>
            </a:solidFill>
          </p:spPr>
          <p:txBody>
            <a:bodyPr/>
            <a:lstStyle/>
            <a:p>
              <a:endParaRPr lang="en-IN"/>
            </a:p>
          </p:txBody>
        </p:sp>
        <p:sp>
          <p:nvSpPr>
            <p:cNvPr id="70" name="Freeform 70"/>
            <p:cNvSpPr/>
            <p:nvPr/>
          </p:nvSpPr>
          <p:spPr>
            <a:xfrm>
              <a:off x="67310" y="67310"/>
              <a:ext cx="2526328" cy="3676787"/>
            </a:xfrm>
            <a:custGeom>
              <a:avLst/>
              <a:gdLst/>
              <a:ahLst/>
              <a:cxnLst/>
              <a:rect l="l" t="t" r="r" b="b"/>
              <a:pathLst>
                <a:path w="2526328" h="3676787">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txBody>
            <a:bodyPr/>
            <a:lstStyle/>
            <a:p>
              <a:endParaRPr lang="en-IN"/>
            </a:p>
          </p:txBody>
        </p:sp>
        <p:sp>
          <p:nvSpPr>
            <p:cNvPr id="71" name="Freeform 71"/>
            <p:cNvSpPr/>
            <p:nvPr/>
          </p:nvSpPr>
          <p:spPr>
            <a:xfrm>
              <a:off x="12700" y="12700"/>
              <a:ext cx="2500928" cy="3651388"/>
            </a:xfrm>
            <a:custGeom>
              <a:avLst/>
              <a:gdLst/>
              <a:ahLst/>
              <a:cxnLst/>
              <a:rect l="l" t="t" r="r" b="b"/>
              <a:pathLst>
                <a:path w="2500928" h="3651388">
                  <a:moveTo>
                    <a:pt x="0" y="0"/>
                  </a:moveTo>
                  <a:lnTo>
                    <a:pt x="2500928" y="0"/>
                  </a:lnTo>
                  <a:lnTo>
                    <a:pt x="2500928" y="3651388"/>
                  </a:lnTo>
                  <a:lnTo>
                    <a:pt x="0" y="3651388"/>
                  </a:lnTo>
                  <a:close/>
                </a:path>
              </a:pathLst>
            </a:custGeom>
            <a:solidFill>
              <a:srgbClr val="FFFFFF"/>
            </a:solidFill>
          </p:spPr>
          <p:txBody>
            <a:bodyPr/>
            <a:lstStyle/>
            <a:p>
              <a:endParaRPr lang="en-IN" dirty="0"/>
            </a:p>
          </p:txBody>
        </p:sp>
        <p:sp>
          <p:nvSpPr>
            <p:cNvPr id="72" name="Freeform 72"/>
            <p:cNvSpPr/>
            <p:nvPr/>
          </p:nvSpPr>
          <p:spPr>
            <a:xfrm>
              <a:off x="0" y="0"/>
              <a:ext cx="2526328" cy="3676788"/>
            </a:xfrm>
            <a:custGeom>
              <a:avLst/>
              <a:gdLst/>
              <a:ahLst/>
              <a:cxnLst/>
              <a:rect l="l" t="t" r="r" b="b"/>
              <a:pathLst>
                <a:path w="2526328" h="367678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txBody>
            <a:bodyPr/>
            <a:lstStyle/>
            <a:p>
              <a:endParaRPr lang="en-IN"/>
            </a:p>
          </p:txBody>
        </p:sp>
      </p:grpSp>
      <p:grpSp>
        <p:nvGrpSpPr>
          <p:cNvPr id="73" name="Group 73"/>
          <p:cNvGrpSpPr/>
          <p:nvPr/>
        </p:nvGrpSpPr>
        <p:grpSpPr>
          <a:xfrm>
            <a:off x="9246311" y="3604637"/>
            <a:ext cx="3800344" cy="632973"/>
            <a:chOff x="0" y="0"/>
            <a:chExt cx="5067125" cy="843964"/>
          </a:xfrm>
        </p:grpSpPr>
        <p:grpSp>
          <p:nvGrpSpPr>
            <p:cNvPr id="74" name="Group 74"/>
            <p:cNvGrpSpPr/>
            <p:nvPr/>
          </p:nvGrpSpPr>
          <p:grpSpPr>
            <a:xfrm>
              <a:off x="0" y="0"/>
              <a:ext cx="5067125" cy="843964"/>
              <a:chOff x="0" y="0"/>
              <a:chExt cx="27809146" cy="4631804"/>
            </a:xfrm>
          </p:grpSpPr>
          <p:sp>
            <p:nvSpPr>
              <p:cNvPr id="75" name="Freeform 75"/>
              <p:cNvSpPr/>
              <p:nvPr/>
            </p:nvSpPr>
            <p:spPr>
              <a:xfrm>
                <a:off x="72390" y="72390"/>
                <a:ext cx="27664367" cy="4487024"/>
              </a:xfrm>
              <a:custGeom>
                <a:avLst/>
                <a:gdLst/>
                <a:ahLst/>
                <a:cxnLst/>
                <a:rect l="l" t="t" r="r" b="b"/>
                <a:pathLst>
                  <a:path w="27664367" h="4487024">
                    <a:moveTo>
                      <a:pt x="0" y="0"/>
                    </a:moveTo>
                    <a:lnTo>
                      <a:pt x="27664367" y="0"/>
                    </a:lnTo>
                    <a:lnTo>
                      <a:pt x="27664367" y="4487024"/>
                    </a:lnTo>
                    <a:lnTo>
                      <a:pt x="0" y="4487024"/>
                    </a:lnTo>
                    <a:lnTo>
                      <a:pt x="0" y="0"/>
                    </a:lnTo>
                    <a:close/>
                  </a:path>
                </a:pathLst>
              </a:custGeom>
              <a:solidFill>
                <a:srgbClr val="F7B2B0"/>
              </a:solidFill>
            </p:spPr>
            <p:txBody>
              <a:bodyPr/>
              <a:lstStyle/>
              <a:p>
                <a:endParaRPr lang="en-IN"/>
              </a:p>
            </p:txBody>
          </p:sp>
          <p:sp>
            <p:nvSpPr>
              <p:cNvPr id="76" name="Freeform 76"/>
              <p:cNvSpPr/>
              <p:nvPr/>
            </p:nvSpPr>
            <p:spPr>
              <a:xfrm>
                <a:off x="0" y="0"/>
                <a:ext cx="27809146" cy="4631804"/>
              </a:xfrm>
              <a:custGeom>
                <a:avLst/>
                <a:gdLst/>
                <a:ahLst/>
                <a:cxnLst/>
                <a:rect l="l" t="t" r="r" b="b"/>
                <a:pathLst>
                  <a:path w="27809146" h="4631804">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txBody>
              <a:bodyPr/>
              <a:lstStyle/>
              <a:p>
                <a:endParaRPr lang="en-IN"/>
              </a:p>
            </p:txBody>
          </p:sp>
        </p:grpSp>
        <p:sp>
          <p:nvSpPr>
            <p:cNvPr id="77" name="TextBox 77"/>
            <p:cNvSpPr txBox="1"/>
            <p:nvPr/>
          </p:nvSpPr>
          <p:spPr>
            <a:xfrm>
              <a:off x="1383311" y="169796"/>
              <a:ext cx="3321126" cy="444567"/>
            </a:xfrm>
            <a:prstGeom prst="rect">
              <a:avLst/>
            </a:prstGeom>
          </p:spPr>
          <p:txBody>
            <a:bodyPr wrap="square" lIns="0" tIns="0" rIns="0" bIns="0" rtlCol="0" anchor="t">
              <a:spAutoFit/>
            </a:bodyPr>
            <a:lstStyle/>
            <a:p>
              <a:pPr marL="0" lvl="0" indent="0" algn="r">
                <a:lnSpc>
                  <a:spcPts val="2640"/>
                </a:lnSpc>
                <a:spcBef>
                  <a:spcPct val="0"/>
                </a:spcBef>
              </a:pPr>
              <a:r>
                <a:rPr lang="en-US" sz="2400" b="1" spc="48" dirty="0">
                  <a:solidFill>
                    <a:srgbClr val="000000"/>
                  </a:solidFill>
                  <a:latin typeface="Telegraf Medium"/>
                  <a:ea typeface="Telegraf Medium"/>
                  <a:cs typeface="Telegraf Medium"/>
                  <a:sym typeface="Telegraf Medium"/>
                </a:rPr>
                <a:t>Key-Resources</a:t>
              </a:r>
            </a:p>
          </p:txBody>
        </p:sp>
      </p:grpSp>
      <p:grpSp>
        <p:nvGrpSpPr>
          <p:cNvPr id="78" name="Group 78"/>
          <p:cNvGrpSpPr/>
          <p:nvPr/>
        </p:nvGrpSpPr>
        <p:grpSpPr>
          <a:xfrm>
            <a:off x="9550854" y="3739141"/>
            <a:ext cx="660539" cy="281560"/>
            <a:chOff x="0" y="0"/>
            <a:chExt cx="1387648" cy="323246"/>
          </a:xfrm>
        </p:grpSpPr>
        <p:grpSp>
          <p:nvGrpSpPr>
            <p:cNvPr id="79" name="Group 79"/>
            <p:cNvGrpSpPr>
              <a:grpSpLocks noChangeAspect="1"/>
            </p:cNvGrpSpPr>
            <p:nvPr/>
          </p:nvGrpSpPr>
          <p:grpSpPr>
            <a:xfrm>
              <a:off x="1068722" y="4321"/>
              <a:ext cx="318925" cy="318925"/>
              <a:chOff x="0" y="0"/>
              <a:chExt cx="495300" cy="495300"/>
            </a:xfrm>
          </p:grpSpPr>
          <p:sp>
            <p:nvSpPr>
              <p:cNvPr id="80" name="Freeform 80"/>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81" name="Freeform 81"/>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txBody>
              <a:bodyPr/>
              <a:lstStyle/>
              <a:p>
                <a:endParaRPr lang="en-IN"/>
              </a:p>
            </p:txBody>
          </p:sp>
        </p:grpSp>
        <p:grpSp>
          <p:nvGrpSpPr>
            <p:cNvPr id="82" name="Group 82"/>
            <p:cNvGrpSpPr>
              <a:grpSpLocks noChangeAspect="1"/>
            </p:cNvGrpSpPr>
            <p:nvPr/>
          </p:nvGrpSpPr>
          <p:grpSpPr>
            <a:xfrm>
              <a:off x="548378" y="0"/>
              <a:ext cx="318925" cy="318925"/>
              <a:chOff x="0" y="0"/>
              <a:chExt cx="495300" cy="495300"/>
            </a:xfrm>
          </p:grpSpPr>
          <p:sp>
            <p:nvSpPr>
              <p:cNvPr id="83" name="Freeform 83"/>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84" name="Freeform 84"/>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nvGrpSpPr>
            <p:cNvPr id="85" name="Group 85"/>
            <p:cNvGrpSpPr>
              <a:grpSpLocks noChangeAspect="1"/>
            </p:cNvGrpSpPr>
            <p:nvPr/>
          </p:nvGrpSpPr>
          <p:grpSpPr>
            <a:xfrm>
              <a:off x="0" y="0"/>
              <a:ext cx="318925" cy="318925"/>
              <a:chOff x="0" y="0"/>
              <a:chExt cx="495300" cy="495300"/>
            </a:xfrm>
          </p:grpSpPr>
          <p:sp>
            <p:nvSpPr>
              <p:cNvPr id="86" name="Freeform 86"/>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87" name="Freeform 87"/>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txBody>
              <a:bodyPr/>
              <a:lstStyle/>
              <a:p>
                <a:endParaRPr lang="en-IN"/>
              </a:p>
            </p:txBody>
          </p:sp>
        </p:grpSp>
      </p:grpSp>
      <p:grpSp>
        <p:nvGrpSpPr>
          <p:cNvPr id="88" name="Group 88"/>
          <p:cNvGrpSpPr/>
          <p:nvPr/>
        </p:nvGrpSpPr>
        <p:grpSpPr>
          <a:xfrm>
            <a:off x="13342855" y="3604637"/>
            <a:ext cx="3916445" cy="5653661"/>
            <a:chOff x="0" y="0"/>
            <a:chExt cx="2593638" cy="3744097"/>
          </a:xfrm>
        </p:grpSpPr>
        <p:sp>
          <p:nvSpPr>
            <p:cNvPr id="89" name="Freeform 89"/>
            <p:cNvSpPr/>
            <p:nvPr/>
          </p:nvSpPr>
          <p:spPr>
            <a:xfrm>
              <a:off x="80010" y="80010"/>
              <a:ext cx="2500928" cy="3651387"/>
            </a:xfrm>
            <a:custGeom>
              <a:avLst/>
              <a:gdLst/>
              <a:ahLst/>
              <a:cxnLst/>
              <a:rect l="l" t="t" r="r" b="b"/>
              <a:pathLst>
                <a:path w="2500928" h="3651387">
                  <a:moveTo>
                    <a:pt x="0" y="3596778"/>
                  </a:moveTo>
                  <a:lnTo>
                    <a:pt x="0" y="3651387"/>
                  </a:lnTo>
                  <a:lnTo>
                    <a:pt x="2500928" y="3651387"/>
                  </a:lnTo>
                  <a:lnTo>
                    <a:pt x="2500928" y="0"/>
                  </a:lnTo>
                  <a:lnTo>
                    <a:pt x="2446318" y="0"/>
                  </a:lnTo>
                  <a:lnTo>
                    <a:pt x="2446318" y="3596778"/>
                  </a:lnTo>
                  <a:close/>
                </a:path>
              </a:pathLst>
            </a:custGeom>
            <a:solidFill>
              <a:srgbClr val="FFFFAA"/>
            </a:solidFill>
          </p:spPr>
          <p:txBody>
            <a:bodyPr/>
            <a:lstStyle/>
            <a:p>
              <a:endParaRPr lang="en-IN"/>
            </a:p>
          </p:txBody>
        </p:sp>
        <p:sp>
          <p:nvSpPr>
            <p:cNvPr id="90" name="Freeform 90"/>
            <p:cNvSpPr/>
            <p:nvPr/>
          </p:nvSpPr>
          <p:spPr>
            <a:xfrm>
              <a:off x="67310" y="67310"/>
              <a:ext cx="2526328" cy="3676787"/>
            </a:xfrm>
            <a:custGeom>
              <a:avLst/>
              <a:gdLst/>
              <a:ahLst/>
              <a:cxnLst/>
              <a:rect l="l" t="t" r="r" b="b"/>
              <a:pathLst>
                <a:path w="2526328" h="3676787">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txBody>
            <a:bodyPr/>
            <a:lstStyle/>
            <a:p>
              <a:endParaRPr lang="en-IN"/>
            </a:p>
          </p:txBody>
        </p:sp>
        <p:sp>
          <p:nvSpPr>
            <p:cNvPr id="91" name="Freeform 91"/>
            <p:cNvSpPr/>
            <p:nvPr/>
          </p:nvSpPr>
          <p:spPr>
            <a:xfrm>
              <a:off x="12548" y="43759"/>
              <a:ext cx="2500928" cy="3651388"/>
            </a:xfrm>
            <a:custGeom>
              <a:avLst/>
              <a:gdLst/>
              <a:ahLst/>
              <a:cxnLst/>
              <a:rect l="l" t="t" r="r" b="b"/>
              <a:pathLst>
                <a:path w="2500928" h="3651388">
                  <a:moveTo>
                    <a:pt x="0" y="0"/>
                  </a:moveTo>
                  <a:lnTo>
                    <a:pt x="2500928" y="0"/>
                  </a:lnTo>
                  <a:lnTo>
                    <a:pt x="2500928" y="3651388"/>
                  </a:lnTo>
                  <a:lnTo>
                    <a:pt x="0" y="3651388"/>
                  </a:lnTo>
                  <a:close/>
                </a:path>
              </a:pathLst>
            </a:custGeom>
            <a:solidFill>
              <a:srgbClr val="FFFFFF"/>
            </a:solidFill>
          </p:spPr>
          <p:txBody>
            <a:bodyPr/>
            <a:lstStyle/>
            <a:p>
              <a:endParaRPr lang="en-IN" dirty="0"/>
            </a:p>
          </p:txBody>
        </p:sp>
        <p:sp>
          <p:nvSpPr>
            <p:cNvPr id="92" name="Freeform 92"/>
            <p:cNvSpPr/>
            <p:nvPr/>
          </p:nvSpPr>
          <p:spPr>
            <a:xfrm>
              <a:off x="0" y="0"/>
              <a:ext cx="2526328" cy="3676788"/>
            </a:xfrm>
            <a:custGeom>
              <a:avLst/>
              <a:gdLst/>
              <a:ahLst/>
              <a:cxnLst/>
              <a:rect l="l" t="t" r="r" b="b"/>
              <a:pathLst>
                <a:path w="2526328" h="367678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txBody>
            <a:bodyPr/>
            <a:lstStyle/>
            <a:p>
              <a:endParaRPr lang="en-IN"/>
            </a:p>
          </p:txBody>
        </p:sp>
      </p:grpSp>
      <p:grpSp>
        <p:nvGrpSpPr>
          <p:cNvPr id="93" name="Group 93"/>
          <p:cNvGrpSpPr/>
          <p:nvPr/>
        </p:nvGrpSpPr>
        <p:grpSpPr>
          <a:xfrm>
            <a:off x="13239872" y="3604637"/>
            <a:ext cx="3903327" cy="632973"/>
            <a:chOff x="-137311" y="0"/>
            <a:chExt cx="5204436" cy="843964"/>
          </a:xfrm>
        </p:grpSpPr>
        <p:grpSp>
          <p:nvGrpSpPr>
            <p:cNvPr id="94" name="Group 94"/>
            <p:cNvGrpSpPr/>
            <p:nvPr/>
          </p:nvGrpSpPr>
          <p:grpSpPr>
            <a:xfrm>
              <a:off x="0" y="0"/>
              <a:ext cx="5067125" cy="843964"/>
              <a:chOff x="0" y="0"/>
              <a:chExt cx="27809146" cy="4631804"/>
            </a:xfrm>
          </p:grpSpPr>
          <p:sp>
            <p:nvSpPr>
              <p:cNvPr id="95" name="Freeform 95"/>
              <p:cNvSpPr/>
              <p:nvPr/>
            </p:nvSpPr>
            <p:spPr>
              <a:xfrm>
                <a:off x="72390" y="72390"/>
                <a:ext cx="27664367" cy="4487024"/>
              </a:xfrm>
              <a:custGeom>
                <a:avLst/>
                <a:gdLst/>
                <a:ahLst/>
                <a:cxnLst/>
                <a:rect l="l" t="t" r="r" b="b"/>
                <a:pathLst>
                  <a:path w="27664367" h="4487024">
                    <a:moveTo>
                      <a:pt x="0" y="0"/>
                    </a:moveTo>
                    <a:lnTo>
                      <a:pt x="27664367" y="0"/>
                    </a:lnTo>
                    <a:lnTo>
                      <a:pt x="27664367" y="4487024"/>
                    </a:lnTo>
                    <a:lnTo>
                      <a:pt x="0" y="4487024"/>
                    </a:lnTo>
                    <a:lnTo>
                      <a:pt x="0" y="0"/>
                    </a:lnTo>
                    <a:close/>
                  </a:path>
                </a:pathLst>
              </a:custGeom>
              <a:solidFill>
                <a:srgbClr val="FFFFAA"/>
              </a:solidFill>
            </p:spPr>
            <p:txBody>
              <a:bodyPr/>
              <a:lstStyle/>
              <a:p>
                <a:endParaRPr lang="en-IN" dirty="0"/>
              </a:p>
            </p:txBody>
          </p:sp>
          <p:sp>
            <p:nvSpPr>
              <p:cNvPr id="96" name="Freeform 96"/>
              <p:cNvSpPr/>
              <p:nvPr/>
            </p:nvSpPr>
            <p:spPr>
              <a:xfrm>
                <a:off x="0" y="0"/>
                <a:ext cx="27809146" cy="4631804"/>
              </a:xfrm>
              <a:custGeom>
                <a:avLst/>
                <a:gdLst/>
                <a:ahLst/>
                <a:cxnLst/>
                <a:rect l="l" t="t" r="r" b="b"/>
                <a:pathLst>
                  <a:path w="27809146" h="4631804">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txBody>
              <a:bodyPr/>
              <a:lstStyle/>
              <a:p>
                <a:endParaRPr lang="en-IN"/>
              </a:p>
            </p:txBody>
          </p:sp>
        </p:grpSp>
        <p:sp>
          <p:nvSpPr>
            <p:cNvPr id="97" name="TextBox 97"/>
            <p:cNvSpPr txBox="1"/>
            <p:nvPr/>
          </p:nvSpPr>
          <p:spPr>
            <a:xfrm>
              <a:off x="-137311" y="169796"/>
              <a:ext cx="4841748" cy="444567"/>
            </a:xfrm>
            <a:prstGeom prst="rect">
              <a:avLst/>
            </a:prstGeom>
          </p:spPr>
          <p:txBody>
            <a:bodyPr wrap="square" lIns="0" tIns="0" rIns="0" bIns="0" rtlCol="0" anchor="t">
              <a:spAutoFit/>
            </a:bodyPr>
            <a:lstStyle/>
            <a:p>
              <a:pPr marL="0" lvl="0" indent="0" algn="r">
                <a:lnSpc>
                  <a:spcPts val="2640"/>
                </a:lnSpc>
                <a:spcBef>
                  <a:spcPct val="0"/>
                </a:spcBef>
              </a:pPr>
              <a:r>
                <a:rPr lang="en-US" sz="2400" b="1" spc="48" dirty="0">
                  <a:solidFill>
                    <a:srgbClr val="000000"/>
                  </a:solidFill>
                  <a:latin typeface="Telegraf Medium"/>
                  <a:ea typeface="Telegraf Medium"/>
                  <a:cs typeface="Telegraf Medium"/>
                  <a:sym typeface="Telegraf Medium"/>
                </a:rPr>
                <a:t>Value Propositions</a:t>
              </a:r>
            </a:p>
          </p:txBody>
        </p:sp>
      </p:grpSp>
      <p:sp>
        <p:nvSpPr>
          <p:cNvPr id="127" name="Freeform 127"/>
          <p:cNvSpPr/>
          <p:nvPr/>
        </p:nvSpPr>
        <p:spPr>
          <a:xfrm>
            <a:off x="11329623" y="7359745"/>
            <a:ext cx="1389725" cy="1401618"/>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txBody>
          <a:bodyPr/>
          <a:lstStyle/>
          <a:p>
            <a:endParaRPr lang="en-IN"/>
          </a:p>
        </p:txBody>
      </p:sp>
      <p:sp>
        <p:nvSpPr>
          <p:cNvPr id="15" name="Freeform 91">
            <a:extLst>
              <a:ext uri="{FF2B5EF4-FFF2-40B4-BE49-F238E27FC236}">
                <a16:creationId xmlns:a16="http://schemas.microsoft.com/office/drawing/2014/main" id="{A59E2BC1-8DC5-F874-CFD1-9B4F4E2B787B}"/>
              </a:ext>
            </a:extLst>
          </p:cNvPr>
          <p:cNvSpPr/>
          <p:nvPr/>
        </p:nvSpPr>
        <p:spPr>
          <a:xfrm>
            <a:off x="9308188" y="4143822"/>
            <a:ext cx="3776451" cy="5513669"/>
          </a:xfrm>
          <a:custGeom>
            <a:avLst/>
            <a:gdLst/>
            <a:ahLst/>
            <a:cxnLst/>
            <a:rect l="l" t="t" r="r" b="b"/>
            <a:pathLst>
              <a:path w="2500928" h="3651388">
                <a:moveTo>
                  <a:pt x="0" y="0"/>
                </a:moveTo>
                <a:lnTo>
                  <a:pt x="2500928" y="0"/>
                </a:lnTo>
                <a:lnTo>
                  <a:pt x="2500928" y="3651388"/>
                </a:lnTo>
                <a:lnTo>
                  <a:pt x="0" y="3651388"/>
                </a:lnTo>
                <a:close/>
              </a:path>
            </a:pathLst>
          </a:custGeom>
          <a:solidFill>
            <a:srgbClr val="FFFFFF"/>
          </a:solidFill>
        </p:spPr>
        <p:txBody>
          <a:bodyPr/>
          <a:lstStyle/>
          <a:p>
            <a:endParaRPr lang="en-IN" dirty="0"/>
          </a:p>
        </p:txBody>
      </p:sp>
      <p:sp>
        <p:nvSpPr>
          <p:cNvPr id="16" name="TextBox 15">
            <a:extLst>
              <a:ext uri="{FF2B5EF4-FFF2-40B4-BE49-F238E27FC236}">
                <a16:creationId xmlns:a16="http://schemas.microsoft.com/office/drawing/2014/main" id="{19EE3DB5-07B2-EF70-9E63-E8C03C0AD699}"/>
              </a:ext>
            </a:extLst>
          </p:cNvPr>
          <p:cNvSpPr txBox="1"/>
          <p:nvPr/>
        </p:nvSpPr>
        <p:spPr>
          <a:xfrm>
            <a:off x="1351643" y="4914900"/>
            <a:ext cx="3205385" cy="3416320"/>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Educational Institutions</a:t>
            </a:r>
          </a:p>
          <a:p>
            <a:pPr marL="571500" indent="-571500">
              <a:buFont typeface="Wingdings" panose="05000000000000000000" pitchFamily="2" charset="2"/>
              <a:buChar char="Ø"/>
            </a:pPr>
            <a:r>
              <a:rPr lang="en-US" sz="3600" dirty="0"/>
              <a:t>Cloud Storage</a:t>
            </a:r>
          </a:p>
          <a:p>
            <a:pPr marL="571500" indent="-571500">
              <a:buFont typeface="Wingdings" panose="05000000000000000000" pitchFamily="2" charset="2"/>
              <a:buChar char="Ø"/>
            </a:pPr>
            <a:r>
              <a:rPr lang="en-US" sz="3600" dirty="0"/>
              <a:t>Website Maintenance</a:t>
            </a:r>
            <a:endParaRPr lang="en-IN" sz="3600" dirty="0"/>
          </a:p>
        </p:txBody>
      </p:sp>
      <p:sp>
        <p:nvSpPr>
          <p:cNvPr id="17" name="TextBox 16">
            <a:extLst>
              <a:ext uri="{FF2B5EF4-FFF2-40B4-BE49-F238E27FC236}">
                <a16:creationId xmlns:a16="http://schemas.microsoft.com/office/drawing/2014/main" id="{CAF14C47-8D30-2C3B-1932-6017289E4D67}"/>
              </a:ext>
            </a:extLst>
          </p:cNvPr>
          <p:cNvSpPr txBox="1"/>
          <p:nvPr/>
        </p:nvSpPr>
        <p:spPr>
          <a:xfrm>
            <a:off x="5329470" y="4840275"/>
            <a:ext cx="3324102" cy="1754326"/>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Marketing</a:t>
            </a:r>
          </a:p>
          <a:p>
            <a:pPr marL="571500" indent="-571500">
              <a:buFont typeface="Wingdings" panose="05000000000000000000" pitchFamily="2" charset="2"/>
              <a:buChar char="Ø"/>
            </a:pPr>
            <a:r>
              <a:rPr lang="en-US" sz="3600" dirty="0"/>
              <a:t>Website Development</a:t>
            </a:r>
            <a:endParaRPr lang="en-IN" sz="3600" dirty="0"/>
          </a:p>
        </p:txBody>
      </p:sp>
      <p:sp>
        <p:nvSpPr>
          <p:cNvPr id="18" name="TextBox 17">
            <a:extLst>
              <a:ext uri="{FF2B5EF4-FFF2-40B4-BE49-F238E27FC236}">
                <a16:creationId xmlns:a16="http://schemas.microsoft.com/office/drawing/2014/main" id="{8AC2243E-CA69-9807-AB7B-A6503072B00E}"/>
              </a:ext>
            </a:extLst>
          </p:cNvPr>
          <p:cNvSpPr txBox="1"/>
          <p:nvPr/>
        </p:nvSpPr>
        <p:spPr>
          <a:xfrm>
            <a:off x="9513963" y="4847980"/>
            <a:ext cx="3205385" cy="2308324"/>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Scientific Content</a:t>
            </a:r>
          </a:p>
          <a:p>
            <a:pPr marL="571500" indent="-571500">
              <a:buFont typeface="Wingdings" panose="05000000000000000000" pitchFamily="2" charset="2"/>
              <a:buChar char="Ø"/>
            </a:pPr>
            <a:r>
              <a:rPr lang="en-US" sz="3600" dirty="0"/>
              <a:t>Web Design</a:t>
            </a:r>
          </a:p>
          <a:p>
            <a:pPr marL="571500" indent="-571500">
              <a:buFont typeface="Wingdings" panose="05000000000000000000" pitchFamily="2" charset="2"/>
              <a:buChar char="Ø"/>
            </a:pPr>
            <a:r>
              <a:rPr lang="en-US" sz="3600" dirty="0"/>
              <a:t>Coding</a:t>
            </a:r>
            <a:endParaRPr lang="en-IN" sz="3600" dirty="0"/>
          </a:p>
        </p:txBody>
      </p:sp>
      <p:sp>
        <p:nvSpPr>
          <p:cNvPr id="19" name="TextBox 18">
            <a:extLst>
              <a:ext uri="{FF2B5EF4-FFF2-40B4-BE49-F238E27FC236}">
                <a16:creationId xmlns:a16="http://schemas.microsoft.com/office/drawing/2014/main" id="{BDEAA36C-EDAB-360F-4DC7-6F98BD3950CE}"/>
              </a:ext>
            </a:extLst>
          </p:cNvPr>
          <p:cNvSpPr txBox="1"/>
          <p:nvPr/>
        </p:nvSpPr>
        <p:spPr>
          <a:xfrm>
            <a:off x="13578572" y="4914900"/>
            <a:ext cx="3205385" cy="1754326"/>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Free V-Lab</a:t>
            </a:r>
          </a:p>
          <a:p>
            <a:pPr marL="571500" indent="-571500">
              <a:buFont typeface="Wingdings" panose="05000000000000000000" pitchFamily="2" charset="2"/>
              <a:buChar char="Ø"/>
            </a:pPr>
            <a:r>
              <a:rPr lang="en-US" sz="3600" dirty="0"/>
              <a:t>Paid Partnership</a:t>
            </a:r>
            <a:endParaRPr lang="en-IN" sz="3600" dirty="0"/>
          </a:p>
        </p:txBody>
      </p:sp>
      <p:pic>
        <p:nvPicPr>
          <p:cNvPr id="20" name="Picture 19">
            <a:extLst>
              <a:ext uri="{FF2B5EF4-FFF2-40B4-BE49-F238E27FC236}">
                <a16:creationId xmlns:a16="http://schemas.microsoft.com/office/drawing/2014/main" id="{12FD12A6-A65B-5A19-5FB4-68910F1E28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a:extLst>
            <a:ext uri="{FF2B5EF4-FFF2-40B4-BE49-F238E27FC236}">
              <a16:creationId xmlns:a16="http://schemas.microsoft.com/office/drawing/2014/main" id="{A590D4A5-B640-A721-7867-7CC6E85CCD0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7DAEA4E-3AE4-2B46-0B39-303EC8609C47}"/>
              </a:ext>
            </a:extLst>
          </p:cNvPr>
          <p:cNvGrpSpPr/>
          <p:nvPr/>
        </p:nvGrpSpPr>
        <p:grpSpPr>
          <a:xfrm>
            <a:off x="-149263" y="-841322"/>
            <a:ext cx="18586525" cy="12252852"/>
            <a:chOff x="0" y="0"/>
            <a:chExt cx="24782033" cy="16337136"/>
          </a:xfrm>
        </p:grpSpPr>
        <p:grpSp>
          <p:nvGrpSpPr>
            <p:cNvPr id="3" name="Group 3">
              <a:extLst>
                <a:ext uri="{FF2B5EF4-FFF2-40B4-BE49-F238E27FC236}">
                  <a16:creationId xmlns:a16="http://schemas.microsoft.com/office/drawing/2014/main" id="{69A9C0D8-9B5B-9F48-6B62-393D6128CE19}"/>
                </a:ext>
              </a:extLst>
            </p:cNvPr>
            <p:cNvGrpSpPr/>
            <p:nvPr/>
          </p:nvGrpSpPr>
          <p:grpSpPr>
            <a:xfrm rot="-5400000">
              <a:off x="4758185" y="-4758185"/>
              <a:ext cx="15265663" cy="24782033"/>
              <a:chOff x="0" y="0"/>
              <a:chExt cx="3290570" cy="3204210"/>
            </a:xfrm>
          </p:grpSpPr>
          <p:sp>
            <p:nvSpPr>
              <p:cNvPr id="4" name="Freeform 4">
                <a:extLst>
                  <a:ext uri="{FF2B5EF4-FFF2-40B4-BE49-F238E27FC236}">
                    <a16:creationId xmlns:a16="http://schemas.microsoft.com/office/drawing/2014/main" id="{CD2F783F-9EED-566F-F747-E9AE6CB64F37}"/>
                  </a:ext>
                </a:extLst>
              </p:cNvPr>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5" name="Group 5">
              <a:extLst>
                <a:ext uri="{FF2B5EF4-FFF2-40B4-BE49-F238E27FC236}">
                  <a16:creationId xmlns:a16="http://schemas.microsoft.com/office/drawing/2014/main" id="{A8367205-9D0E-1E5C-D48C-AA32DEE7415D}"/>
                </a:ext>
              </a:extLst>
            </p:cNvPr>
            <p:cNvGrpSpPr/>
            <p:nvPr/>
          </p:nvGrpSpPr>
          <p:grpSpPr>
            <a:xfrm rot="-10800000">
              <a:off x="88900" y="1729900"/>
              <a:ext cx="24693133" cy="14607236"/>
              <a:chOff x="0" y="0"/>
              <a:chExt cx="3290570" cy="3204210"/>
            </a:xfrm>
          </p:grpSpPr>
          <p:sp>
            <p:nvSpPr>
              <p:cNvPr id="6" name="Freeform 6">
                <a:extLst>
                  <a:ext uri="{FF2B5EF4-FFF2-40B4-BE49-F238E27FC236}">
                    <a16:creationId xmlns:a16="http://schemas.microsoft.com/office/drawing/2014/main" id="{97B14596-A050-2724-D64F-51640811D92C}"/>
                  </a:ext>
                </a:extLst>
              </p:cNvPr>
              <p:cNvSpPr/>
              <p:nvPr/>
            </p:nvSpPr>
            <p:spPr>
              <a:xfrm>
                <a:off x="0" y="0"/>
                <a:ext cx="10919454" cy="5837825"/>
              </a:xfrm>
              <a:custGeom>
                <a:avLst/>
                <a:gdLst/>
                <a:ahLst/>
                <a:cxnLst/>
                <a:rect l="l" t="t" r="r" b="b"/>
                <a:pathLst>
                  <a:path w="10919454" h="5837825">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txBody>
              <a:bodyPr/>
              <a:lstStyle/>
              <a:p>
                <a:endParaRPr lang="en-IN"/>
              </a:p>
            </p:txBody>
          </p:sp>
        </p:grpSp>
      </p:grpSp>
      <p:grpSp>
        <p:nvGrpSpPr>
          <p:cNvPr id="7" name="Group 7">
            <a:extLst>
              <a:ext uri="{FF2B5EF4-FFF2-40B4-BE49-F238E27FC236}">
                <a16:creationId xmlns:a16="http://schemas.microsoft.com/office/drawing/2014/main" id="{C2E1B6B8-69B5-C77C-599E-1A4CD46D0C2C}"/>
              </a:ext>
            </a:extLst>
          </p:cNvPr>
          <p:cNvGrpSpPr/>
          <p:nvPr/>
        </p:nvGrpSpPr>
        <p:grpSpPr>
          <a:xfrm>
            <a:off x="1028700" y="1028700"/>
            <a:ext cx="15049500" cy="2233712"/>
            <a:chOff x="0" y="0"/>
            <a:chExt cx="3712986" cy="1282452"/>
          </a:xfrm>
        </p:grpSpPr>
        <p:sp>
          <p:nvSpPr>
            <p:cNvPr id="8" name="Freeform 8">
              <a:extLst>
                <a:ext uri="{FF2B5EF4-FFF2-40B4-BE49-F238E27FC236}">
                  <a16:creationId xmlns:a16="http://schemas.microsoft.com/office/drawing/2014/main" id="{D4BA9220-38C7-8897-B14D-BA55830A00A6}"/>
                </a:ext>
              </a:extLst>
            </p:cNvPr>
            <p:cNvSpPr/>
            <p:nvPr/>
          </p:nvSpPr>
          <p:spPr>
            <a:xfrm>
              <a:off x="80010" y="80010"/>
              <a:ext cx="3620276" cy="1189742"/>
            </a:xfrm>
            <a:custGeom>
              <a:avLst/>
              <a:gdLst/>
              <a:ahLst/>
              <a:cxnLst/>
              <a:rect l="l" t="t" r="r" b="b"/>
              <a:pathLst>
                <a:path w="3620276" h="1189742">
                  <a:moveTo>
                    <a:pt x="0" y="1135132"/>
                  </a:moveTo>
                  <a:lnTo>
                    <a:pt x="0" y="1189742"/>
                  </a:lnTo>
                  <a:lnTo>
                    <a:pt x="3620276" y="1189742"/>
                  </a:lnTo>
                  <a:lnTo>
                    <a:pt x="3620276" y="0"/>
                  </a:lnTo>
                  <a:lnTo>
                    <a:pt x="3565666" y="0"/>
                  </a:lnTo>
                  <a:lnTo>
                    <a:pt x="3565666" y="1135132"/>
                  </a:lnTo>
                  <a:close/>
                </a:path>
              </a:pathLst>
            </a:custGeom>
            <a:solidFill>
              <a:srgbClr val="E3E5FF"/>
            </a:solidFill>
          </p:spPr>
          <p:txBody>
            <a:bodyPr/>
            <a:lstStyle/>
            <a:p>
              <a:endParaRPr lang="en-IN"/>
            </a:p>
          </p:txBody>
        </p:sp>
        <p:sp>
          <p:nvSpPr>
            <p:cNvPr id="9" name="Freeform 9">
              <a:extLst>
                <a:ext uri="{FF2B5EF4-FFF2-40B4-BE49-F238E27FC236}">
                  <a16:creationId xmlns:a16="http://schemas.microsoft.com/office/drawing/2014/main" id="{A0AEC31E-5778-3632-C809-2AEB11EAC590}"/>
                </a:ext>
              </a:extLst>
            </p:cNvPr>
            <p:cNvSpPr/>
            <p:nvPr/>
          </p:nvSpPr>
          <p:spPr>
            <a:xfrm>
              <a:off x="67310" y="67310"/>
              <a:ext cx="3645676" cy="1215142"/>
            </a:xfrm>
            <a:custGeom>
              <a:avLst/>
              <a:gdLst/>
              <a:ahLst/>
              <a:cxnLst/>
              <a:rect l="l" t="t" r="r" b="b"/>
              <a:pathLst>
                <a:path w="3645676" h="1215142">
                  <a:moveTo>
                    <a:pt x="3578366" y="0"/>
                  </a:moveTo>
                  <a:lnTo>
                    <a:pt x="3578366" y="12700"/>
                  </a:lnTo>
                  <a:lnTo>
                    <a:pt x="3632976" y="12700"/>
                  </a:lnTo>
                  <a:lnTo>
                    <a:pt x="3632976" y="1202442"/>
                  </a:lnTo>
                  <a:lnTo>
                    <a:pt x="12700" y="1202442"/>
                  </a:lnTo>
                  <a:lnTo>
                    <a:pt x="12700" y="1147832"/>
                  </a:lnTo>
                  <a:lnTo>
                    <a:pt x="0" y="1147832"/>
                  </a:lnTo>
                  <a:lnTo>
                    <a:pt x="0" y="1215142"/>
                  </a:lnTo>
                  <a:lnTo>
                    <a:pt x="3645676" y="1215142"/>
                  </a:lnTo>
                  <a:lnTo>
                    <a:pt x="3645676" y="0"/>
                  </a:lnTo>
                  <a:close/>
                </a:path>
              </a:pathLst>
            </a:custGeom>
            <a:solidFill>
              <a:srgbClr val="000000"/>
            </a:solidFill>
          </p:spPr>
          <p:txBody>
            <a:bodyPr/>
            <a:lstStyle/>
            <a:p>
              <a:endParaRPr lang="en-IN"/>
            </a:p>
          </p:txBody>
        </p:sp>
        <p:sp>
          <p:nvSpPr>
            <p:cNvPr id="10" name="Freeform 10">
              <a:extLst>
                <a:ext uri="{FF2B5EF4-FFF2-40B4-BE49-F238E27FC236}">
                  <a16:creationId xmlns:a16="http://schemas.microsoft.com/office/drawing/2014/main" id="{E993701F-9714-1F76-6EE2-04B36FA7A78A}"/>
                </a:ext>
              </a:extLst>
            </p:cNvPr>
            <p:cNvSpPr/>
            <p:nvPr/>
          </p:nvSpPr>
          <p:spPr>
            <a:xfrm>
              <a:off x="12700" y="12700"/>
              <a:ext cx="3620276" cy="1189742"/>
            </a:xfrm>
            <a:custGeom>
              <a:avLst/>
              <a:gdLst/>
              <a:ahLst/>
              <a:cxnLst/>
              <a:rect l="l" t="t" r="r" b="b"/>
              <a:pathLst>
                <a:path w="3620276" h="1189742">
                  <a:moveTo>
                    <a:pt x="0" y="0"/>
                  </a:moveTo>
                  <a:lnTo>
                    <a:pt x="3620276" y="0"/>
                  </a:lnTo>
                  <a:lnTo>
                    <a:pt x="3620276" y="1189742"/>
                  </a:lnTo>
                  <a:lnTo>
                    <a:pt x="0" y="1189742"/>
                  </a:lnTo>
                  <a:close/>
                </a:path>
              </a:pathLst>
            </a:custGeom>
            <a:solidFill>
              <a:srgbClr val="FFFFFF"/>
            </a:solidFill>
          </p:spPr>
          <p:txBody>
            <a:bodyPr/>
            <a:lstStyle/>
            <a:p>
              <a:endParaRPr lang="en-IN" dirty="0"/>
            </a:p>
          </p:txBody>
        </p:sp>
        <p:sp>
          <p:nvSpPr>
            <p:cNvPr id="11" name="Freeform 11">
              <a:extLst>
                <a:ext uri="{FF2B5EF4-FFF2-40B4-BE49-F238E27FC236}">
                  <a16:creationId xmlns:a16="http://schemas.microsoft.com/office/drawing/2014/main" id="{162596FD-D1EF-03F4-6B65-237EAE0EB93B}"/>
                </a:ext>
              </a:extLst>
            </p:cNvPr>
            <p:cNvSpPr/>
            <p:nvPr/>
          </p:nvSpPr>
          <p:spPr>
            <a:xfrm>
              <a:off x="0" y="0"/>
              <a:ext cx="3645676" cy="1215142"/>
            </a:xfrm>
            <a:custGeom>
              <a:avLst/>
              <a:gdLst/>
              <a:ahLst/>
              <a:cxnLst/>
              <a:rect l="l" t="t" r="r" b="b"/>
              <a:pathLst>
                <a:path w="3645676" h="1215142">
                  <a:moveTo>
                    <a:pt x="80010" y="1215142"/>
                  </a:moveTo>
                  <a:lnTo>
                    <a:pt x="3645676" y="1215142"/>
                  </a:lnTo>
                  <a:lnTo>
                    <a:pt x="3645676" y="80010"/>
                  </a:lnTo>
                  <a:lnTo>
                    <a:pt x="3645676" y="67310"/>
                  </a:lnTo>
                  <a:lnTo>
                    <a:pt x="3645676" y="0"/>
                  </a:lnTo>
                  <a:lnTo>
                    <a:pt x="0" y="0"/>
                  </a:lnTo>
                  <a:lnTo>
                    <a:pt x="0" y="1215142"/>
                  </a:lnTo>
                  <a:lnTo>
                    <a:pt x="67310" y="1215142"/>
                  </a:lnTo>
                  <a:lnTo>
                    <a:pt x="80010" y="1215142"/>
                  </a:lnTo>
                  <a:close/>
                  <a:moveTo>
                    <a:pt x="12700" y="12700"/>
                  </a:moveTo>
                  <a:lnTo>
                    <a:pt x="3632976" y="12700"/>
                  </a:lnTo>
                  <a:lnTo>
                    <a:pt x="3632976" y="1202442"/>
                  </a:lnTo>
                  <a:lnTo>
                    <a:pt x="12700" y="1202442"/>
                  </a:lnTo>
                  <a:lnTo>
                    <a:pt x="12700" y="12700"/>
                  </a:lnTo>
                  <a:close/>
                </a:path>
              </a:pathLst>
            </a:custGeom>
            <a:solidFill>
              <a:srgbClr val="000000"/>
            </a:solidFill>
          </p:spPr>
          <p:txBody>
            <a:bodyPr/>
            <a:lstStyle/>
            <a:p>
              <a:endParaRPr lang="en-IN"/>
            </a:p>
          </p:txBody>
        </p:sp>
      </p:grpSp>
      <p:grpSp>
        <p:nvGrpSpPr>
          <p:cNvPr id="12" name="Group 12">
            <a:extLst>
              <a:ext uri="{FF2B5EF4-FFF2-40B4-BE49-F238E27FC236}">
                <a16:creationId xmlns:a16="http://schemas.microsoft.com/office/drawing/2014/main" id="{AC94405A-EED3-BF3D-8F09-1438AA7735FB}"/>
              </a:ext>
            </a:extLst>
          </p:cNvPr>
          <p:cNvGrpSpPr/>
          <p:nvPr/>
        </p:nvGrpSpPr>
        <p:grpSpPr>
          <a:xfrm>
            <a:off x="1106061" y="1502683"/>
            <a:ext cx="14673581" cy="1246199"/>
            <a:chOff x="-380639" y="-52728"/>
            <a:chExt cx="8434012" cy="1661598"/>
          </a:xfrm>
        </p:grpSpPr>
        <p:sp>
          <p:nvSpPr>
            <p:cNvPr id="13" name="TextBox 13">
              <a:extLst>
                <a:ext uri="{FF2B5EF4-FFF2-40B4-BE49-F238E27FC236}">
                  <a16:creationId xmlns:a16="http://schemas.microsoft.com/office/drawing/2014/main" id="{968F89EB-60B7-05E2-4E81-C52D3E5B9B79}"/>
                </a:ext>
              </a:extLst>
            </p:cNvPr>
            <p:cNvSpPr txBox="1"/>
            <p:nvPr/>
          </p:nvSpPr>
          <p:spPr>
            <a:xfrm>
              <a:off x="-380639" y="-52728"/>
              <a:ext cx="8434012" cy="989929"/>
            </a:xfrm>
            <a:prstGeom prst="rect">
              <a:avLst/>
            </a:prstGeom>
          </p:spPr>
          <p:txBody>
            <a:bodyPr wrap="square" lIns="0" tIns="0" rIns="0" bIns="0" rtlCol="0" anchor="t">
              <a:spAutoFit/>
            </a:bodyPr>
            <a:lstStyle/>
            <a:p>
              <a:pPr algn="ctr">
                <a:lnSpc>
                  <a:spcPts val="5999"/>
                </a:lnSpc>
              </a:pPr>
              <a:r>
                <a:rPr lang="en-US" sz="4800" b="1" spc="250" dirty="0">
                  <a:solidFill>
                    <a:srgbClr val="000000"/>
                  </a:solidFill>
                  <a:latin typeface="Agrandir Wide Bold"/>
                  <a:ea typeface="Agrandir Wide Bold"/>
                  <a:cs typeface="Agrandir Wide Bold"/>
                  <a:sym typeface="Agrandir Wide Bold"/>
                </a:rPr>
                <a:t>Business Canvas Model</a:t>
              </a:r>
            </a:p>
          </p:txBody>
        </p:sp>
        <p:sp>
          <p:nvSpPr>
            <p:cNvPr id="14" name="Freeform 14">
              <a:extLst>
                <a:ext uri="{FF2B5EF4-FFF2-40B4-BE49-F238E27FC236}">
                  <a16:creationId xmlns:a16="http://schemas.microsoft.com/office/drawing/2014/main" id="{A9FB8CBF-CA0C-DF8E-4DD9-86989BD294EC}"/>
                </a:ext>
              </a:extLst>
            </p:cNvPr>
            <p:cNvSpPr/>
            <p:nvPr/>
          </p:nvSpPr>
          <p:spPr>
            <a:xfrm>
              <a:off x="0" y="1232512"/>
              <a:ext cx="2346372" cy="376358"/>
            </a:xfrm>
            <a:custGeom>
              <a:avLst/>
              <a:gdLst/>
              <a:ahLst/>
              <a:cxnLst/>
              <a:rect l="l" t="t" r="r" b="b"/>
              <a:pathLst>
                <a:path w="2346372" h="376358">
                  <a:moveTo>
                    <a:pt x="0" y="0"/>
                  </a:moveTo>
                  <a:lnTo>
                    <a:pt x="2346372" y="0"/>
                  </a:lnTo>
                  <a:lnTo>
                    <a:pt x="2346372" y="376358"/>
                  </a:lnTo>
                  <a:lnTo>
                    <a:pt x="0" y="376358"/>
                  </a:lnTo>
                  <a:lnTo>
                    <a:pt x="0" y="0"/>
                  </a:lnTo>
                  <a:close/>
                </a:path>
              </a:pathLst>
            </a:custGeom>
            <a:blipFill>
              <a:blip r:embed="rId2">
                <a:extLst>
                  <a:ext uri="{96DAC541-7B7A-43D3-8B79-37D633B846F1}">
                    <asvg:svgBlip xmlns:asvg="http://schemas.microsoft.com/office/drawing/2016/SVG/main" r:embed="rId3"/>
                  </a:ext>
                </a:extLst>
              </a:blip>
              <a:stretch>
                <a:fillRect b="-624931"/>
              </a:stretch>
            </a:blipFill>
          </p:spPr>
          <p:txBody>
            <a:bodyPr/>
            <a:lstStyle/>
            <a:p>
              <a:endParaRPr lang="en-IN"/>
            </a:p>
          </p:txBody>
        </p:sp>
      </p:grpSp>
      <p:grpSp>
        <p:nvGrpSpPr>
          <p:cNvPr id="28" name="Group 28">
            <a:extLst>
              <a:ext uri="{FF2B5EF4-FFF2-40B4-BE49-F238E27FC236}">
                <a16:creationId xmlns:a16="http://schemas.microsoft.com/office/drawing/2014/main" id="{86E280B8-84EE-C9EA-9F3E-06A798B2B9B3}"/>
              </a:ext>
            </a:extLst>
          </p:cNvPr>
          <p:cNvGrpSpPr/>
          <p:nvPr/>
        </p:nvGrpSpPr>
        <p:grpSpPr>
          <a:xfrm>
            <a:off x="1028700" y="3604637"/>
            <a:ext cx="3916445" cy="5653663"/>
            <a:chOff x="0" y="0"/>
            <a:chExt cx="2593638" cy="3744098"/>
          </a:xfrm>
        </p:grpSpPr>
        <p:sp>
          <p:nvSpPr>
            <p:cNvPr id="29" name="Freeform 29">
              <a:extLst>
                <a:ext uri="{FF2B5EF4-FFF2-40B4-BE49-F238E27FC236}">
                  <a16:creationId xmlns:a16="http://schemas.microsoft.com/office/drawing/2014/main" id="{8C1BBBBD-58BE-3C44-9544-C28658386B17}"/>
                </a:ext>
              </a:extLst>
            </p:cNvPr>
            <p:cNvSpPr/>
            <p:nvPr/>
          </p:nvSpPr>
          <p:spPr>
            <a:xfrm>
              <a:off x="80010" y="80010"/>
              <a:ext cx="2500928" cy="3651387"/>
            </a:xfrm>
            <a:custGeom>
              <a:avLst/>
              <a:gdLst/>
              <a:ahLst/>
              <a:cxnLst/>
              <a:rect l="l" t="t" r="r" b="b"/>
              <a:pathLst>
                <a:path w="2500928" h="3651387">
                  <a:moveTo>
                    <a:pt x="0" y="3596778"/>
                  </a:moveTo>
                  <a:lnTo>
                    <a:pt x="0" y="3651387"/>
                  </a:lnTo>
                  <a:lnTo>
                    <a:pt x="2500928" y="3651387"/>
                  </a:lnTo>
                  <a:lnTo>
                    <a:pt x="2500928" y="0"/>
                  </a:lnTo>
                  <a:lnTo>
                    <a:pt x="2446318" y="0"/>
                  </a:lnTo>
                  <a:lnTo>
                    <a:pt x="2446318" y="3596778"/>
                  </a:lnTo>
                  <a:close/>
                </a:path>
              </a:pathLst>
            </a:custGeom>
            <a:solidFill>
              <a:srgbClr val="B6E3F9"/>
            </a:solidFill>
          </p:spPr>
          <p:txBody>
            <a:bodyPr/>
            <a:lstStyle/>
            <a:p>
              <a:endParaRPr lang="en-IN"/>
            </a:p>
          </p:txBody>
        </p:sp>
        <p:sp>
          <p:nvSpPr>
            <p:cNvPr id="30" name="Freeform 30">
              <a:extLst>
                <a:ext uri="{FF2B5EF4-FFF2-40B4-BE49-F238E27FC236}">
                  <a16:creationId xmlns:a16="http://schemas.microsoft.com/office/drawing/2014/main" id="{B9A51BFD-921E-643E-3A37-33BA66E36284}"/>
                </a:ext>
              </a:extLst>
            </p:cNvPr>
            <p:cNvSpPr/>
            <p:nvPr/>
          </p:nvSpPr>
          <p:spPr>
            <a:xfrm>
              <a:off x="67310" y="67310"/>
              <a:ext cx="2526328" cy="3676787"/>
            </a:xfrm>
            <a:custGeom>
              <a:avLst/>
              <a:gdLst/>
              <a:ahLst/>
              <a:cxnLst/>
              <a:rect l="l" t="t" r="r" b="b"/>
              <a:pathLst>
                <a:path w="2526328" h="3676787">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txBody>
            <a:bodyPr/>
            <a:lstStyle/>
            <a:p>
              <a:endParaRPr lang="en-IN"/>
            </a:p>
          </p:txBody>
        </p:sp>
        <p:sp>
          <p:nvSpPr>
            <p:cNvPr id="31" name="Freeform 31">
              <a:extLst>
                <a:ext uri="{FF2B5EF4-FFF2-40B4-BE49-F238E27FC236}">
                  <a16:creationId xmlns:a16="http://schemas.microsoft.com/office/drawing/2014/main" id="{7E22F5EC-EB2A-494A-D782-409AD9981AB3}"/>
                </a:ext>
              </a:extLst>
            </p:cNvPr>
            <p:cNvSpPr/>
            <p:nvPr/>
          </p:nvSpPr>
          <p:spPr>
            <a:xfrm>
              <a:off x="12700" y="12700"/>
              <a:ext cx="2500928" cy="3651388"/>
            </a:xfrm>
            <a:custGeom>
              <a:avLst/>
              <a:gdLst/>
              <a:ahLst/>
              <a:cxnLst/>
              <a:rect l="l" t="t" r="r" b="b"/>
              <a:pathLst>
                <a:path w="2500928" h="3651388">
                  <a:moveTo>
                    <a:pt x="0" y="0"/>
                  </a:moveTo>
                  <a:lnTo>
                    <a:pt x="2500928" y="0"/>
                  </a:lnTo>
                  <a:lnTo>
                    <a:pt x="2500928" y="3651388"/>
                  </a:lnTo>
                  <a:lnTo>
                    <a:pt x="0" y="3651388"/>
                  </a:lnTo>
                  <a:close/>
                </a:path>
              </a:pathLst>
            </a:custGeom>
            <a:solidFill>
              <a:srgbClr val="FFFFFF"/>
            </a:solidFill>
          </p:spPr>
          <p:txBody>
            <a:bodyPr/>
            <a:lstStyle/>
            <a:p>
              <a:endParaRPr lang="en-IN"/>
            </a:p>
          </p:txBody>
        </p:sp>
        <p:sp>
          <p:nvSpPr>
            <p:cNvPr id="32" name="Freeform 32">
              <a:extLst>
                <a:ext uri="{FF2B5EF4-FFF2-40B4-BE49-F238E27FC236}">
                  <a16:creationId xmlns:a16="http://schemas.microsoft.com/office/drawing/2014/main" id="{914006E1-F8B8-2D3F-65B3-FDBB41C0D173}"/>
                </a:ext>
              </a:extLst>
            </p:cNvPr>
            <p:cNvSpPr/>
            <p:nvPr/>
          </p:nvSpPr>
          <p:spPr>
            <a:xfrm>
              <a:off x="0" y="0"/>
              <a:ext cx="2526328" cy="3676788"/>
            </a:xfrm>
            <a:custGeom>
              <a:avLst/>
              <a:gdLst/>
              <a:ahLst/>
              <a:cxnLst/>
              <a:rect l="l" t="t" r="r" b="b"/>
              <a:pathLst>
                <a:path w="2526328" h="367678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txBody>
            <a:bodyPr/>
            <a:lstStyle/>
            <a:p>
              <a:endParaRPr lang="en-IN"/>
            </a:p>
          </p:txBody>
        </p:sp>
      </p:grpSp>
      <p:grpSp>
        <p:nvGrpSpPr>
          <p:cNvPr id="33" name="Group 33">
            <a:extLst>
              <a:ext uri="{FF2B5EF4-FFF2-40B4-BE49-F238E27FC236}">
                <a16:creationId xmlns:a16="http://schemas.microsoft.com/office/drawing/2014/main" id="{C63491C6-6440-AE30-E2E4-618C68849BA5}"/>
              </a:ext>
            </a:extLst>
          </p:cNvPr>
          <p:cNvGrpSpPr/>
          <p:nvPr/>
        </p:nvGrpSpPr>
        <p:grpSpPr>
          <a:xfrm>
            <a:off x="1028700" y="3604637"/>
            <a:ext cx="3800344" cy="632973"/>
            <a:chOff x="0" y="0"/>
            <a:chExt cx="5067125" cy="843964"/>
          </a:xfrm>
        </p:grpSpPr>
        <p:grpSp>
          <p:nvGrpSpPr>
            <p:cNvPr id="34" name="Group 34">
              <a:extLst>
                <a:ext uri="{FF2B5EF4-FFF2-40B4-BE49-F238E27FC236}">
                  <a16:creationId xmlns:a16="http://schemas.microsoft.com/office/drawing/2014/main" id="{C807A442-F3E4-39A9-441D-5247191DE59A}"/>
                </a:ext>
              </a:extLst>
            </p:cNvPr>
            <p:cNvGrpSpPr/>
            <p:nvPr/>
          </p:nvGrpSpPr>
          <p:grpSpPr>
            <a:xfrm>
              <a:off x="0" y="0"/>
              <a:ext cx="5067125" cy="843964"/>
              <a:chOff x="0" y="0"/>
              <a:chExt cx="27809146" cy="4631804"/>
            </a:xfrm>
          </p:grpSpPr>
          <p:sp>
            <p:nvSpPr>
              <p:cNvPr id="35" name="Freeform 35">
                <a:extLst>
                  <a:ext uri="{FF2B5EF4-FFF2-40B4-BE49-F238E27FC236}">
                    <a16:creationId xmlns:a16="http://schemas.microsoft.com/office/drawing/2014/main" id="{C6DE7D59-C30D-041F-F504-988657C96233}"/>
                  </a:ext>
                </a:extLst>
              </p:cNvPr>
              <p:cNvSpPr/>
              <p:nvPr/>
            </p:nvSpPr>
            <p:spPr>
              <a:xfrm>
                <a:off x="72390" y="72390"/>
                <a:ext cx="27664367" cy="4487024"/>
              </a:xfrm>
              <a:custGeom>
                <a:avLst/>
                <a:gdLst/>
                <a:ahLst/>
                <a:cxnLst/>
                <a:rect l="l" t="t" r="r" b="b"/>
                <a:pathLst>
                  <a:path w="27664367" h="4487024">
                    <a:moveTo>
                      <a:pt x="0" y="0"/>
                    </a:moveTo>
                    <a:lnTo>
                      <a:pt x="27664367" y="0"/>
                    </a:lnTo>
                    <a:lnTo>
                      <a:pt x="27664367" y="4487024"/>
                    </a:lnTo>
                    <a:lnTo>
                      <a:pt x="0" y="4487024"/>
                    </a:lnTo>
                    <a:lnTo>
                      <a:pt x="0" y="0"/>
                    </a:lnTo>
                    <a:close/>
                  </a:path>
                </a:pathLst>
              </a:custGeom>
              <a:solidFill>
                <a:srgbClr val="B6E3F9"/>
              </a:solidFill>
            </p:spPr>
            <p:txBody>
              <a:bodyPr/>
              <a:lstStyle/>
              <a:p>
                <a:endParaRPr lang="en-IN"/>
              </a:p>
            </p:txBody>
          </p:sp>
          <p:sp>
            <p:nvSpPr>
              <p:cNvPr id="36" name="Freeform 36">
                <a:extLst>
                  <a:ext uri="{FF2B5EF4-FFF2-40B4-BE49-F238E27FC236}">
                    <a16:creationId xmlns:a16="http://schemas.microsoft.com/office/drawing/2014/main" id="{B65953A5-6FC4-C5C6-A6B0-832EA4515237}"/>
                  </a:ext>
                </a:extLst>
              </p:cNvPr>
              <p:cNvSpPr/>
              <p:nvPr/>
            </p:nvSpPr>
            <p:spPr>
              <a:xfrm>
                <a:off x="0" y="0"/>
                <a:ext cx="27809146" cy="4631804"/>
              </a:xfrm>
              <a:custGeom>
                <a:avLst/>
                <a:gdLst/>
                <a:ahLst/>
                <a:cxnLst/>
                <a:rect l="l" t="t" r="r" b="b"/>
                <a:pathLst>
                  <a:path w="27809146" h="4631804">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txBody>
              <a:bodyPr/>
              <a:lstStyle/>
              <a:p>
                <a:endParaRPr lang="en-IN"/>
              </a:p>
            </p:txBody>
          </p:sp>
        </p:grpSp>
        <p:sp>
          <p:nvSpPr>
            <p:cNvPr id="37" name="TextBox 37">
              <a:extLst>
                <a:ext uri="{FF2B5EF4-FFF2-40B4-BE49-F238E27FC236}">
                  <a16:creationId xmlns:a16="http://schemas.microsoft.com/office/drawing/2014/main" id="{CA046FB8-D6EA-9CDA-A821-5BF341100D5C}"/>
                </a:ext>
              </a:extLst>
            </p:cNvPr>
            <p:cNvSpPr txBox="1"/>
            <p:nvPr/>
          </p:nvSpPr>
          <p:spPr>
            <a:xfrm>
              <a:off x="1793705" y="169796"/>
              <a:ext cx="2910732" cy="444567"/>
            </a:xfrm>
            <a:prstGeom prst="rect">
              <a:avLst/>
            </a:prstGeom>
          </p:spPr>
          <p:txBody>
            <a:bodyPr wrap="square" lIns="0" tIns="0" rIns="0" bIns="0" rtlCol="0" anchor="t">
              <a:spAutoFit/>
            </a:bodyPr>
            <a:lstStyle/>
            <a:p>
              <a:pPr marL="0" lvl="0" indent="0" algn="r">
                <a:lnSpc>
                  <a:spcPts val="2640"/>
                </a:lnSpc>
                <a:spcBef>
                  <a:spcPct val="0"/>
                </a:spcBef>
              </a:pPr>
              <a:r>
                <a:rPr lang="en-US" sz="2400" b="1" spc="48" dirty="0">
                  <a:solidFill>
                    <a:srgbClr val="000000"/>
                  </a:solidFill>
                  <a:latin typeface="Telegraf Medium"/>
                  <a:ea typeface="Telegraf Medium"/>
                  <a:cs typeface="Telegraf Medium"/>
                  <a:sym typeface="Telegraf Medium"/>
                </a:rPr>
                <a:t>Relationships</a:t>
              </a:r>
            </a:p>
          </p:txBody>
        </p:sp>
      </p:grpSp>
      <p:grpSp>
        <p:nvGrpSpPr>
          <p:cNvPr id="38" name="Group 38">
            <a:extLst>
              <a:ext uri="{FF2B5EF4-FFF2-40B4-BE49-F238E27FC236}">
                <a16:creationId xmlns:a16="http://schemas.microsoft.com/office/drawing/2014/main" id="{D2A5236D-157B-8EAD-D18C-7E8BAD5D41F8}"/>
              </a:ext>
            </a:extLst>
          </p:cNvPr>
          <p:cNvGrpSpPr/>
          <p:nvPr/>
        </p:nvGrpSpPr>
        <p:grpSpPr>
          <a:xfrm>
            <a:off x="1333243" y="3799907"/>
            <a:ext cx="1040736" cy="242434"/>
            <a:chOff x="0" y="0"/>
            <a:chExt cx="1387648" cy="323246"/>
          </a:xfrm>
        </p:grpSpPr>
        <p:grpSp>
          <p:nvGrpSpPr>
            <p:cNvPr id="39" name="Group 39">
              <a:extLst>
                <a:ext uri="{FF2B5EF4-FFF2-40B4-BE49-F238E27FC236}">
                  <a16:creationId xmlns:a16="http://schemas.microsoft.com/office/drawing/2014/main" id="{6DD34F36-3A46-3ABC-6B29-F8F840DC1A2C}"/>
                </a:ext>
              </a:extLst>
            </p:cNvPr>
            <p:cNvGrpSpPr>
              <a:grpSpLocks noChangeAspect="1"/>
            </p:cNvGrpSpPr>
            <p:nvPr/>
          </p:nvGrpSpPr>
          <p:grpSpPr>
            <a:xfrm>
              <a:off x="1068722" y="4321"/>
              <a:ext cx="318925" cy="318925"/>
              <a:chOff x="0" y="0"/>
              <a:chExt cx="495300" cy="495300"/>
            </a:xfrm>
          </p:grpSpPr>
          <p:sp>
            <p:nvSpPr>
              <p:cNvPr id="40" name="Freeform 40">
                <a:extLst>
                  <a:ext uri="{FF2B5EF4-FFF2-40B4-BE49-F238E27FC236}">
                    <a16:creationId xmlns:a16="http://schemas.microsoft.com/office/drawing/2014/main" id="{0D9CE8D3-0731-D0D5-33CC-49804792DC2C}"/>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41" name="Freeform 41">
                <a:extLst>
                  <a:ext uri="{FF2B5EF4-FFF2-40B4-BE49-F238E27FC236}">
                    <a16:creationId xmlns:a16="http://schemas.microsoft.com/office/drawing/2014/main" id="{45CC207D-4D3C-7508-33F3-29A859E808BC}"/>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txBody>
              <a:bodyPr/>
              <a:lstStyle/>
              <a:p>
                <a:endParaRPr lang="en-IN"/>
              </a:p>
            </p:txBody>
          </p:sp>
        </p:grpSp>
        <p:grpSp>
          <p:nvGrpSpPr>
            <p:cNvPr id="42" name="Group 42">
              <a:extLst>
                <a:ext uri="{FF2B5EF4-FFF2-40B4-BE49-F238E27FC236}">
                  <a16:creationId xmlns:a16="http://schemas.microsoft.com/office/drawing/2014/main" id="{3E393471-6029-F7D7-5C4B-71956D7E860F}"/>
                </a:ext>
              </a:extLst>
            </p:cNvPr>
            <p:cNvGrpSpPr>
              <a:grpSpLocks noChangeAspect="1"/>
            </p:cNvGrpSpPr>
            <p:nvPr/>
          </p:nvGrpSpPr>
          <p:grpSpPr>
            <a:xfrm>
              <a:off x="548378" y="0"/>
              <a:ext cx="318925" cy="318925"/>
              <a:chOff x="0" y="0"/>
              <a:chExt cx="495300" cy="495300"/>
            </a:xfrm>
          </p:grpSpPr>
          <p:sp>
            <p:nvSpPr>
              <p:cNvPr id="43" name="Freeform 43">
                <a:extLst>
                  <a:ext uri="{FF2B5EF4-FFF2-40B4-BE49-F238E27FC236}">
                    <a16:creationId xmlns:a16="http://schemas.microsoft.com/office/drawing/2014/main" id="{4C6BF5B7-754A-4E98-C0C2-E2CA1D8AEEAC}"/>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44" name="Freeform 44">
                <a:extLst>
                  <a:ext uri="{FF2B5EF4-FFF2-40B4-BE49-F238E27FC236}">
                    <a16:creationId xmlns:a16="http://schemas.microsoft.com/office/drawing/2014/main" id="{C73D49BF-EB71-DAB0-CFCF-C19016149BBE}"/>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nvGrpSpPr>
            <p:cNvPr id="45" name="Group 45">
              <a:extLst>
                <a:ext uri="{FF2B5EF4-FFF2-40B4-BE49-F238E27FC236}">
                  <a16:creationId xmlns:a16="http://schemas.microsoft.com/office/drawing/2014/main" id="{B6D4C401-8DF6-DE50-6B34-216617CF6190}"/>
                </a:ext>
              </a:extLst>
            </p:cNvPr>
            <p:cNvGrpSpPr>
              <a:grpSpLocks noChangeAspect="1"/>
            </p:cNvGrpSpPr>
            <p:nvPr/>
          </p:nvGrpSpPr>
          <p:grpSpPr>
            <a:xfrm>
              <a:off x="0" y="0"/>
              <a:ext cx="318925" cy="318925"/>
              <a:chOff x="0" y="0"/>
              <a:chExt cx="495300" cy="495300"/>
            </a:xfrm>
          </p:grpSpPr>
          <p:sp>
            <p:nvSpPr>
              <p:cNvPr id="46" name="Freeform 46">
                <a:extLst>
                  <a:ext uri="{FF2B5EF4-FFF2-40B4-BE49-F238E27FC236}">
                    <a16:creationId xmlns:a16="http://schemas.microsoft.com/office/drawing/2014/main" id="{CAF25A2D-D370-F18D-04DF-8CE39034B40D}"/>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47" name="Freeform 47">
                <a:extLst>
                  <a:ext uri="{FF2B5EF4-FFF2-40B4-BE49-F238E27FC236}">
                    <a16:creationId xmlns:a16="http://schemas.microsoft.com/office/drawing/2014/main" id="{34F28C3F-CE22-0183-8BAC-DC49946898EF}"/>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txBody>
              <a:bodyPr/>
              <a:lstStyle/>
              <a:p>
                <a:endParaRPr lang="en-IN"/>
              </a:p>
            </p:txBody>
          </p:sp>
        </p:grpSp>
      </p:grpSp>
      <p:grpSp>
        <p:nvGrpSpPr>
          <p:cNvPr id="48" name="Group 48">
            <a:extLst>
              <a:ext uri="{FF2B5EF4-FFF2-40B4-BE49-F238E27FC236}">
                <a16:creationId xmlns:a16="http://schemas.microsoft.com/office/drawing/2014/main" id="{8430CD49-578F-131A-8734-7300B607F001}"/>
              </a:ext>
            </a:extLst>
          </p:cNvPr>
          <p:cNvGrpSpPr/>
          <p:nvPr/>
        </p:nvGrpSpPr>
        <p:grpSpPr>
          <a:xfrm>
            <a:off x="5125244" y="3604637"/>
            <a:ext cx="3916445" cy="5653663"/>
            <a:chOff x="0" y="0"/>
            <a:chExt cx="2593638" cy="3744098"/>
          </a:xfrm>
        </p:grpSpPr>
        <p:sp>
          <p:nvSpPr>
            <p:cNvPr id="49" name="Freeform 49">
              <a:extLst>
                <a:ext uri="{FF2B5EF4-FFF2-40B4-BE49-F238E27FC236}">
                  <a16:creationId xmlns:a16="http://schemas.microsoft.com/office/drawing/2014/main" id="{102A0302-E4D7-6410-AF04-096E2753A7D6}"/>
                </a:ext>
              </a:extLst>
            </p:cNvPr>
            <p:cNvSpPr/>
            <p:nvPr/>
          </p:nvSpPr>
          <p:spPr>
            <a:xfrm>
              <a:off x="80010" y="80010"/>
              <a:ext cx="2500928" cy="3651387"/>
            </a:xfrm>
            <a:custGeom>
              <a:avLst/>
              <a:gdLst/>
              <a:ahLst/>
              <a:cxnLst/>
              <a:rect l="l" t="t" r="r" b="b"/>
              <a:pathLst>
                <a:path w="2500928" h="3651387">
                  <a:moveTo>
                    <a:pt x="0" y="3596778"/>
                  </a:moveTo>
                  <a:lnTo>
                    <a:pt x="0" y="3651387"/>
                  </a:lnTo>
                  <a:lnTo>
                    <a:pt x="2500928" y="3651387"/>
                  </a:lnTo>
                  <a:lnTo>
                    <a:pt x="2500928" y="0"/>
                  </a:lnTo>
                  <a:lnTo>
                    <a:pt x="2446318" y="0"/>
                  </a:lnTo>
                  <a:lnTo>
                    <a:pt x="2446318" y="3596778"/>
                  </a:lnTo>
                  <a:close/>
                </a:path>
              </a:pathLst>
            </a:custGeom>
            <a:solidFill>
              <a:srgbClr val="D1F3C8"/>
            </a:solidFill>
          </p:spPr>
          <p:txBody>
            <a:bodyPr/>
            <a:lstStyle/>
            <a:p>
              <a:endParaRPr lang="en-IN"/>
            </a:p>
          </p:txBody>
        </p:sp>
        <p:sp>
          <p:nvSpPr>
            <p:cNvPr id="50" name="Freeform 50">
              <a:extLst>
                <a:ext uri="{FF2B5EF4-FFF2-40B4-BE49-F238E27FC236}">
                  <a16:creationId xmlns:a16="http://schemas.microsoft.com/office/drawing/2014/main" id="{FFEC74E7-99CF-5679-542E-586C20B3CA20}"/>
                </a:ext>
              </a:extLst>
            </p:cNvPr>
            <p:cNvSpPr/>
            <p:nvPr/>
          </p:nvSpPr>
          <p:spPr>
            <a:xfrm>
              <a:off x="67310" y="67310"/>
              <a:ext cx="2526328" cy="3676787"/>
            </a:xfrm>
            <a:custGeom>
              <a:avLst/>
              <a:gdLst/>
              <a:ahLst/>
              <a:cxnLst/>
              <a:rect l="l" t="t" r="r" b="b"/>
              <a:pathLst>
                <a:path w="2526328" h="3676787">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txBody>
            <a:bodyPr/>
            <a:lstStyle/>
            <a:p>
              <a:endParaRPr lang="en-IN"/>
            </a:p>
          </p:txBody>
        </p:sp>
        <p:sp>
          <p:nvSpPr>
            <p:cNvPr id="51" name="Freeform 51">
              <a:extLst>
                <a:ext uri="{FF2B5EF4-FFF2-40B4-BE49-F238E27FC236}">
                  <a16:creationId xmlns:a16="http://schemas.microsoft.com/office/drawing/2014/main" id="{9070D795-C62F-2DF8-576A-F47513907646}"/>
                </a:ext>
              </a:extLst>
            </p:cNvPr>
            <p:cNvSpPr/>
            <p:nvPr/>
          </p:nvSpPr>
          <p:spPr>
            <a:xfrm>
              <a:off x="12700" y="12700"/>
              <a:ext cx="2500928" cy="3651388"/>
            </a:xfrm>
            <a:custGeom>
              <a:avLst/>
              <a:gdLst/>
              <a:ahLst/>
              <a:cxnLst/>
              <a:rect l="l" t="t" r="r" b="b"/>
              <a:pathLst>
                <a:path w="2500928" h="3651388">
                  <a:moveTo>
                    <a:pt x="0" y="0"/>
                  </a:moveTo>
                  <a:lnTo>
                    <a:pt x="2500928" y="0"/>
                  </a:lnTo>
                  <a:lnTo>
                    <a:pt x="2500928" y="3651388"/>
                  </a:lnTo>
                  <a:lnTo>
                    <a:pt x="0" y="3651388"/>
                  </a:lnTo>
                  <a:close/>
                </a:path>
              </a:pathLst>
            </a:custGeom>
            <a:solidFill>
              <a:srgbClr val="FFFFFF"/>
            </a:solidFill>
          </p:spPr>
          <p:txBody>
            <a:bodyPr/>
            <a:lstStyle/>
            <a:p>
              <a:endParaRPr lang="en-IN"/>
            </a:p>
          </p:txBody>
        </p:sp>
        <p:sp>
          <p:nvSpPr>
            <p:cNvPr id="52" name="Freeform 52">
              <a:extLst>
                <a:ext uri="{FF2B5EF4-FFF2-40B4-BE49-F238E27FC236}">
                  <a16:creationId xmlns:a16="http://schemas.microsoft.com/office/drawing/2014/main" id="{7A2EAEAC-815C-9E02-AE30-25702EECC73D}"/>
                </a:ext>
              </a:extLst>
            </p:cNvPr>
            <p:cNvSpPr/>
            <p:nvPr/>
          </p:nvSpPr>
          <p:spPr>
            <a:xfrm>
              <a:off x="0" y="0"/>
              <a:ext cx="2526328" cy="3676788"/>
            </a:xfrm>
            <a:custGeom>
              <a:avLst/>
              <a:gdLst/>
              <a:ahLst/>
              <a:cxnLst/>
              <a:rect l="l" t="t" r="r" b="b"/>
              <a:pathLst>
                <a:path w="2526328" h="367678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txBody>
            <a:bodyPr/>
            <a:lstStyle/>
            <a:p>
              <a:endParaRPr lang="en-IN"/>
            </a:p>
          </p:txBody>
        </p:sp>
      </p:grpSp>
      <p:grpSp>
        <p:nvGrpSpPr>
          <p:cNvPr id="53" name="Group 53">
            <a:extLst>
              <a:ext uri="{FF2B5EF4-FFF2-40B4-BE49-F238E27FC236}">
                <a16:creationId xmlns:a16="http://schemas.microsoft.com/office/drawing/2014/main" id="{068E37D8-1175-622C-53E1-F6719CC971C2}"/>
              </a:ext>
            </a:extLst>
          </p:cNvPr>
          <p:cNvGrpSpPr/>
          <p:nvPr/>
        </p:nvGrpSpPr>
        <p:grpSpPr>
          <a:xfrm>
            <a:off x="5125244" y="3604637"/>
            <a:ext cx="3800344" cy="632973"/>
            <a:chOff x="0" y="0"/>
            <a:chExt cx="5067125" cy="843964"/>
          </a:xfrm>
        </p:grpSpPr>
        <p:grpSp>
          <p:nvGrpSpPr>
            <p:cNvPr id="54" name="Group 54">
              <a:extLst>
                <a:ext uri="{FF2B5EF4-FFF2-40B4-BE49-F238E27FC236}">
                  <a16:creationId xmlns:a16="http://schemas.microsoft.com/office/drawing/2014/main" id="{744D08A6-A344-EB65-AB90-FAE2B8A0147D}"/>
                </a:ext>
              </a:extLst>
            </p:cNvPr>
            <p:cNvGrpSpPr/>
            <p:nvPr/>
          </p:nvGrpSpPr>
          <p:grpSpPr>
            <a:xfrm>
              <a:off x="0" y="0"/>
              <a:ext cx="5067125" cy="843964"/>
              <a:chOff x="0" y="0"/>
              <a:chExt cx="27809146" cy="4631804"/>
            </a:xfrm>
          </p:grpSpPr>
          <p:sp>
            <p:nvSpPr>
              <p:cNvPr id="55" name="Freeform 55">
                <a:extLst>
                  <a:ext uri="{FF2B5EF4-FFF2-40B4-BE49-F238E27FC236}">
                    <a16:creationId xmlns:a16="http://schemas.microsoft.com/office/drawing/2014/main" id="{EE328010-95C1-B7E6-B41F-7FC3D798722F}"/>
                  </a:ext>
                </a:extLst>
              </p:cNvPr>
              <p:cNvSpPr/>
              <p:nvPr/>
            </p:nvSpPr>
            <p:spPr>
              <a:xfrm>
                <a:off x="72390" y="72390"/>
                <a:ext cx="27664367" cy="4487024"/>
              </a:xfrm>
              <a:custGeom>
                <a:avLst/>
                <a:gdLst/>
                <a:ahLst/>
                <a:cxnLst/>
                <a:rect l="l" t="t" r="r" b="b"/>
                <a:pathLst>
                  <a:path w="27664367" h="4487024">
                    <a:moveTo>
                      <a:pt x="0" y="0"/>
                    </a:moveTo>
                    <a:lnTo>
                      <a:pt x="27664367" y="0"/>
                    </a:lnTo>
                    <a:lnTo>
                      <a:pt x="27664367" y="4487024"/>
                    </a:lnTo>
                    <a:lnTo>
                      <a:pt x="0" y="4487024"/>
                    </a:lnTo>
                    <a:lnTo>
                      <a:pt x="0" y="0"/>
                    </a:lnTo>
                    <a:close/>
                  </a:path>
                </a:pathLst>
              </a:custGeom>
              <a:solidFill>
                <a:srgbClr val="D1F3C8"/>
              </a:solidFill>
            </p:spPr>
            <p:txBody>
              <a:bodyPr/>
              <a:lstStyle/>
              <a:p>
                <a:endParaRPr lang="en-IN"/>
              </a:p>
            </p:txBody>
          </p:sp>
          <p:sp>
            <p:nvSpPr>
              <p:cNvPr id="56" name="Freeform 56">
                <a:extLst>
                  <a:ext uri="{FF2B5EF4-FFF2-40B4-BE49-F238E27FC236}">
                    <a16:creationId xmlns:a16="http://schemas.microsoft.com/office/drawing/2014/main" id="{1FD7889B-0365-6ED8-609F-71416581E4D3}"/>
                  </a:ext>
                </a:extLst>
              </p:cNvPr>
              <p:cNvSpPr/>
              <p:nvPr/>
            </p:nvSpPr>
            <p:spPr>
              <a:xfrm>
                <a:off x="0" y="0"/>
                <a:ext cx="27809146" cy="4631804"/>
              </a:xfrm>
              <a:custGeom>
                <a:avLst/>
                <a:gdLst/>
                <a:ahLst/>
                <a:cxnLst/>
                <a:rect l="l" t="t" r="r" b="b"/>
                <a:pathLst>
                  <a:path w="27809146" h="4631804">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txBody>
              <a:bodyPr/>
              <a:lstStyle/>
              <a:p>
                <a:endParaRPr lang="en-IN"/>
              </a:p>
            </p:txBody>
          </p:sp>
        </p:grpSp>
        <p:sp>
          <p:nvSpPr>
            <p:cNvPr id="57" name="TextBox 57">
              <a:extLst>
                <a:ext uri="{FF2B5EF4-FFF2-40B4-BE49-F238E27FC236}">
                  <a16:creationId xmlns:a16="http://schemas.microsoft.com/office/drawing/2014/main" id="{CFCFAC32-DD6B-0CE3-E65D-726E258F1052}"/>
                </a:ext>
              </a:extLst>
            </p:cNvPr>
            <p:cNvSpPr txBox="1"/>
            <p:nvPr/>
          </p:nvSpPr>
          <p:spPr>
            <a:xfrm>
              <a:off x="2533563" y="169796"/>
              <a:ext cx="2170875" cy="444567"/>
            </a:xfrm>
            <a:prstGeom prst="rect">
              <a:avLst/>
            </a:prstGeom>
          </p:spPr>
          <p:txBody>
            <a:bodyPr lIns="0" tIns="0" rIns="0" bIns="0" rtlCol="0" anchor="t">
              <a:spAutoFit/>
            </a:bodyPr>
            <a:lstStyle/>
            <a:p>
              <a:pPr marL="0" lvl="0" indent="0" algn="r">
                <a:lnSpc>
                  <a:spcPts val="2640"/>
                </a:lnSpc>
                <a:spcBef>
                  <a:spcPct val="0"/>
                </a:spcBef>
              </a:pPr>
              <a:r>
                <a:rPr lang="en-US" sz="2400" b="1" spc="48" dirty="0">
                  <a:solidFill>
                    <a:srgbClr val="000000"/>
                  </a:solidFill>
                  <a:latin typeface="Telegraf Medium"/>
                  <a:ea typeface="Telegraf Medium"/>
                  <a:cs typeface="Telegraf Medium"/>
                  <a:sym typeface="Telegraf Medium"/>
                </a:rPr>
                <a:t>Channels</a:t>
              </a:r>
            </a:p>
          </p:txBody>
        </p:sp>
      </p:grpSp>
      <p:grpSp>
        <p:nvGrpSpPr>
          <p:cNvPr id="58" name="Group 58">
            <a:extLst>
              <a:ext uri="{FF2B5EF4-FFF2-40B4-BE49-F238E27FC236}">
                <a16:creationId xmlns:a16="http://schemas.microsoft.com/office/drawing/2014/main" id="{42D4B9BD-3FC6-0C7E-DC8D-3AA4595A2D4B}"/>
              </a:ext>
            </a:extLst>
          </p:cNvPr>
          <p:cNvGrpSpPr/>
          <p:nvPr/>
        </p:nvGrpSpPr>
        <p:grpSpPr>
          <a:xfrm>
            <a:off x="5429788" y="3799907"/>
            <a:ext cx="1040736" cy="242434"/>
            <a:chOff x="0" y="0"/>
            <a:chExt cx="1387648" cy="323246"/>
          </a:xfrm>
        </p:grpSpPr>
        <p:grpSp>
          <p:nvGrpSpPr>
            <p:cNvPr id="59" name="Group 59">
              <a:extLst>
                <a:ext uri="{FF2B5EF4-FFF2-40B4-BE49-F238E27FC236}">
                  <a16:creationId xmlns:a16="http://schemas.microsoft.com/office/drawing/2014/main" id="{CF353D47-84D8-700F-AC8A-BD965F6F75B6}"/>
                </a:ext>
              </a:extLst>
            </p:cNvPr>
            <p:cNvGrpSpPr>
              <a:grpSpLocks noChangeAspect="1"/>
            </p:cNvGrpSpPr>
            <p:nvPr/>
          </p:nvGrpSpPr>
          <p:grpSpPr>
            <a:xfrm>
              <a:off x="1068722" y="4321"/>
              <a:ext cx="318925" cy="318925"/>
              <a:chOff x="0" y="0"/>
              <a:chExt cx="495300" cy="495300"/>
            </a:xfrm>
          </p:grpSpPr>
          <p:sp>
            <p:nvSpPr>
              <p:cNvPr id="60" name="Freeform 60">
                <a:extLst>
                  <a:ext uri="{FF2B5EF4-FFF2-40B4-BE49-F238E27FC236}">
                    <a16:creationId xmlns:a16="http://schemas.microsoft.com/office/drawing/2014/main" id="{8027A161-F578-0187-FAF1-4F91F4D97BFB}"/>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61" name="Freeform 61">
                <a:extLst>
                  <a:ext uri="{FF2B5EF4-FFF2-40B4-BE49-F238E27FC236}">
                    <a16:creationId xmlns:a16="http://schemas.microsoft.com/office/drawing/2014/main" id="{18B93961-08F6-27A7-A2AE-146621097A75}"/>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txBody>
              <a:bodyPr/>
              <a:lstStyle/>
              <a:p>
                <a:endParaRPr lang="en-IN"/>
              </a:p>
            </p:txBody>
          </p:sp>
        </p:grpSp>
        <p:grpSp>
          <p:nvGrpSpPr>
            <p:cNvPr id="62" name="Group 62">
              <a:extLst>
                <a:ext uri="{FF2B5EF4-FFF2-40B4-BE49-F238E27FC236}">
                  <a16:creationId xmlns:a16="http://schemas.microsoft.com/office/drawing/2014/main" id="{34F8EB14-4631-8754-2B16-8FF97D91451A}"/>
                </a:ext>
              </a:extLst>
            </p:cNvPr>
            <p:cNvGrpSpPr>
              <a:grpSpLocks noChangeAspect="1"/>
            </p:cNvGrpSpPr>
            <p:nvPr/>
          </p:nvGrpSpPr>
          <p:grpSpPr>
            <a:xfrm>
              <a:off x="548378" y="0"/>
              <a:ext cx="318925" cy="318925"/>
              <a:chOff x="0" y="0"/>
              <a:chExt cx="495300" cy="495300"/>
            </a:xfrm>
          </p:grpSpPr>
          <p:sp>
            <p:nvSpPr>
              <p:cNvPr id="63" name="Freeform 63">
                <a:extLst>
                  <a:ext uri="{FF2B5EF4-FFF2-40B4-BE49-F238E27FC236}">
                    <a16:creationId xmlns:a16="http://schemas.microsoft.com/office/drawing/2014/main" id="{D76A07FD-0C51-52E7-F5C0-BBFF6ED204A5}"/>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64" name="Freeform 64">
                <a:extLst>
                  <a:ext uri="{FF2B5EF4-FFF2-40B4-BE49-F238E27FC236}">
                    <a16:creationId xmlns:a16="http://schemas.microsoft.com/office/drawing/2014/main" id="{3B92C11C-E2BE-B39E-B947-9C1FC2C45FA8}"/>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nvGrpSpPr>
            <p:cNvPr id="65" name="Group 65">
              <a:extLst>
                <a:ext uri="{FF2B5EF4-FFF2-40B4-BE49-F238E27FC236}">
                  <a16:creationId xmlns:a16="http://schemas.microsoft.com/office/drawing/2014/main" id="{570FCCEA-33DE-5051-B0D1-DC6B6F70FCD5}"/>
                </a:ext>
              </a:extLst>
            </p:cNvPr>
            <p:cNvGrpSpPr>
              <a:grpSpLocks noChangeAspect="1"/>
            </p:cNvGrpSpPr>
            <p:nvPr/>
          </p:nvGrpSpPr>
          <p:grpSpPr>
            <a:xfrm>
              <a:off x="0" y="0"/>
              <a:ext cx="318925" cy="318925"/>
              <a:chOff x="0" y="0"/>
              <a:chExt cx="495300" cy="495300"/>
            </a:xfrm>
          </p:grpSpPr>
          <p:sp>
            <p:nvSpPr>
              <p:cNvPr id="66" name="Freeform 66">
                <a:extLst>
                  <a:ext uri="{FF2B5EF4-FFF2-40B4-BE49-F238E27FC236}">
                    <a16:creationId xmlns:a16="http://schemas.microsoft.com/office/drawing/2014/main" id="{7EB32EDB-3E7C-8A6D-68AA-3310F865044F}"/>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67" name="Freeform 67">
                <a:extLst>
                  <a:ext uri="{FF2B5EF4-FFF2-40B4-BE49-F238E27FC236}">
                    <a16:creationId xmlns:a16="http://schemas.microsoft.com/office/drawing/2014/main" id="{666021E7-6951-F130-5901-0C29995992C2}"/>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txBody>
              <a:bodyPr/>
              <a:lstStyle/>
              <a:p>
                <a:endParaRPr lang="en-IN"/>
              </a:p>
            </p:txBody>
          </p:sp>
        </p:grpSp>
      </p:grpSp>
      <p:grpSp>
        <p:nvGrpSpPr>
          <p:cNvPr id="68" name="Group 68">
            <a:extLst>
              <a:ext uri="{FF2B5EF4-FFF2-40B4-BE49-F238E27FC236}">
                <a16:creationId xmlns:a16="http://schemas.microsoft.com/office/drawing/2014/main" id="{714B79CA-3412-F9C6-AA15-6626739836DB}"/>
              </a:ext>
            </a:extLst>
          </p:cNvPr>
          <p:cNvGrpSpPr/>
          <p:nvPr/>
        </p:nvGrpSpPr>
        <p:grpSpPr>
          <a:xfrm>
            <a:off x="9221788" y="4081365"/>
            <a:ext cx="3916445" cy="5653661"/>
            <a:chOff x="0" y="0"/>
            <a:chExt cx="2593638" cy="3744097"/>
          </a:xfrm>
        </p:grpSpPr>
        <p:sp>
          <p:nvSpPr>
            <p:cNvPr id="69" name="Freeform 69">
              <a:extLst>
                <a:ext uri="{FF2B5EF4-FFF2-40B4-BE49-F238E27FC236}">
                  <a16:creationId xmlns:a16="http://schemas.microsoft.com/office/drawing/2014/main" id="{FFAD1236-C23A-1568-F60F-C12355450EAD}"/>
                </a:ext>
              </a:extLst>
            </p:cNvPr>
            <p:cNvSpPr/>
            <p:nvPr/>
          </p:nvSpPr>
          <p:spPr>
            <a:xfrm>
              <a:off x="80010" y="80010"/>
              <a:ext cx="2500928" cy="3651387"/>
            </a:xfrm>
            <a:custGeom>
              <a:avLst/>
              <a:gdLst/>
              <a:ahLst/>
              <a:cxnLst/>
              <a:rect l="l" t="t" r="r" b="b"/>
              <a:pathLst>
                <a:path w="2500928" h="3651387">
                  <a:moveTo>
                    <a:pt x="0" y="3596778"/>
                  </a:moveTo>
                  <a:lnTo>
                    <a:pt x="0" y="3651387"/>
                  </a:lnTo>
                  <a:lnTo>
                    <a:pt x="2500928" y="3651387"/>
                  </a:lnTo>
                  <a:lnTo>
                    <a:pt x="2500928" y="0"/>
                  </a:lnTo>
                  <a:lnTo>
                    <a:pt x="2446318" y="0"/>
                  </a:lnTo>
                  <a:lnTo>
                    <a:pt x="2446318" y="3596778"/>
                  </a:lnTo>
                  <a:close/>
                </a:path>
              </a:pathLst>
            </a:custGeom>
            <a:solidFill>
              <a:srgbClr val="F7B2B0"/>
            </a:solidFill>
          </p:spPr>
          <p:txBody>
            <a:bodyPr/>
            <a:lstStyle/>
            <a:p>
              <a:endParaRPr lang="en-IN"/>
            </a:p>
          </p:txBody>
        </p:sp>
        <p:sp>
          <p:nvSpPr>
            <p:cNvPr id="70" name="Freeform 70">
              <a:extLst>
                <a:ext uri="{FF2B5EF4-FFF2-40B4-BE49-F238E27FC236}">
                  <a16:creationId xmlns:a16="http://schemas.microsoft.com/office/drawing/2014/main" id="{D1821853-621C-DB64-1ACE-57EF756FE853}"/>
                </a:ext>
              </a:extLst>
            </p:cNvPr>
            <p:cNvSpPr/>
            <p:nvPr/>
          </p:nvSpPr>
          <p:spPr>
            <a:xfrm>
              <a:off x="67310" y="67310"/>
              <a:ext cx="2526328" cy="3676787"/>
            </a:xfrm>
            <a:custGeom>
              <a:avLst/>
              <a:gdLst/>
              <a:ahLst/>
              <a:cxnLst/>
              <a:rect l="l" t="t" r="r" b="b"/>
              <a:pathLst>
                <a:path w="2526328" h="3676787">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txBody>
            <a:bodyPr/>
            <a:lstStyle/>
            <a:p>
              <a:endParaRPr lang="en-IN"/>
            </a:p>
          </p:txBody>
        </p:sp>
        <p:sp>
          <p:nvSpPr>
            <p:cNvPr id="71" name="Freeform 71">
              <a:extLst>
                <a:ext uri="{FF2B5EF4-FFF2-40B4-BE49-F238E27FC236}">
                  <a16:creationId xmlns:a16="http://schemas.microsoft.com/office/drawing/2014/main" id="{1C3C97BE-03A0-C56B-07D4-8BAF2B579A73}"/>
                </a:ext>
              </a:extLst>
            </p:cNvPr>
            <p:cNvSpPr/>
            <p:nvPr/>
          </p:nvSpPr>
          <p:spPr>
            <a:xfrm>
              <a:off x="12700" y="12700"/>
              <a:ext cx="2500928" cy="3651388"/>
            </a:xfrm>
            <a:custGeom>
              <a:avLst/>
              <a:gdLst/>
              <a:ahLst/>
              <a:cxnLst/>
              <a:rect l="l" t="t" r="r" b="b"/>
              <a:pathLst>
                <a:path w="2500928" h="3651388">
                  <a:moveTo>
                    <a:pt x="0" y="0"/>
                  </a:moveTo>
                  <a:lnTo>
                    <a:pt x="2500928" y="0"/>
                  </a:lnTo>
                  <a:lnTo>
                    <a:pt x="2500928" y="3651388"/>
                  </a:lnTo>
                  <a:lnTo>
                    <a:pt x="0" y="3651388"/>
                  </a:lnTo>
                  <a:close/>
                </a:path>
              </a:pathLst>
            </a:custGeom>
            <a:solidFill>
              <a:srgbClr val="FFFFFF"/>
            </a:solidFill>
          </p:spPr>
          <p:txBody>
            <a:bodyPr/>
            <a:lstStyle/>
            <a:p>
              <a:endParaRPr lang="en-IN" dirty="0"/>
            </a:p>
          </p:txBody>
        </p:sp>
        <p:sp>
          <p:nvSpPr>
            <p:cNvPr id="72" name="Freeform 72">
              <a:extLst>
                <a:ext uri="{FF2B5EF4-FFF2-40B4-BE49-F238E27FC236}">
                  <a16:creationId xmlns:a16="http://schemas.microsoft.com/office/drawing/2014/main" id="{ED1CA2D4-4315-ED02-8ED0-6FE8E2118699}"/>
                </a:ext>
              </a:extLst>
            </p:cNvPr>
            <p:cNvSpPr/>
            <p:nvPr/>
          </p:nvSpPr>
          <p:spPr>
            <a:xfrm>
              <a:off x="0" y="0"/>
              <a:ext cx="2526328" cy="3676788"/>
            </a:xfrm>
            <a:custGeom>
              <a:avLst/>
              <a:gdLst/>
              <a:ahLst/>
              <a:cxnLst/>
              <a:rect l="l" t="t" r="r" b="b"/>
              <a:pathLst>
                <a:path w="2526328" h="367678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txBody>
            <a:bodyPr/>
            <a:lstStyle/>
            <a:p>
              <a:endParaRPr lang="en-IN"/>
            </a:p>
          </p:txBody>
        </p:sp>
      </p:grpSp>
      <p:grpSp>
        <p:nvGrpSpPr>
          <p:cNvPr id="73" name="Group 73">
            <a:extLst>
              <a:ext uri="{FF2B5EF4-FFF2-40B4-BE49-F238E27FC236}">
                <a16:creationId xmlns:a16="http://schemas.microsoft.com/office/drawing/2014/main" id="{44D7AA97-F45B-0629-4906-263447B7F775}"/>
              </a:ext>
            </a:extLst>
          </p:cNvPr>
          <p:cNvGrpSpPr/>
          <p:nvPr/>
        </p:nvGrpSpPr>
        <p:grpSpPr>
          <a:xfrm>
            <a:off x="9118805" y="3604637"/>
            <a:ext cx="3927850" cy="632973"/>
            <a:chOff x="-170008" y="0"/>
            <a:chExt cx="5237133" cy="843964"/>
          </a:xfrm>
        </p:grpSpPr>
        <p:grpSp>
          <p:nvGrpSpPr>
            <p:cNvPr id="74" name="Group 74">
              <a:extLst>
                <a:ext uri="{FF2B5EF4-FFF2-40B4-BE49-F238E27FC236}">
                  <a16:creationId xmlns:a16="http://schemas.microsoft.com/office/drawing/2014/main" id="{731AACA6-E278-D59D-3136-EA6E5509834B}"/>
                </a:ext>
              </a:extLst>
            </p:cNvPr>
            <p:cNvGrpSpPr/>
            <p:nvPr/>
          </p:nvGrpSpPr>
          <p:grpSpPr>
            <a:xfrm>
              <a:off x="0" y="0"/>
              <a:ext cx="5067125" cy="843964"/>
              <a:chOff x="0" y="0"/>
              <a:chExt cx="27809146" cy="4631804"/>
            </a:xfrm>
          </p:grpSpPr>
          <p:sp>
            <p:nvSpPr>
              <p:cNvPr id="75" name="Freeform 75">
                <a:extLst>
                  <a:ext uri="{FF2B5EF4-FFF2-40B4-BE49-F238E27FC236}">
                    <a16:creationId xmlns:a16="http://schemas.microsoft.com/office/drawing/2014/main" id="{90F5FFA2-FC64-9414-A72B-05C3747617A2}"/>
                  </a:ext>
                </a:extLst>
              </p:cNvPr>
              <p:cNvSpPr/>
              <p:nvPr/>
            </p:nvSpPr>
            <p:spPr>
              <a:xfrm>
                <a:off x="72390" y="72390"/>
                <a:ext cx="27664367" cy="4487024"/>
              </a:xfrm>
              <a:custGeom>
                <a:avLst/>
                <a:gdLst/>
                <a:ahLst/>
                <a:cxnLst/>
                <a:rect l="l" t="t" r="r" b="b"/>
                <a:pathLst>
                  <a:path w="27664367" h="4487024">
                    <a:moveTo>
                      <a:pt x="0" y="0"/>
                    </a:moveTo>
                    <a:lnTo>
                      <a:pt x="27664367" y="0"/>
                    </a:lnTo>
                    <a:lnTo>
                      <a:pt x="27664367" y="4487024"/>
                    </a:lnTo>
                    <a:lnTo>
                      <a:pt x="0" y="4487024"/>
                    </a:lnTo>
                    <a:lnTo>
                      <a:pt x="0" y="0"/>
                    </a:lnTo>
                    <a:close/>
                  </a:path>
                </a:pathLst>
              </a:custGeom>
              <a:solidFill>
                <a:srgbClr val="F7B2B0"/>
              </a:solidFill>
            </p:spPr>
            <p:txBody>
              <a:bodyPr/>
              <a:lstStyle/>
              <a:p>
                <a:endParaRPr lang="en-IN" dirty="0"/>
              </a:p>
            </p:txBody>
          </p:sp>
          <p:sp>
            <p:nvSpPr>
              <p:cNvPr id="76" name="Freeform 76">
                <a:extLst>
                  <a:ext uri="{FF2B5EF4-FFF2-40B4-BE49-F238E27FC236}">
                    <a16:creationId xmlns:a16="http://schemas.microsoft.com/office/drawing/2014/main" id="{3C01BA1C-D24B-FF3E-5202-681D73E45C91}"/>
                  </a:ext>
                </a:extLst>
              </p:cNvPr>
              <p:cNvSpPr/>
              <p:nvPr/>
            </p:nvSpPr>
            <p:spPr>
              <a:xfrm>
                <a:off x="0" y="0"/>
                <a:ext cx="27809146" cy="4631804"/>
              </a:xfrm>
              <a:custGeom>
                <a:avLst/>
                <a:gdLst/>
                <a:ahLst/>
                <a:cxnLst/>
                <a:rect l="l" t="t" r="r" b="b"/>
                <a:pathLst>
                  <a:path w="27809146" h="4631804">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txBody>
              <a:bodyPr/>
              <a:lstStyle/>
              <a:p>
                <a:endParaRPr lang="en-IN"/>
              </a:p>
            </p:txBody>
          </p:sp>
        </p:grpSp>
        <p:sp>
          <p:nvSpPr>
            <p:cNvPr id="77" name="TextBox 77">
              <a:extLst>
                <a:ext uri="{FF2B5EF4-FFF2-40B4-BE49-F238E27FC236}">
                  <a16:creationId xmlns:a16="http://schemas.microsoft.com/office/drawing/2014/main" id="{3C0F0B6B-94B1-7E14-7CCF-7D3925115130}"/>
                </a:ext>
              </a:extLst>
            </p:cNvPr>
            <p:cNvSpPr txBox="1"/>
            <p:nvPr/>
          </p:nvSpPr>
          <p:spPr>
            <a:xfrm>
              <a:off x="-170008" y="169796"/>
              <a:ext cx="4874445" cy="444567"/>
            </a:xfrm>
            <a:prstGeom prst="rect">
              <a:avLst/>
            </a:prstGeom>
          </p:spPr>
          <p:txBody>
            <a:bodyPr wrap="square" lIns="0" tIns="0" rIns="0" bIns="0" rtlCol="0" anchor="t">
              <a:spAutoFit/>
            </a:bodyPr>
            <a:lstStyle/>
            <a:p>
              <a:pPr marL="0" lvl="0" indent="0" algn="r">
                <a:lnSpc>
                  <a:spcPts val="2640"/>
                </a:lnSpc>
                <a:spcBef>
                  <a:spcPct val="0"/>
                </a:spcBef>
              </a:pPr>
              <a:r>
                <a:rPr lang="en-US" sz="2400" b="1" spc="48" dirty="0">
                  <a:solidFill>
                    <a:srgbClr val="000000"/>
                  </a:solidFill>
                  <a:latin typeface="Telegraf Medium"/>
                  <a:ea typeface="Telegraf Medium"/>
                  <a:cs typeface="Telegraf Medium"/>
                  <a:sym typeface="Telegraf Medium"/>
                </a:rPr>
                <a:t>Customer-Segment</a:t>
              </a:r>
            </a:p>
          </p:txBody>
        </p:sp>
      </p:grpSp>
      <p:grpSp>
        <p:nvGrpSpPr>
          <p:cNvPr id="88" name="Group 88">
            <a:extLst>
              <a:ext uri="{FF2B5EF4-FFF2-40B4-BE49-F238E27FC236}">
                <a16:creationId xmlns:a16="http://schemas.microsoft.com/office/drawing/2014/main" id="{86B5BB83-F8B2-4F52-42F9-5B7BB2FE2FE1}"/>
              </a:ext>
            </a:extLst>
          </p:cNvPr>
          <p:cNvGrpSpPr/>
          <p:nvPr/>
        </p:nvGrpSpPr>
        <p:grpSpPr>
          <a:xfrm>
            <a:off x="13342855" y="3604637"/>
            <a:ext cx="4335545" cy="5653663"/>
            <a:chOff x="0" y="0"/>
            <a:chExt cx="2593638" cy="3744098"/>
          </a:xfrm>
        </p:grpSpPr>
        <p:sp>
          <p:nvSpPr>
            <p:cNvPr id="89" name="Freeform 89">
              <a:extLst>
                <a:ext uri="{FF2B5EF4-FFF2-40B4-BE49-F238E27FC236}">
                  <a16:creationId xmlns:a16="http://schemas.microsoft.com/office/drawing/2014/main" id="{FCBD51F3-0550-D86C-A27E-DFC1F56C63E2}"/>
                </a:ext>
              </a:extLst>
            </p:cNvPr>
            <p:cNvSpPr/>
            <p:nvPr/>
          </p:nvSpPr>
          <p:spPr>
            <a:xfrm>
              <a:off x="80010" y="80010"/>
              <a:ext cx="2500928" cy="3651387"/>
            </a:xfrm>
            <a:custGeom>
              <a:avLst/>
              <a:gdLst/>
              <a:ahLst/>
              <a:cxnLst/>
              <a:rect l="l" t="t" r="r" b="b"/>
              <a:pathLst>
                <a:path w="2500928" h="3651387">
                  <a:moveTo>
                    <a:pt x="0" y="3596778"/>
                  </a:moveTo>
                  <a:lnTo>
                    <a:pt x="0" y="3651387"/>
                  </a:lnTo>
                  <a:lnTo>
                    <a:pt x="2500928" y="3651387"/>
                  </a:lnTo>
                  <a:lnTo>
                    <a:pt x="2500928" y="0"/>
                  </a:lnTo>
                  <a:lnTo>
                    <a:pt x="2446318" y="0"/>
                  </a:lnTo>
                  <a:lnTo>
                    <a:pt x="2446318" y="3596778"/>
                  </a:lnTo>
                  <a:close/>
                </a:path>
              </a:pathLst>
            </a:custGeom>
            <a:solidFill>
              <a:srgbClr val="FFFFAA"/>
            </a:solidFill>
          </p:spPr>
          <p:txBody>
            <a:bodyPr/>
            <a:lstStyle/>
            <a:p>
              <a:endParaRPr lang="en-IN"/>
            </a:p>
          </p:txBody>
        </p:sp>
        <p:sp>
          <p:nvSpPr>
            <p:cNvPr id="90" name="Freeform 90">
              <a:extLst>
                <a:ext uri="{FF2B5EF4-FFF2-40B4-BE49-F238E27FC236}">
                  <a16:creationId xmlns:a16="http://schemas.microsoft.com/office/drawing/2014/main" id="{04AF878B-CF4F-C85F-5CDE-1664EC0052D0}"/>
                </a:ext>
              </a:extLst>
            </p:cNvPr>
            <p:cNvSpPr/>
            <p:nvPr/>
          </p:nvSpPr>
          <p:spPr>
            <a:xfrm>
              <a:off x="67310" y="67310"/>
              <a:ext cx="2526328" cy="3676787"/>
            </a:xfrm>
            <a:custGeom>
              <a:avLst/>
              <a:gdLst/>
              <a:ahLst/>
              <a:cxnLst/>
              <a:rect l="l" t="t" r="r" b="b"/>
              <a:pathLst>
                <a:path w="2526328" h="3676787">
                  <a:moveTo>
                    <a:pt x="2459018" y="0"/>
                  </a:moveTo>
                  <a:lnTo>
                    <a:pt x="2459018" y="12700"/>
                  </a:lnTo>
                  <a:lnTo>
                    <a:pt x="2513628" y="12700"/>
                  </a:lnTo>
                  <a:lnTo>
                    <a:pt x="2513628" y="3664087"/>
                  </a:lnTo>
                  <a:lnTo>
                    <a:pt x="12700" y="3664087"/>
                  </a:lnTo>
                  <a:lnTo>
                    <a:pt x="12700" y="3609478"/>
                  </a:lnTo>
                  <a:lnTo>
                    <a:pt x="0" y="3609478"/>
                  </a:lnTo>
                  <a:lnTo>
                    <a:pt x="0" y="3676787"/>
                  </a:lnTo>
                  <a:lnTo>
                    <a:pt x="2526328" y="3676787"/>
                  </a:lnTo>
                  <a:lnTo>
                    <a:pt x="2526328" y="0"/>
                  </a:lnTo>
                  <a:close/>
                </a:path>
              </a:pathLst>
            </a:custGeom>
            <a:solidFill>
              <a:srgbClr val="000000"/>
            </a:solidFill>
          </p:spPr>
          <p:txBody>
            <a:bodyPr/>
            <a:lstStyle/>
            <a:p>
              <a:endParaRPr lang="en-IN"/>
            </a:p>
          </p:txBody>
        </p:sp>
        <p:sp>
          <p:nvSpPr>
            <p:cNvPr id="91" name="Freeform 91">
              <a:extLst>
                <a:ext uri="{FF2B5EF4-FFF2-40B4-BE49-F238E27FC236}">
                  <a16:creationId xmlns:a16="http://schemas.microsoft.com/office/drawing/2014/main" id="{29E74AC3-5D38-4C9D-BE27-DE1A16815A9F}"/>
                </a:ext>
              </a:extLst>
            </p:cNvPr>
            <p:cNvSpPr/>
            <p:nvPr/>
          </p:nvSpPr>
          <p:spPr>
            <a:xfrm>
              <a:off x="12700" y="12700"/>
              <a:ext cx="2500928" cy="3651388"/>
            </a:xfrm>
            <a:custGeom>
              <a:avLst/>
              <a:gdLst/>
              <a:ahLst/>
              <a:cxnLst/>
              <a:rect l="l" t="t" r="r" b="b"/>
              <a:pathLst>
                <a:path w="2500928" h="3651388">
                  <a:moveTo>
                    <a:pt x="0" y="0"/>
                  </a:moveTo>
                  <a:lnTo>
                    <a:pt x="2500928" y="0"/>
                  </a:lnTo>
                  <a:lnTo>
                    <a:pt x="2500928" y="3651388"/>
                  </a:lnTo>
                  <a:lnTo>
                    <a:pt x="0" y="3651388"/>
                  </a:lnTo>
                  <a:close/>
                </a:path>
              </a:pathLst>
            </a:custGeom>
            <a:solidFill>
              <a:srgbClr val="FFFFFF"/>
            </a:solidFill>
          </p:spPr>
          <p:txBody>
            <a:bodyPr/>
            <a:lstStyle/>
            <a:p>
              <a:endParaRPr lang="en-IN"/>
            </a:p>
          </p:txBody>
        </p:sp>
        <p:sp>
          <p:nvSpPr>
            <p:cNvPr id="92" name="Freeform 92">
              <a:extLst>
                <a:ext uri="{FF2B5EF4-FFF2-40B4-BE49-F238E27FC236}">
                  <a16:creationId xmlns:a16="http://schemas.microsoft.com/office/drawing/2014/main" id="{EB7CF223-AEDE-F3DA-50A0-F6E72ABAB522}"/>
                </a:ext>
              </a:extLst>
            </p:cNvPr>
            <p:cNvSpPr/>
            <p:nvPr/>
          </p:nvSpPr>
          <p:spPr>
            <a:xfrm>
              <a:off x="0" y="0"/>
              <a:ext cx="2526328" cy="3676788"/>
            </a:xfrm>
            <a:custGeom>
              <a:avLst/>
              <a:gdLst/>
              <a:ahLst/>
              <a:cxnLst/>
              <a:rect l="l" t="t" r="r" b="b"/>
              <a:pathLst>
                <a:path w="2526328" h="3676788">
                  <a:moveTo>
                    <a:pt x="80010" y="3676788"/>
                  </a:moveTo>
                  <a:lnTo>
                    <a:pt x="2526328" y="3676788"/>
                  </a:lnTo>
                  <a:lnTo>
                    <a:pt x="2526328" y="80010"/>
                  </a:lnTo>
                  <a:lnTo>
                    <a:pt x="2526328" y="67310"/>
                  </a:lnTo>
                  <a:lnTo>
                    <a:pt x="2526328" y="0"/>
                  </a:lnTo>
                  <a:lnTo>
                    <a:pt x="0" y="0"/>
                  </a:lnTo>
                  <a:lnTo>
                    <a:pt x="0" y="3676788"/>
                  </a:lnTo>
                  <a:lnTo>
                    <a:pt x="67310" y="3676788"/>
                  </a:lnTo>
                  <a:lnTo>
                    <a:pt x="80010" y="3676788"/>
                  </a:lnTo>
                  <a:close/>
                  <a:moveTo>
                    <a:pt x="12700" y="12700"/>
                  </a:moveTo>
                  <a:lnTo>
                    <a:pt x="2513628" y="12700"/>
                  </a:lnTo>
                  <a:lnTo>
                    <a:pt x="2513628" y="3664088"/>
                  </a:lnTo>
                  <a:lnTo>
                    <a:pt x="12700" y="3664088"/>
                  </a:lnTo>
                  <a:lnTo>
                    <a:pt x="12700" y="12700"/>
                  </a:lnTo>
                  <a:close/>
                </a:path>
              </a:pathLst>
            </a:custGeom>
            <a:solidFill>
              <a:srgbClr val="000000"/>
            </a:solidFill>
          </p:spPr>
          <p:txBody>
            <a:bodyPr/>
            <a:lstStyle/>
            <a:p>
              <a:endParaRPr lang="en-IN"/>
            </a:p>
          </p:txBody>
        </p:sp>
      </p:grpSp>
      <p:grpSp>
        <p:nvGrpSpPr>
          <p:cNvPr id="93" name="Group 93">
            <a:extLst>
              <a:ext uri="{FF2B5EF4-FFF2-40B4-BE49-F238E27FC236}">
                <a16:creationId xmlns:a16="http://schemas.microsoft.com/office/drawing/2014/main" id="{20D28659-6C28-3D23-D006-5EC0E2139785}"/>
              </a:ext>
            </a:extLst>
          </p:cNvPr>
          <p:cNvGrpSpPr/>
          <p:nvPr/>
        </p:nvGrpSpPr>
        <p:grpSpPr>
          <a:xfrm>
            <a:off x="13342854" y="3604637"/>
            <a:ext cx="4261920" cy="642865"/>
            <a:chOff x="0" y="0"/>
            <a:chExt cx="5588004" cy="857153"/>
          </a:xfrm>
        </p:grpSpPr>
        <p:grpSp>
          <p:nvGrpSpPr>
            <p:cNvPr id="94" name="Group 94">
              <a:extLst>
                <a:ext uri="{FF2B5EF4-FFF2-40B4-BE49-F238E27FC236}">
                  <a16:creationId xmlns:a16="http://schemas.microsoft.com/office/drawing/2014/main" id="{CB1F722B-E9D1-E94D-6530-DE922589EE6A}"/>
                </a:ext>
              </a:extLst>
            </p:cNvPr>
            <p:cNvGrpSpPr/>
            <p:nvPr/>
          </p:nvGrpSpPr>
          <p:grpSpPr>
            <a:xfrm>
              <a:off x="0" y="0"/>
              <a:ext cx="5588004" cy="857153"/>
              <a:chOff x="0" y="0"/>
              <a:chExt cx="30667811" cy="4704189"/>
            </a:xfrm>
          </p:grpSpPr>
          <p:sp>
            <p:nvSpPr>
              <p:cNvPr id="95" name="Freeform 95">
                <a:extLst>
                  <a:ext uri="{FF2B5EF4-FFF2-40B4-BE49-F238E27FC236}">
                    <a16:creationId xmlns:a16="http://schemas.microsoft.com/office/drawing/2014/main" id="{23F837BE-A510-FCA1-A7C0-350DA97DE0A7}"/>
                  </a:ext>
                </a:extLst>
              </p:cNvPr>
              <p:cNvSpPr/>
              <p:nvPr/>
            </p:nvSpPr>
            <p:spPr>
              <a:xfrm>
                <a:off x="72382" y="72392"/>
                <a:ext cx="30595429" cy="4631797"/>
              </a:xfrm>
              <a:custGeom>
                <a:avLst/>
                <a:gdLst/>
                <a:ahLst/>
                <a:cxnLst/>
                <a:rect l="l" t="t" r="r" b="b"/>
                <a:pathLst>
                  <a:path w="27664367" h="4487024">
                    <a:moveTo>
                      <a:pt x="0" y="0"/>
                    </a:moveTo>
                    <a:lnTo>
                      <a:pt x="27664367" y="0"/>
                    </a:lnTo>
                    <a:lnTo>
                      <a:pt x="27664367" y="4487024"/>
                    </a:lnTo>
                    <a:lnTo>
                      <a:pt x="0" y="4487024"/>
                    </a:lnTo>
                    <a:lnTo>
                      <a:pt x="0" y="0"/>
                    </a:lnTo>
                    <a:close/>
                  </a:path>
                </a:pathLst>
              </a:custGeom>
              <a:solidFill>
                <a:srgbClr val="FFFFAA"/>
              </a:solidFill>
            </p:spPr>
            <p:txBody>
              <a:bodyPr/>
              <a:lstStyle/>
              <a:p>
                <a:endParaRPr lang="en-IN"/>
              </a:p>
            </p:txBody>
          </p:sp>
          <p:sp>
            <p:nvSpPr>
              <p:cNvPr id="96" name="Freeform 96">
                <a:extLst>
                  <a:ext uri="{FF2B5EF4-FFF2-40B4-BE49-F238E27FC236}">
                    <a16:creationId xmlns:a16="http://schemas.microsoft.com/office/drawing/2014/main" id="{89F6D886-0D55-1C5A-12B6-E51FC65846B3}"/>
                  </a:ext>
                </a:extLst>
              </p:cNvPr>
              <p:cNvSpPr/>
              <p:nvPr/>
            </p:nvSpPr>
            <p:spPr>
              <a:xfrm>
                <a:off x="0" y="0"/>
                <a:ext cx="27809146" cy="4631804"/>
              </a:xfrm>
              <a:custGeom>
                <a:avLst/>
                <a:gdLst/>
                <a:ahLst/>
                <a:cxnLst/>
                <a:rect l="l" t="t" r="r" b="b"/>
                <a:pathLst>
                  <a:path w="27809146" h="4631804">
                    <a:moveTo>
                      <a:pt x="27664367" y="4487024"/>
                    </a:moveTo>
                    <a:lnTo>
                      <a:pt x="27809146" y="4487024"/>
                    </a:lnTo>
                    <a:lnTo>
                      <a:pt x="27809146" y="4631804"/>
                    </a:lnTo>
                    <a:lnTo>
                      <a:pt x="27664367" y="4631804"/>
                    </a:lnTo>
                    <a:lnTo>
                      <a:pt x="27664367"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27664367" y="144780"/>
                    </a:moveTo>
                    <a:lnTo>
                      <a:pt x="27809146" y="144780"/>
                    </a:lnTo>
                    <a:lnTo>
                      <a:pt x="27809146" y="4487024"/>
                    </a:lnTo>
                    <a:lnTo>
                      <a:pt x="27664367" y="4487024"/>
                    </a:lnTo>
                    <a:lnTo>
                      <a:pt x="27664367" y="144780"/>
                    </a:lnTo>
                    <a:close/>
                    <a:moveTo>
                      <a:pt x="144780" y="4487024"/>
                    </a:moveTo>
                    <a:lnTo>
                      <a:pt x="27664367" y="4487024"/>
                    </a:lnTo>
                    <a:lnTo>
                      <a:pt x="27664367" y="4631804"/>
                    </a:lnTo>
                    <a:lnTo>
                      <a:pt x="144780" y="4631804"/>
                    </a:lnTo>
                    <a:lnTo>
                      <a:pt x="144780" y="4487024"/>
                    </a:lnTo>
                    <a:close/>
                    <a:moveTo>
                      <a:pt x="27664367" y="0"/>
                    </a:moveTo>
                    <a:lnTo>
                      <a:pt x="27809146" y="0"/>
                    </a:lnTo>
                    <a:lnTo>
                      <a:pt x="27809146" y="144780"/>
                    </a:lnTo>
                    <a:lnTo>
                      <a:pt x="27664367" y="144780"/>
                    </a:lnTo>
                    <a:lnTo>
                      <a:pt x="27664367" y="0"/>
                    </a:lnTo>
                    <a:close/>
                    <a:moveTo>
                      <a:pt x="0" y="0"/>
                    </a:moveTo>
                    <a:lnTo>
                      <a:pt x="144780" y="0"/>
                    </a:lnTo>
                    <a:lnTo>
                      <a:pt x="144780" y="144780"/>
                    </a:lnTo>
                    <a:lnTo>
                      <a:pt x="0" y="144780"/>
                    </a:lnTo>
                    <a:lnTo>
                      <a:pt x="0" y="0"/>
                    </a:lnTo>
                    <a:close/>
                    <a:moveTo>
                      <a:pt x="144780" y="0"/>
                    </a:moveTo>
                    <a:lnTo>
                      <a:pt x="27664367" y="0"/>
                    </a:lnTo>
                    <a:lnTo>
                      <a:pt x="27664367" y="144780"/>
                    </a:lnTo>
                    <a:lnTo>
                      <a:pt x="144780" y="144780"/>
                    </a:lnTo>
                    <a:lnTo>
                      <a:pt x="144780" y="0"/>
                    </a:lnTo>
                    <a:close/>
                  </a:path>
                </a:pathLst>
              </a:custGeom>
              <a:solidFill>
                <a:srgbClr val="000000"/>
              </a:solidFill>
            </p:spPr>
            <p:txBody>
              <a:bodyPr/>
              <a:lstStyle/>
              <a:p>
                <a:endParaRPr lang="en-IN"/>
              </a:p>
            </p:txBody>
          </p:sp>
        </p:grpSp>
        <p:sp>
          <p:nvSpPr>
            <p:cNvPr id="97" name="TextBox 97">
              <a:extLst>
                <a:ext uri="{FF2B5EF4-FFF2-40B4-BE49-F238E27FC236}">
                  <a16:creationId xmlns:a16="http://schemas.microsoft.com/office/drawing/2014/main" id="{CB720689-7BBA-29ED-A2C9-676FC36914AF}"/>
                </a:ext>
              </a:extLst>
            </p:cNvPr>
            <p:cNvSpPr txBox="1"/>
            <p:nvPr/>
          </p:nvSpPr>
          <p:spPr>
            <a:xfrm>
              <a:off x="96535" y="169796"/>
              <a:ext cx="5384806" cy="444567"/>
            </a:xfrm>
            <a:prstGeom prst="rect">
              <a:avLst/>
            </a:prstGeom>
          </p:spPr>
          <p:txBody>
            <a:bodyPr wrap="square" lIns="0" tIns="0" rIns="0" bIns="0" rtlCol="0" anchor="t">
              <a:spAutoFit/>
            </a:bodyPr>
            <a:lstStyle/>
            <a:p>
              <a:pPr marL="0" lvl="0" indent="0" algn="r">
                <a:lnSpc>
                  <a:spcPts val="2640"/>
                </a:lnSpc>
                <a:spcBef>
                  <a:spcPct val="0"/>
                </a:spcBef>
              </a:pPr>
              <a:r>
                <a:rPr lang="en-US" sz="2400" b="1" spc="48" dirty="0">
                  <a:solidFill>
                    <a:srgbClr val="000000"/>
                  </a:solidFill>
                  <a:latin typeface="Telegraf Medium"/>
                  <a:ea typeface="Telegraf Medium"/>
                  <a:cs typeface="Telegraf Medium"/>
                  <a:sym typeface="Telegraf Medium"/>
                </a:rPr>
                <a:t>Cost Structure/ Revenue</a:t>
              </a:r>
            </a:p>
          </p:txBody>
        </p:sp>
      </p:grpSp>
      <p:sp>
        <p:nvSpPr>
          <p:cNvPr id="127" name="Freeform 127">
            <a:extLst>
              <a:ext uri="{FF2B5EF4-FFF2-40B4-BE49-F238E27FC236}">
                <a16:creationId xmlns:a16="http://schemas.microsoft.com/office/drawing/2014/main" id="{536925FD-8CCE-66FF-6709-32180DDBAAD0}"/>
              </a:ext>
            </a:extLst>
          </p:cNvPr>
          <p:cNvSpPr/>
          <p:nvPr/>
        </p:nvSpPr>
        <p:spPr>
          <a:xfrm>
            <a:off x="11329623" y="7359745"/>
            <a:ext cx="1389725" cy="1401618"/>
          </a:xfrm>
          <a:custGeom>
            <a:avLst/>
            <a:gdLst/>
            <a:ahLst/>
            <a:cxnLst/>
            <a:rect l="l" t="t" r="r" b="b"/>
            <a:pathLst>
              <a:path w="1588770" h="1602367">
                <a:moveTo>
                  <a:pt x="1588770" y="1602367"/>
                </a:moveTo>
                <a:lnTo>
                  <a:pt x="0" y="1602367"/>
                </a:lnTo>
                <a:lnTo>
                  <a:pt x="0" y="0"/>
                </a:lnTo>
                <a:lnTo>
                  <a:pt x="1313180" y="0"/>
                </a:lnTo>
                <a:lnTo>
                  <a:pt x="1588770" y="275590"/>
                </a:lnTo>
                <a:cubicBezTo>
                  <a:pt x="1588770" y="275590"/>
                  <a:pt x="1588770" y="1602367"/>
                  <a:pt x="1588770" y="1602367"/>
                </a:cubicBezTo>
                <a:close/>
                <a:moveTo>
                  <a:pt x="12700" y="1589667"/>
                </a:moveTo>
                <a:lnTo>
                  <a:pt x="1576070" y="1589667"/>
                </a:lnTo>
                <a:lnTo>
                  <a:pt x="1576070" y="280670"/>
                </a:lnTo>
                <a:lnTo>
                  <a:pt x="1308100" y="12700"/>
                </a:lnTo>
                <a:lnTo>
                  <a:pt x="12700" y="12700"/>
                </a:lnTo>
                <a:lnTo>
                  <a:pt x="12700" y="1589667"/>
                </a:lnTo>
                <a:close/>
              </a:path>
            </a:pathLst>
          </a:custGeom>
          <a:solidFill>
            <a:srgbClr val="000000"/>
          </a:solidFill>
        </p:spPr>
        <p:txBody>
          <a:bodyPr/>
          <a:lstStyle/>
          <a:p>
            <a:endParaRPr lang="en-IN"/>
          </a:p>
        </p:txBody>
      </p:sp>
      <p:sp>
        <p:nvSpPr>
          <p:cNvPr id="15" name="Freeform 91">
            <a:extLst>
              <a:ext uri="{FF2B5EF4-FFF2-40B4-BE49-F238E27FC236}">
                <a16:creationId xmlns:a16="http://schemas.microsoft.com/office/drawing/2014/main" id="{52A12A43-CD01-0356-C458-1C079D731891}"/>
              </a:ext>
            </a:extLst>
          </p:cNvPr>
          <p:cNvSpPr/>
          <p:nvPr/>
        </p:nvSpPr>
        <p:spPr>
          <a:xfrm>
            <a:off x="9256204" y="4129307"/>
            <a:ext cx="3700467" cy="5513669"/>
          </a:xfrm>
          <a:custGeom>
            <a:avLst/>
            <a:gdLst/>
            <a:ahLst/>
            <a:cxnLst/>
            <a:rect l="l" t="t" r="r" b="b"/>
            <a:pathLst>
              <a:path w="2500928" h="3651388">
                <a:moveTo>
                  <a:pt x="0" y="0"/>
                </a:moveTo>
                <a:lnTo>
                  <a:pt x="2500928" y="0"/>
                </a:lnTo>
                <a:lnTo>
                  <a:pt x="2500928" y="3651388"/>
                </a:lnTo>
                <a:lnTo>
                  <a:pt x="0" y="3651388"/>
                </a:lnTo>
                <a:close/>
              </a:path>
            </a:pathLst>
          </a:custGeom>
          <a:solidFill>
            <a:srgbClr val="FFFFFF"/>
          </a:solidFill>
        </p:spPr>
        <p:txBody>
          <a:bodyPr/>
          <a:lstStyle/>
          <a:p>
            <a:endParaRPr lang="en-IN" dirty="0"/>
          </a:p>
        </p:txBody>
      </p:sp>
      <p:sp>
        <p:nvSpPr>
          <p:cNvPr id="16" name="TextBox 15">
            <a:extLst>
              <a:ext uri="{FF2B5EF4-FFF2-40B4-BE49-F238E27FC236}">
                <a16:creationId xmlns:a16="http://schemas.microsoft.com/office/drawing/2014/main" id="{5A4CE08C-F5A4-C8FD-2766-3C5490845257}"/>
              </a:ext>
            </a:extLst>
          </p:cNvPr>
          <p:cNvSpPr txBox="1"/>
          <p:nvPr/>
        </p:nvSpPr>
        <p:spPr>
          <a:xfrm>
            <a:off x="1351643" y="4914900"/>
            <a:ext cx="3526279" cy="2308324"/>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Mass-Educators</a:t>
            </a:r>
          </a:p>
          <a:p>
            <a:pPr marL="571500" indent="-571500">
              <a:buFont typeface="Wingdings" panose="05000000000000000000" pitchFamily="2" charset="2"/>
              <a:buChar char="Ø"/>
            </a:pPr>
            <a:r>
              <a:rPr lang="en-US" sz="3600" dirty="0"/>
              <a:t>Students</a:t>
            </a:r>
          </a:p>
          <a:p>
            <a:pPr marL="571500" indent="-571500">
              <a:buFont typeface="Wingdings" panose="05000000000000000000" pitchFamily="2" charset="2"/>
              <a:buChar char="Ø"/>
            </a:pPr>
            <a:r>
              <a:rPr lang="en-US" sz="3600" dirty="0"/>
              <a:t>Experimenters</a:t>
            </a:r>
            <a:endParaRPr lang="en-IN" sz="3600" dirty="0"/>
          </a:p>
        </p:txBody>
      </p:sp>
      <p:sp>
        <p:nvSpPr>
          <p:cNvPr id="17" name="TextBox 16">
            <a:extLst>
              <a:ext uri="{FF2B5EF4-FFF2-40B4-BE49-F238E27FC236}">
                <a16:creationId xmlns:a16="http://schemas.microsoft.com/office/drawing/2014/main" id="{330DBE4F-2616-3C3E-CBF7-633F4D82E0F6}"/>
              </a:ext>
            </a:extLst>
          </p:cNvPr>
          <p:cNvSpPr txBox="1"/>
          <p:nvPr/>
        </p:nvSpPr>
        <p:spPr>
          <a:xfrm>
            <a:off x="5422723" y="4875866"/>
            <a:ext cx="3205385" cy="1200329"/>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Website</a:t>
            </a:r>
          </a:p>
          <a:p>
            <a:pPr marL="571500" indent="-571500">
              <a:buFont typeface="Wingdings" panose="05000000000000000000" pitchFamily="2" charset="2"/>
              <a:buChar char="Ø"/>
            </a:pPr>
            <a:r>
              <a:rPr lang="en-US" sz="3600" dirty="0"/>
              <a:t>Application</a:t>
            </a:r>
            <a:endParaRPr lang="en-IN" sz="3600" dirty="0"/>
          </a:p>
        </p:txBody>
      </p:sp>
      <p:sp>
        <p:nvSpPr>
          <p:cNvPr id="18" name="TextBox 17">
            <a:extLst>
              <a:ext uri="{FF2B5EF4-FFF2-40B4-BE49-F238E27FC236}">
                <a16:creationId xmlns:a16="http://schemas.microsoft.com/office/drawing/2014/main" id="{3C8DCD3F-980A-CFFB-D8CB-8E394C47E8DB}"/>
              </a:ext>
            </a:extLst>
          </p:cNvPr>
          <p:cNvSpPr txBox="1"/>
          <p:nvPr/>
        </p:nvSpPr>
        <p:spPr>
          <a:xfrm>
            <a:off x="9420669" y="4825510"/>
            <a:ext cx="3205385" cy="1754326"/>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Students</a:t>
            </a:r>
          </a:p>
          <a:p>
            <a:pPr marL="571500" indent="-571500">
              <a:buFont typeface="Wingdings" panose="05000000000000000000" pitchFamily="2" charset="2"/>
              <a:buChar char="Ø"/>
            </a:pPr>
            <a:r>
              <a:rPr lang="en-US" sz="3600" dirty="0"/>
              <a:t>Web users globally</a:t>
            </a:r>
            <a:endParaRPr lang="en-IN" sz="3600" dirty="0"/>
          </a:p>
        </p:txBody>
      </p:sp>
      <p:sp>
        <p:nvSpPr>
          <p:cNvPr id="19" name="TextBox 18">
            <a:extLst>
              <a:ext uri="{FF2B5EF4-FFF2-40B4-BE49-F238E27FC236}">
                <a16:creationId xmlns:a16="http://schemas.microsoft.com/office/drawing/2014/main" id="{064B7FF8-EBC9-FD86-F1DC-2B84E3C53248}"/>
              </a:ext>
            </a:extLst>
          </p:cNvPr>
          <p:cNvSpPr txBox="1"/>
          <p:nvPr/>
        </p:nvSpPr>
        <p:spPr>
          <a:xfrm>
            <a:off x="13548092" y="4756455"/>
            <a:ext cx="3628746" cy="3416320"/>
          </a:xfrm>
          <a:prstGeom prst="rect">
            <a:avLst/>
          </a:prstGeom>
          <a:noFill/>
        </p:spPr>
        <p:txBody>
          <a:bodyPr wrap="square" rtlCol="0">
            <a:spAutoFit/>
          </a:bodyPr>
          <a:lstStyle/>
          <a:p>
            <a:pPr marL="571500" indent="-571500">
              <a:buFont typeface="Wingdings" panose="05000000000000000000" pitchFamily="2" charset="2"/>
              <a:buChar char="Ø"/>
            </a:pPr>
            <a:r>
              <a:rPr lang="en-US" sz="3600" dirty="0"/>
              <a:t>Software Development</a:t>
            </a:r>
          </a:p>
          <a:p>
            <a:pPr marL="571500" indent="-571500">
              <a:buFont typeface="Wingdings" panose="05000000000000000000" pitchFamily="2" charset="2"/>
              <a:buChar char="Ø"/>
            </a:pPr>
            <a:r>
              <a:rPr lang="en-US" sz="3600" dirty="0"/>
              <a:t>Advertisement</a:t>
            </a:r>
          </a:p>
          <a:p>
            <a:pPr marL="571500" indent="-571500">
              <a:buFont typeface="Wingdings" panose="05000000000000000000" pitchFamily="2" charset="2"/>
              <a:buChar char="Ø"/>
            </a:pPr>
            <a:endParaRPr lang="en-US" sz="3600" dirty="0"/>
          </a:p>
          <a:p>
            <a:pPr marL="571500" indent="-571500">
              <a:buFont typeface="Wingdings" panose="05000000000000000000" pitchFamily="2" charset="2"/>
              <a:buChar char="Ø"/>
            </a:pPr>
            <a:r>
              <a:rPr lang="en-US" sz="3600" dirty="0"/>
              <a:t>Subscriptions</a:t>
            </a:r>
          </a:p>
          <a:p>
            <a:pPr marL="571500" indent="-571500">
              <a:buFont typeface="Wingdings" panose="05000000000000000000" pitchFamily="2" charset="2"/>
              <a:buChar char="Ø"/>
            </a:pPr>
            <a:r>
              <a:rPr lang="en-US" sz="3600" dirty="0"/>
              <a:t>Gadgets</a:t>
            </a:r>
          </a:p>
        </p:txBody>
      </p:sp>
      <p:pic>
        <p:nvPicPr>
          <p:cNvPr id="20" name="Picture 19">
            <a:extLst>
              <a:ext uri="{FF2B5EF4-FFF2-40B4-BE49-F238E27FC236}">
                <a16:creationId xmlns:a16="http://schemas.microsoft.com/office/drawing/2014/main" id="{6BA39115-4C0B-DA1D-99B9-14F89E3244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spTree>
    <p:extLst>
      <p:ext uri="{BB962C8B-B14F-4D97-AF65-F5344CB8AC3E}">
        <p14:creationId xmlns:p14="http://schemas.microsoft.com/office/powerpoint/2010/main" val="135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grpSp>
        <p:nvGrpSpPr>
          <p:cNvPr id="2" name="Group 2"/>
          <p:cNvGrpSpPr/>
          <p:nvPr/>
        </p:nvGrpSpPr>
        <p:grpSpPr>
          <a:xfrm>
            <a:off x="-149263" y="-841322"/>
            <a:ext cx="18586525" cy="12252852"/>
            <a:chOff x="0" y="0"/>
            <a:chExt cx="24782033" cy="16337136"/>
          </a:xfrm>
        </p:grpSpPr>
        <p:grpSp>
          <p:nvGrpSpPr>
            <p:cNvPr id="3" name="Group 3"/>
            <p:cNvGrpSpPr/>
            <p:nvPr/>
          </p:nvGrpSpPr>
          <p:grpSpPr>
            <a:xfrm rot="-5400000">
              <a:off x="4758185" y="-4758185"/>
              <a:ext cx="15265663" cy="24782033"/>
              <a:chOff x="0" y="0"/>
              <a:chExt cx="3290570" cy="3204210"/>
            </a:xfrm>
          </p:grpSpPr>
          <p:sp>
            <p:nvSpPr>
              <p:cNvPr id="4" name="Freeform 4"/>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5" name="Group 5"/>
            <p:cNvGrpSpPr/>
            <p:nvPr/>
          </p:nvGrpSpPr>
          <p:grpSpPr>
            <a:xfrm rot="-10800000">
              <a:off x="88900" y="1729900"/>
              <a:ext cx="24693133" cy="14607236"/>
              <a:chOff x="0" y="0"/>
              <a:chExt cx="3290570" cy="3204210"/>
            </a:xfrm>
          </p:grpSpPr>
          <p:sp>
            <p:nvSpPr>
              <p:cNvPr id="6" name="Freeform 6"/>
              <p:cNvSpPr/>
              <p:nvPr/>
            </p:nvSpPr>
            <p:spPr>
              <a:xfrm>
                <a:off x="0" y="0"/>
                <a:ext cx="10919454" cy="5837825"/>
              </a:xfrm>
              <a:custGeom>
                <a:avLst/>
                <a:gdLst/>
                <a:ahLst/>
                <a:cxnLst/>
                <a:rect l="l" t="t" r="r" b="b"/>
                <a:pathLst>
                  <a:path w="10919454" h="5837825">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9A8A8C">
                  <a:alpha val="14902"/>
                </a:srgbClr>
              </a:solidFill>
            </p:spPr>
            <p:txBody>
              <a:bodyPr/>
              <a:lstStyle/>
              <a:p>
                <a:endParaRPr lang="en-IN"/>
              </a:p>
            </p:txBody>
          </p:sp>
        </p:grpSp>
      </p:grpSp>
      <p:grpSp>
        <p:nvGrpSpPr>
          <p:cNvPr id="7" name="Group 7"/>
          <p:cNvGrpSpPr/>
          <p:nvPr/>
        </p:nvGrpSpPr>
        <p:grpSpPr>
          <a:xfrm>
            <a:off x="3051866" y="2729740"/>
            <a:ext cx="10825707" cy="5984020"/>
            <a:chOff x="0" y="0"/>
            <a:chExt cx="6215415" cy="3435634"/>
          </a:xfrm>
        </p:grpSpPr>
        <p:sp>
          <p:nvSpPr>
            <p:cNvPr id="8" name="Freeform 8"/>
            <p:cNvSpPr/>
            <p:nvPr/>
          </p:nvSpPr>
          <p:spPr>
            <a:xfrm>
              <a:off x="80010" y="80010"/>
              <a:ext cx="6122705" cy="3342924"/>
            </a:xfrm>
            <a:custGeom>
              <a:avLst/>
              <a:gdLst/>
              <a:ahLst/>
              <a:cxnLst/>
              <a:rect l="l" t="t" r="r" b="b"/>
              <a:pathLst>
                <a:path w="6122705" h="3342924">
                  <a:moveTo>
                    <a:pt x="0" y="3288314"/>
                  </a:moveTo>
                  <a:lnTo>
                    <a:pt x="0" y="3342924"/>
                  </a:lnTo>
                  <a:lnTo>
                    <a:pt x="6122705" y="3342924"/>
                  </a:lnTo>
                  <a:lnTo>
                    <a:pt x="6122705" y="0"/>
                  </a:lnTo>
                  <a:lnTo>
                    <a:pt x="6068095" y="0"/>
                  </a:lnTo>
                  <a:lnTo>
                    <a:pt x="6068095" y="3288314"/>
                  </a:lnTo>
                  <a:close/>
                </a:path>
              </a:pathLst>
            </a:custGeom>
            <a:solidFill>
              <a:srgbClr val="D1F3C8"/>
            </a:solidFill>
          </p:spPr>
          <p:txBody>
            <a:bodyPr/>
            <a:lstStyle/>
            <a:p>
              <a:endParaRPr lang="en-IN"/>
            </a:p>
          </p:txBody>
        </p:sp>
        <p:sp>
          <p:nvSpPr>
            <p:cNvPr id="9" name="Freeform 9"/>
            <p:cNvSpPr/>
            <p:nvPr/>
          </p:nvSpPr>
          <p:spPr>
            <a:xfrm>
              <a:off x="67310" y="67310"/>
              <a:ext cx="6148105" cy="3368324"/>
            </a:xfrm>
            <a:custGeom>
              <a:avLst/>
              <a:gdLst/>
              <a:ahLst/>
              <a:cxnLst/>
              <a:rect l="l" t="t" r="r" b="b"/>
              <a:pathLst>
                <a:path w="6148105" h="3368324">
                  <a:moveTo>
                    <a:pt x="6080795" y="0"/>
                  </a:moveTo>
                  <a:lnTo>
                    <a:pt x="6080795" y="12700"/>
                  </a:lnTo>
                  <a:lnTo>
                    <a:pt x="6135405" y="12700"/>
                  </a:lnTo>
                  <a:lnTo>
                    <a:pt x="6135405" y="3355624"/>
                  </a:lnTo>
                  <a:lnTo>
                    <a:pt x="12700" y="3355624"/>
                  </a:lnTo>
                  <a:lnTo>
                    <a:pt x="12700" y="3301014"/>
                  </a:lnTo>
                  <a:lnTo>
                    <a:pt x="0" y="3301014"/>
                  </a:lnTo>
                  <a:lnTo>
                    <a:pt x="0" y="3368324"/>
                  </a:lnTo>
                  <a:lnTo>
                    <a:pt x="6148105" y="3368324"/>
                  </a:lnTo>
                  <a:lnTo>
                    <a:pt x="6148105" y="0"/>
                  </a:lnTo>
                  <a:close/>
                </a:path>
              </a:pathLst>
            </a:custGeom>
            <a:solidFill>
              <a:srgbClr val="000000"/>
            </a:solidFill>
          </p:spPr>
          <p:txBody>
            <a:bodyPr/>
            <a:lstStyle/>
            <a:p>
              <a:endParaRPr lang="en-IN"/>
            </a:p>
          </p:txBody>
        </p:sp>
        <p:sp>
          <p:nvSpPr>
            <p:cNvPr id="10" name="Freeform 10"/>
            <p:cNvSpPr/>
            <p:nvPr/>
          </p:nvSpPr>
          <p:spPr>
            <a:xfrm>
              <a:off x="12700" y="12700"/>
              <a:ext cx="6122705" cy="3342924"/>
            </a:xfrm>
            <a:custGeom>
              <a:avLst/>
              <a:gdLst/>
              <a:ahLst/>
              <a:cxnLst/>
              <a:rect l="l" t="t" r="r" b="b"/>
              <a:pathLst>
                <a:path w="6122705" h="3342924">
                  <a:moveTo>
                    <a:pt x="0" y="0"/>
                  </a:moveTo>
                  <a:lnTo>
                    <a:pt x="6122705" y="0"/>
                  </a:lnTo>
                  <a:lnTo>
                    <a:pt x="6122705" y="3342924"/>
                  </a:lnTo>
                  <a:lnTo>
                    <a:pt x="0" y="3342924"/>
                  </a:lnTo>
                  <a:close/>
                </a:path>
              </a:pathLst>
            </a:custGeom>
            <a:solidFill>
              <a:srgbClr val="FFFFFF"/>
            </a:solidFill>
          </p:spPr>
          <p:txBody>
            <a:bodyPr/>
            <a:lstStyle/>
            <a:p>
              <a:endParaRPr lang="en-IN"/>
            </a:p>
          </p:txBody>
        </p:sp>
        <p:sp>
          <p:nvSpPr>
            <p:cNvPr id="11" name="Freeform 11"/>
            <p:cNvSpPr/>
            <p:nvPr/>
          </p:nvSpPr>
          <p:spPr>
            <a:xfrm>
              <a:off x="0" y="0"/>
              <a:ext cx="6148105" cy="3368324"/>
            </a:xfrm>
            <a:custGeom>
              <a:avLst/>
              <a:gdLst/>
              <a:ahLst/>
              <a:cxnLst/>
              <a:rect l="l" t="t" r="r" b="b"/>
              <a:pathLst>
                <a:path w="6148105" h="3368324">
                  <a:moveTo>
                    <a:pt x="80010" y="3368324"/>
                  </a:moveTo>
                  <a:lnTo>
                    <a:pt x="6148105" y="3368324"/>
                  </a:lnTo>
                  <a:lnTo>
                    <a:pt x="6148105" y="80010"/>
                  </a:lnTo>
                  <a:lnTo>
                    <a:pt x="6148105" y="67310"/>
                  </a:lnTo>
                  <a:lnTo>
                    <a:pt x="6148105" y="0"/>
                  </a:lnTo>
                  <a:lnTo>
                    <a:pt x="0" y="0"/>
                  </a:lnTo>
                  <a:lnTo>
                    <a:pt x="0" y="3368324"/>
                  </a:lnTo>
                  <a:lnTo>
                    <a:pt x="67310" y="3368324"/>
                  </a:lnTo>
                  <a:lnTo>
                    <a:pt x="80010" y="3368324"/>
                  </a:lnTo>
                  <a:close/>
                  <a:moveTo>
                    <a:pt x="12700" y="12700"/>
                  </a:moveTo>
                  <a:lnTo>
                    <a:pt x="6135405" y="12700"/>
                  </a:lnTo>
                  <a:lnTo>
                    <a:pt x="6135405" y="3355624"/>
                  </a:lnTo>
                  <a:lnTo>
                    <a:pt x="12700" y="3355624"/>
                  </a:lnTo>
                  <a:lnTo>
                    <a:pt x="12700" y="12700"/>
                  </a:lnTo>
                  <a:close/>
                </a:path>
              </a:pathLst>
            </a:custGeom>
            <a:solidFill>
              <a:srgbClr val="000000"/>
            </a:solidFill>
          </p:spPr>
          <p:txBody>
            <a:bodyPr/>
            <a:lstStyle/>
            <a:p>
              <a:endParaRPr lang="en-IN"/>
            </a:p>
          </p:txBody>
        </p:sp>
      </p:grpSp>
      <p:sp>
        <p:nvSpPr>
          <p:cNvPr id="12" name="TextBox 12"/>
          <p:cNvSpPr txBox="1"/>
          <p:nvPr/>
        </p:nvSpPr>
        <p:spPr>
          <a:xfrm>
            <a:off x="3999089" y="3912654"/>
            <a:ext cx="7704301" cy="3332441"/>
          </a:xfrm>
          <a:prstGeom prst="rect">
            <a:avLst/>
          </a:prstGeom>
        </p:spPr>
        <p:txBody>
          <a:bodyPr lIns="0" tIns="0" rIns="0" bIns="0" rtlCol="0" anchor="t">
            <a:spAutoFit/>
          </a:bodyPr>
          <a:lstStyle/>
          <a:p>
            <a:pPr algn="l">
              <a:lnSpc>
                <a:spcPts val="11999"/>
              </a:lnSpc>
            </a:pPr>
            <a:r>
              <a:rPr lang="en-US" sz="9999" b="1" spc="500">
                <a:solidFill>
                  <a:srgbClr val="000000"/>
                </a:solidFill>
                <a:latin typeface="Agrandir Wide Bold"/>
                <a:ea typeface="Agrandir Wide Bold"/>
                <a:cs typeface="Agrandir Wide Bold"/>
                <a:sym typeface="Agrandir Wide Bold"/>
              </a:rPr>
              <a:t>That's a wrap!</a:t>
            </a:r>
          </a:p>
        </p:txBody>
      </p:sp>
      <p:sp>
        <p:nvSpPr>
          <p:cNvPr id="13" name="Freeform 13"/>
          <p:cNvSpPr/>
          <p:nvPr/>
        </p:nvSpPr>
        <p:spPr>
          <a:xfrm>
            <a:off x="9600695" y="6332052"/>
            <a:ext cx="1759779" cy="282269"/>
          </a:xfrm>
          <a:custGeom>
            <a:avLst/>
            <a:gdLst/>
            <a:ahLst/>
            <a:cxnLst/>
            <a:rect l="l" t="t" r="r" b="b"/>
            <a:pathLst>
              <a:path w="1759779" h="282269">
                <a:moveTo>
                  <a:pt x="0" y="0"/>
                </a:moveTo>
                <a:lnTo>
                  <a:pt x="1759779" y="0"/>
                </a:lnTo>
                <a:lnTo>
                  <a:pt x="1759779" y="282268"/>
                </a:lnTo>
                <a:lnTo>
                  <a:pt x="0" y="282268"/>
                </a:lnTo>
                <a:lnTo>
                  <a:pt x="0" y="0"/>
                </a:lnTo>
                <a:close/>
              </a:path>
            </a:pathLst>
          </a:custGeom>
          <a:blipFill>
            <a:blip r:embed="rId2">
              <a:extLst>
                <a:ext uri="{96DAC541-7B7A-43D3-8B79-37D633B846F1}">
                  <asvg:svgBlip xmlns:asvg="http://schemas.microsoft.com/office/drawing/2016/SVG/main" r:embed="rId3"/>
                </a:ext>
              </a:extLst>
            </a:blip>
            <a:stretch>
              <a:fillRect b="-624931"/>
            </a:stretch>
          </a:blipFill>
        </p:spPr>
        <p:txBody>
          <a:bodyPr/>
          <a:lstStyle/>
          <a:p>
            <a:endParaRPr lang="en-IN"/>
          </a:p>
        </p:txBody>
      </p:sp>
      <p:pic>
        <p:nvPicPr>
          <p:cNvPr id="14" name="Picture 13">
            <a:extLst>
              <a:ext uri="{FF2B5EF4-FFF2-40B4-BE49-F238E27FC236}">
                <a16:creationId xmlns:a16="http://schemas.microsoft.com/office/drawing/2014/main" id="{4A50FAC7-8C17-93CD-18AA-6A9105C219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2" name="Group 2"/>
          <p:cNvGrpSpPr/>
          <p:nvPr/>
        </p:nvGrpSpPr>
        <p:grpSpPr>
          <a:xfrm>
            <a:off x="-149263" y="-841322"/>
            <a:ext cx="18586525" cy="12252852"/>
            <a:chOff x="0" y="0"/>
            <a:chExt cx="24782033" cy="16337136"/>
          </a:xfrm>
        </p:grpSpPr>
        <p:grpSp>
          <p:nvGrpSpPr>
            <p:cNvPr id="3" name="Group 3"/>
            <p:cNvGrpSpPr/>
            <p:nvPr/>
          </p:nvGrpSpPr>
          <p:grpSpPr>
            <a:xfrm rot="-5400000">
              <a:off x="4758185" y="-4758185"/>
              <a:ext cx="15265663" cy="24782033"/>
              <a:chOff x="0" y="0"/>
              <a:chExt cx="3290570" cy="3204210"/>
            </a:xfrm>
          </p:grpSpPr>
          <p:sp>
            <p:nvSpPr>
              <p:cNvPr id="4" name="Freeform 4"/>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5" name="Group 5"/>
            <p:cNvGrpSpPr/>
            <p:nvPr/>
          </p:nvGrpSpPr>
          <p:grpSpPr>
            <a:xfrm rot="-10800000">
              <a:off x="88900" y="1729900"/>
              <a:ext cx="24693133" cy="14607236"/>
              <a:chOff x="0" y="0"/>
              <a:chExt cx="3290570" cy="3204210"/>
            </a:xfrm>
          </p:grpSpPr>
          <p:sp>
            <p:nvSpPr>
              <p:cNvPr id="6" name="Freeform 6"/>
              <p:cNvSpPr/>
              <p:nvPr/>
            </p:nvSpPr>
            <p:spPr>
              <a:xfrm>
                <a:off x="0" y="0"/>
                <a:ext cx="10919454" cy="5837825"/>
              </a:xfrm>
              <a:custGeom>
                <a:avLst/>
                <a:gdLst/>
                <a:ahLst/>
                <a:cxnLst/>
                <a:rect l="l" t="t" r="r" b="b"/>
                <a:pathLst>
                  <a:path w="10919454" h="5837825">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txBody>
              <a:bodyPr/>
              <a:lstStyle/>
              <a:p>
                <a:endParaRPr lang="en-IN"/>
              </a:p>
            </p:txBody>
          </p:sp>
        </p:grpSp>
      </p:grpSp>
      <p:grpSp>
        <p:nvGrpSpPr>
          <p:cNvPr id="7" name="Group 7"/>
          <p:cNvGrpSpPr/>
          <p:nvPr/>
        </p:nvGrpSpPr>
        <p:grpSpPr>
          <a:xfrm>
            <a:off x="1028700" y="2720215"/>
            <a:ext cx="6959664" cy="6538085"/>
            <a:chOff x="0" y="0"/>
            <a:chExt cx="3995786" cy="3753742"/>
          </a:xfrm>
        </p:grpSpPr>
        <p:sp>
          <p:nvSpPr>
            <p:cNvPr id="8" name="Freeform 8"/>
            <p:cNvSpPr/>
            <p:nvPr/>
          </p:nvSpPr>
          <p:spPr>
            <a:xfrm>
              <a:off x="80010" y="80010"/>
              <a:ext cx="3903076" cy="3661032"/>
            </a:xfrm>
            <a:custGeom>
              <a:avLst/>
              <a:gdLst/>
              <a:ahLst/>
              <a:cxnLst/>
              <a:rect l="l" t="t" r="r" b="b"/>
              <a:pathLst>
                <a:path w="3903076" h="3661032">
                  <a:moveTo>
                    <a:pt x="0" y="3606422"/>
                  </a:moveTo>
                  <a:lnTo>
                    <a:pt x="0" y="3661032"/>
                  </a:lnTo>
                  <a:lnTo>
                    <a:pt x="3903076" y="3661032"/>
                  </a:lnTo>
                  <a:lnTo>
                    <a:pt x="3903076" y="0"/>
                  </a:lnTo>
                  <a:lnTo>
                    <a:pt x="3848465" y="0"/>
                  </a:lnTo>
                  <a:lnTo>
                    <a:pt x="3848465" y="3606422"/>
                  </a:lnTo>
                  <a:close/>
                </a:path>
              </a:pathLst>
            </a:custGeom>
            <a:solidFill>
              <a:srgbClr val="E3E5FF"/>
            </a:solidFill>
          </p:spPr>
          <p:txBody>
            <a:bodyPr/>
            <a:lstStyle/>
            <a:p>
              <a:endParaRPr lang="en-IN"/>
            </a:p>
          </p:txBody>
        </p:sp>
        <p:sp>
          <p:nvSpPr>
            <p:cNvPr id="9" name="Freeform 9"/>
            <p:cNvSpPr/>
            <p:nvPr/>
          </p:nvSpPr>
          <p:spPr>
            <a:xfrm>
              <a:off x="67310" y="67310"/>
              <a:ext cx="3928476" cy="3686432"/>
            </a:xfrm>
            <a:custGeom>
              <a:avLst/>
              <a:gdLst/>
              <a:ahLst/>
              <a:cxnLst/>
              <a:rect l="l" t="t" r="r" b="b"/>
              <a:pathLst>
                <a:path w="3928476" h="3686432">
                  <a:moveTo>
                    <a:pt x="3861165" y="0"/>
                  </a:moveTo>
                  <a:lnTo>
                    <a:pt x="3861165" y="12700"/>
                  </a:lnTo>
                  <a:lnTo>
                    <a:pt x="3915776" y="12700"/>
                  </a:lnTo>
                  <a:lnTo>
                    <a:pt x="3915776" y="3673732"/>
                  </a:lnTo>
                  <a:lnTo>
                    <a:pt x="12700" y="3673732"/>
                  </a:lnTo>
                  <a:lnTo>
                    <a:pt x="12700" y="3619122"/>
                  </a:lnTo>
                  <a:lnTo>
                    <a:pt x="0" y="3619122"/>
                  </a:lnTo>
                  <a:lnTo>
                    <a:pt x="0" y="3686432"/>
                  </a:lnTo>
                  <a:lnTo>
                    <a:pt x="3928476" y="3686432"/>
                  </a:lnTo>
                  <a:lnTo>
                    <a:pt x="3928476" y="0"/>
                  </a:lnTo>
                  <a:close/>
                </a:path>
              </a:pathLst>
            </a:custGeom>
            <a:solidFill>
              <a:srgbClr val="000000"/>
            </a:solidFill>
          </p:spPr>
          <p:txBody>
            <a:bodyPr/>
            <a:lstStyle/>
            <a:p>
              <a:endParaRPr lang="en-IN"/>
            </a:p>
          </p:txBody>
        </p:sp>
        <p:sp>
          <p:nvSpPr>
            <p:cNvPr id="10" name="Freeform 10"/>
            <p:cNvSpPr/>
            <p:nvPr/>
          </p:nvSpPr>
          <p:spPr>
            <a:xfrm>
              <a:off x="12700" y="12700"/>
              <a:ext cx="3903075" cy="3661032"/>
            </a:xfrm>
            <a:custGeom>
              <a:avLst/>
              <a:gdLst/>
              <a:ahLst/>
              <a:cxnLst/>
              <a:rect l="l" t="t" r="r" b="b"/>
              <a:pathLst>
                <a:path w="3903075" h="3661032">
                  <a:moveTo>
                    <a:pt x="0" y="0"/>
                  </a:moveTo>
                  <a:lnTo>
                    <a:pt x="3903075" y="0"/>
                  </a:lnTo>
                  <a:lnTo>
                    <a:pt x="3903075" y="3661032"/>
                  </a:lnTo>
                  <a:lnTo>
                    <a:pt x="0" y="3661032"/>
                  </a:lnTo>
                  <a:close/>
                </a:path>
              </a:pathLst>
            </a:custGeom>
            <a:solidFill>
              <a:srgbClr val="FFFFFF"/>
            </a:solidFill>
          </p:spPr>
          <p:txBody>
            <a:bodyPr/>
            <a:lstStyle/>
            <a:p>
              <a:endParaRPr lang="en-IN"/>
            </a:p>
          </p:txBody>
        </p:sp>
        <p:sp>
          <p:nvSpPr>
            <p:cNvPr id="11" name="Freeform 11"/>
            <p:cNvSpPr/>
            <p:nvPr/>
          </p:nvSpPr>
          <p:spPr>
            <a:xfrm>
              <a:off x="0" y="0"/>
              <a:ext cx="3928476" cy="3686432"/>
            </a:xfrm>
            <a:custGeom>
              <a:avLst/>
              <a:gdLst/>
              <a:ahLst/>
              <a:cxnLst/>
              <a:rect l="l" t="t" r="r" b="b"/>
              <a:pathLst>
                <a:path w="3928476" h="3686432">
                  <a:moveTo>
                    <a:pt x="80010" y="3686432"/>
                  </a:moveTo>
                  <a:lnTo>
                    <a:pt x="3928476" y="3686432"/>
                  </a:lnTo>
                  <a:lnTo>
                    <a:pt x="3928476" y="80010"/>
                  </a:lnTo>
                  <a:lnTo>
                    <a:pt x="3928476" y="67310"/>
                  </a:lnTo>
                  <a:lnTo>
                    <a:pt x="3928476" y="0"/>
                  </a:lnTo>
                  <a:lnTo>
                    <a:pt x="0" y="0"/>
                  </a:lnTo>
                  <a:lnTo>
                    <a:pt x="0" y="3686432"/>
                  </a:lnTo>
                  <a:lnTo>
                    <a:pt x="67310" y="3686432"/>
                  </a:lnTo>
                  <a:lnTo>
                    <a:pt x="80010" y="3686432"/>
                  </a:lnTo>
                  <a:close/>
                  <a:moveTo>
                    <a:pt x="12700" y="12700"/>
                  </a:moveTo>
                  <a:lnTo>
                    <a:pt x="3915775" y="12700"/>
                  </a:lnTo>
                  <a:lnTo>
                    <a:pt x="3915775" y="3673732"/>
                  </a:lnTo>
                  <a:lnTo>
                    <a:pt x="12700" y="3673732"/>
                  </a:lnTo>
                  <a:lnTo>
                    <a:pt x="12700" y="12700"/>
                  </a:lnTo>
                  <a:close/>
                </a:path>
              </a:pathLst>
            </a:custGeom>
            <a:solidFill>
              <a:srgbClr val="000000"/>
            </a:solidFill>
          </p:spPr>
          <p:txBody>
            <a:bodyPr/>
            <a:lstStyle/>
            <a:p>
              <a:endParaRPr lang="en-IN"/>
            </a:p>
          </p:txBody>
        </p:sp>
      </p:grpSp>
      <p:grpSp>
        <p:nvGrpSpPr>
          <p:cNvPr id="12" name="Group 12"/>
          <p:cNvGrpSpPr/>
          <p:nvPr/>
        </p:nvGrpSpPr>
        <p:grpSpPr>
          <a:xfrm>
            <a:off x="1795848" y="3641429"/>
            <a:ext cx="5425368" cy="4052977"/>
            <a:chOff x="0" y="0"/>
            <a:chExt cx="7233824" cy="5403970"/>
          </a:xfrm>
        </p:grpSpPr>
        <p:sp>
          <p:nvSpPr>
            <p:cNvPr id="13" name="TextBox 13"/>
            <p:cNvSpPr txBox="1"/>
            <p:nvPr/>
          </p:nvSpPr>
          <p:spPr>
            <a:xfrm>
              <a:off x="0" y="-190500"/>
              <a:ext cx="7233824" cy="4452574"/>
            </a:xfrm>
            <a:prstGeom prst="rect">
              <a:avLst/>
            </a:prstGeom>
          </p:spPr>
          <p:txBody>
            <a:bodyPr lIns="0" tIns="0" rIns="0" bIns="0" rtlCol="0" anchor="t">
              <a:spAutoFit/>
            </a:bodyPr>
            <a:lstStyle/>
            <a:p>
              <a:pPr algn="l">
                <a:lnSpc>
                  <a:spcPts val="8399"/>
                </a:lnSpc>
              </a:pPr>
              <a:r>
                <a:rPr lang="en-US" sz="6999" b="1" spc="349">
                  <a:solidFill>
                    <a:srgbClr val="000000"/>
                  </a:solidFill>
                  <a:latin typeface="Agrandir Wide Bold"/>
                  <a:ea typeface="Agrandir Wide Bold"/>
                  <a:cs typeface="Agrandir Wide Bold"/>
                  <a:sym typeface="Agrandir Wide Bold"/>
                </a:rPr>
                <a:t>Our Project's Agenda</a:t>
              </a:r>
            </a:p>
          </p:txBody>
        </p:sp>
        <p:sp>
          <p:nvSpPr>
            <p:cNvPr id="14" name="Freeform 14"/>
            <p:cNvSpPr/>
            <p:nvPr/>
          </p:nvSpPr>
          <p:spPr>
            <a:xfrm>
              <a:off x="0" y="5027612"/>
              <a:ext cx="2346372" cy="376358"/>
            </a:xfrm>
            <a:custGeom>
              <a:avLst/>
              <a:gdLst/>
              <a:ahLst/>
              <a:cxnLst/>
              <a:rect l="l" t="t" r="r" b="b"/>
              <a:pathLst>
                <a:path w="2346372" h="376358">
                  <a:moveTo>
                    <a:pt x="0" y="0"/>
                  </a:moveTo>
                  <a:lnTo>
                    <a:pt x="2346372" y="0"/>
                  </a:lnTo>
                  <a:lnTo>
                    <a:pt x="2346372" y="376358"/>
                  </a:lnTo>
                  <a:lnTo>
                    <a:pt x="0" y="376358"/>
                  </a:lnTo>
                  <a:lnTo>
                    <a:pt x="0" y="0"/>
                  </a:lnTo>
                  <a:close/>
                </a:path>
              </a:pathLst>
            </a:custGeom>
            <a:blipFill>
              <a:blip r:embed="rId2">
                <a:extLst>
                  <a:ext uri="{96DAC541-7B7A-43D3-8B79-37D633B846F1}">
                    <asvg:svgBlip xmlns:asvg="http://schemas.microsoft.com/office/drawing/2016/SVG/main" r:embed="rId3"/>
                  </a:ext>
                </a:extLst>
              </a:blip>
              <a:stretch>
                <a:fillRect b="-624931"/>
              </a:stretch>
            </a:blipFill>
          </p:spPr>
          <p:txBody>
            <a:bodyPr/>
            <a:lstStyle/>
            <a:p>
              <a:endParaRPr lang="en-IN"/>
            </a:p>
          </p:txBody>
        </p:sp>
      </p:grpSp>
      <p:grpSp>
        <p:nvGrpSpPr>
          <p:cNvPr id="15" name="Group 15"/>
          <p:cNvGrpSpPr/>
          <p:nvPr/>
        </p:nvGrpSpPr>
        <p:grpSpPr>
          <a:xfrm>
            <a:off x="8386206" y="2943098"/>
            <a:ext cx="8873094" cy="6538085"/>
            <a:chOff x="0" y="0"/>
            <a:chExt cx="5094352" cy="3753742"/>
          </a:xfrm>
        </p:grpSpPr>
        <p:sp>
          <p:nvSpPr>
            <p:cNvPr id="16" name="Freeform 16"/>
            <p:cNvSpPr/>
            <p:nvPr/>
          </p:nvSpPr>
          <p:spPr>
            <a:xfrm>
              <a:off x="80010" y="80010"/>
              <a:ext cx="5001642" cy="3661032"/>
            </a:xfrm>
            <a:custGeom>
              <a:avLst/>
              <a:gdLst/>
              <a:ahLst/>
              <a:cxnLst/>
              <a:rect l="l" t="t" r="r" b="b"/>
              <a:pathLst>
                <a:path w="5001642" h="3661032">
                  <a:moveTo>
                    <a:pt x="0" y="3606422"/>
                  </a:moveTo>
                  <a:lnTo>
                    <a:pt x="0" y="3661032"/>
                  </a:lnTo>
                  <a:lnTo>
                    <a:pt x="5001642" y="3661032"/>
                  </a:lnTo>
                  <a:lnTo>
                    <a:pt x="5001642" y="0"/>
                  </a:lnTo>
                  <a:lnTo>
                    <a:pt x="4947032" y="0"/>
                  </a:lnTo>
                  <a:lnTo>
                    <a:pt x="4947032" y="3606422"/>
                  </a:lnTo>
                  <a:close/>
                </a:path>
              </a:pathLst>
            </a:custGeom>
            <a:solidFill>
              <a:srgbClr val="E3E5FF"/>
            </a:solidFill>
          </p:spPr>
          <p:txBody>
            <a:bodyPr/>
            <a:lstStyle/>
            <a:p>
              <a:endParaRPr lang="en-IN"/>
            </a:p>
          </p:txBody>
        </p:sp>
        <p:sp>
          <p:nvSpPr>
            <p:cNvPr id="17" name="Freeform 17"/>
            <p:cNvSpPr/>
            <p:nvPr/>
          </p:nvSpPr>
          <p:spPr>
            <a:xfrm>
              <a:off x="67310" y="67310"/>
              <a:ext cx="5027042" cy="3686432"/>
            </a:xfrm>
            <a:custGeom>
              <a:avLst/>
              <a:gdLst/>
              <a:ahLst/>
              <a:cxnLst/>
              <a:rect l="l" t="t" r="r" b="b"/>
              <a:pathLst>
                <a:path w="5027042" h="3686432">
                  <a:moveTo>
                    <a:pt x="4959732" y="0"/>
                  </a:moveTo>
                  <a:lnTo>
                    <a:pt x="4959732" y="12700"/>
                  </a:lnTo>
                  <a:lnTo>
                    <a:pt x="5014342" y="12700"/>
                  </a:lnTo>
                  <a:lnTo>
                    <a:pt x="5014342" y="3673732"/>
                  </a:lnTo>
                  <a:lnTo>
                    <a:pt x="12700" y="3673732"/>
                  </a:lnTo>
                  <a:lnTo>
                    <a:pt x="12700" y="3619122"/>
                  </a:lnTo>
                  <a:lnTo>
                    <a:pt x="0" y="3619122"/>
                  </a:lnTo>
                  <a:lnTo>
                    <a:pt x="0" y="3686432"/>
                  </a:lnTo>
                  <a:lnTo>
                    <a:pt x="5027042" y="3686432"/>
                  </a:lnTo>
                  <a:lnTo>
                    <a:pt x="5027042" y="0"/>
                  </a:lnTo>
                  <a:close/>
                </a:path>
              </a:pathLst>
            </a:custGeom>
            <a:solidFill>
              <a:srgbClr val="000000"/>
            </a:solidFill>
          </p:spPr>
          <p:txBody>
            <a:bodyPr/>
            <a:lstStyle/>
            <a:p>
              <a:endParaRPr lang="en-IN"/>
            </a:p>
          </p:txBody>
        </p:sp>
        <p:sp>
          <p:nvSpPr>
            <p:cNvPr id="18" name="Freeform 18"/>
            <p:cNvSpPr/>
            <p:nvPr/>
          </p:nvSpPr>
          <p:spPr>
            <a:xfrm>
              <a:off x="12700" y="12700"/>
              <a:ext cx="5001642" cy="3661032"/>
            </a:xfrm>
            <a:custGeom>
              <a:avLst/>
              <a:gdLst/>
              <a:ahLst/>
              <a:cxnLst/>
              <a:rect l="l" t="t" r="r" b="b"/>
              <a:pathLst>
                <a:path w="5001642" h="3661032">
                  <a:moveTo>
                    <a:pt x="0" y="0"/>
                  </a:moveTo>
                  <a:lnTo>
                    <a:pt x="5001642" y="0"/>
                  </a:lnTo>
                  <a:lnTo>
                    <a:pt x="5001642" y="3661032"/>
                  </a:lnTo>
                  <a:lnTo>
                    <a:pt x="0" y="3661032"/>
                  </a:lnTo>
                  <a:close/>
                </a:path>
              </a:pathLst>
            </a:custGeom>
            <a:solidFill>
              <a:srgbClr val="FFFFFF"/>
            </a:solidFill>
          </p:spPr>
          <p:txBody>
            <a:bodyPr/>
            <a:lstStyle/>
            <a:p>
              <a:endParaRPr lang="en-IN"/>
            </a:p>
          </p:txBody>
        </p:sp>
        <p:sp>
          <p:nvSpPr>
            <p:cNvPr id="19" name="Freeform 19"/>
            <p:cNvSpPr/>
            <p:nvPr/>
          </p:nvSpPr>
          <p:spPr>
            <a:xfrm>
              <a:off x="0" y="0"/>
              <a:ext cx="5027042" cy="3686432"/>
            </a:xfrm>
            <a:custGeom>
              <a:avLst/>
              <a:gdLst/>
              <a:ahLst/>
              <a:cxnLst/>
              <a:rect l="l" t="t" r="r" b="b"/>
              <a:pathLst>
                <a:path w="5027042" h="3686432">
                  <a:moveTo>
                    <a:pt x="80010" y="3686432"/>
                  </a:moveTo>
                  <a:lnTo>
                    <a:pt x="5027042" y="3686432"/>
                  </a:lnTo>
                  <a:lnTo>
                    <a:pt x="5027042" y="80010"/>
                  </a:lnTo>
                  <a:lnTo>
                    <a:pt x="5027042" y="67310"/>
                  </a:lnTo>
                  <a:lnTo>
                    <a:pt x="5027042" y="0"/>
                  </a:lnTo>
                  <a:lnTo>
                    <a:pt x="0" y="0"/>
                  </a:lnTo>
                  <a:lnTo>
                    <a:pt x="0" y="3686432"/>
                  </a:lnTo>
                  <a:lnTo>
                    <a:pt x="67310" y="3686432"/>
                  </a:lnTo>
                  <a:lnTo>
                    <a:pt x="80010" y="3686432"/>
                  </a:lnTo>
                  <a:close/>
                  <a:moveTo>
                    <a:pt x="12700" y="12700"/>
                  </a:moveTo>
                  <a:lnTo>
                    <a:pt x="5014342" y="12700"/>
                  </a:lnTo>
                  <a:lnTo>
                    <a:pt x="5014342" y="3673732"/>
                  </a:lnTo>
                  <a:lnTo>
                    <a:pt x="12700" y="3673732"/>
                  </a:lnTo>
                  <a:lnTo>
                    <a:pt x="12700" y="12700"/>
                  </a:lnTo>
                  <a:close/>
                </a:path>
              </a:pathLst>
            </a:custGeom>
            <a:solidFill>
              <a:srgbClr val="000000"/>
            </a:solidFill>
          </p:spPr>
          <p:txBody>
            <a:bodyPr/>
            <a:lstStyle/>
            <a:p>
              <a:endParaRPr lang="en-IN"/>
            </a:p>
          </p:txBody>
        </p:sp>
      </p:grpSp>
      <p:grpSp>
        <p:nvGrpSpPr>
          <p:cNvPr id="20" name="Group 20"/>
          <p:cNvGrpSpPr/>
          <p:nvPr/>
        </p:nvGrpSpPr>
        <p:grpSpPr>
          <a:xfrm>
            <a:off x="9802594" y="3649801"/>
            <a:ext cx="843068" cy="833495"/>
            <a:chOff x="0" y="0"/>
            <a:chExt cx="1124091" cy="1111327"/>
          </a:xfrm>
        </p:grpSpPr>
        <p:sp>
          <p:nvSpPr>
            <p:cNvPr id="21" name="Freeform 21"/>
            <p:cNvSpPr/>
            <p:nvPr/>
          </p:nvSpPr>
          <p:spPr>
            <a:xfrm>
              <a:off x="0" y="0"/>
              <a:ext cx="1124091" cy="1111327"/>
            </a:xfrm>
            <a:custGeom>
              <a:avLst/>
              <a:gdLst/>
              <a:ahLst/>
              <a:cxnLst/>
              <a:rect l="l" t="t" r="r" b="b"/>
              <a:pathLst>
                <a:path w="1124091" h="1111327">
                  <a:moveTo>
                    <a:pt x="0" y="0"/>
                  </a:moveTo>
                  <a:lnTo>
                    <a:pt x="1124091" y="0"/>
                  </a:lnTo>
                  <a:lnTo>
                    <a:pt x="1124091" y="1111327"/>
                  </a:lnTo>
                  <a:lnTo>
                    <a:pt x="0" y="1111327"/>
                  </a:lnTo>
                  <a:lnTo>
                    <a:pt x="0" y="0"/>
                  </a:lnTo>
                  <a:close/>
                </a:path>
              </a:pathLst>
            </a:custGeom>
            <a:blipFill>
              <a:blip r:embed="rId4">
                <a:extLst>
                  <a:ext uri="{96DAC541-7B7A-43D3-8B79-37D633B846F1}">
                    <asvg:svgBlip xmlns:asvg="http://schemas.microsoft.com/office/drawing/2016/SVG/main" r:embed="rId5"/>
                  </a:ext>
                </a:extLst>
              </a:blip>
              <a:stretch>
                <a:fillRect t="-114" b="-114"/>
              </a:stretch>
            </a:blipFill>
          </p:spPr>
          <p:txBody>
            <a:bodyPr/>
            <a:lstStyle/>
            <a:p>
              <a:endParaRPr lang="en-IN"/>
            </a:p>
          </p:txBody>
        </p:sp>
        <p:sp>
          <p:nvSpPr>
            <p:cNvPr id="22" name="TextBox 22"/>
            <p:cNvSpPr txBox="1"/>
            <p:nvPr/>
          </p:nvSpPr>
          <p:spPr>
            <a:xfrm>
              <a:off x="247126" y="94527"/>
              <a:ext cx="594774" cy="848292"/>
            </a:xfrm>
            <a:prstGeom prst="rect">
              <a:avLst/>
            </a:prstGeom>
          </p:spPr>
          <p:txBody>
            <a:bodyPr lIns="0" tIns="0" rIns="0" bIns="0" rtlCol="0" anchor="t">
              <a:spAutoFit/>
            </a:bodyPr>
            <a:lstStyle/>
            <a:p>
              <a:pPr marL="0" lvl="0" indent="0" algn="ctr">
                <a:lnSpc>
                  <a:spcPts val="4767"/>
                </a:lnSpc>
                <a:spcBef>
                  <a:spcPct val="0"/>
                </a:spcBef>
              </a:pPr>
              <a:r>
                <a:rPr lang="en-US" sz="3405" b="1">
                  <a:solidFill>
                    <a:srgbClr val="FFFFFF"/>
                  </a:solidFill>
                  <a:latin typeface="Agrandir Wide Medium"/>
                  <a:ea typeface="Agrandir Wide Medium"/>
                  <a:cs typeface="Agrandir Wide Medium"/>
                  <a:sym typeface="Agrandir Wide Medium"/>
                </a:rPr>
                <a:t>1</a:t>
              </a:r>
            </a:p>
          </p:txBody>
        </p:sp>
      </p:grpSp>
      <p:grpSp>
        <p:nvGrpSpPr>
          <p:cNvPr id="23" name="Group 23"/>
          <p:cNvGrpSpPr/>
          <p:nvPr/>
        </p:nvGrpSpPr>
        <p:grpSpPr>
          <a:xfrm>
            <a:off x="9802594" y="4930971"/>
            <a:ext cx="843068" cy="835404"/>
            <a:chOff x="0" y="0"/>
            <a:chExt cx="1124091" cy="1113872"/>
          </a:xfrm>
        </p:grpSpPr>
        <p:sp>
          <p:nvSpPr>
            <p:cNvPr id="24" name="Freeform 24"/>
            <p:cNvSpPr/>
            <p:nvPr/>
          </p:nvSpPr>
          <p:spPr>
            <a:xfrm>
              <a:off x="0" y="0"/>
              <a:ext cx="1124091" cy="1113872"/>
            </a:xfrm>
            <a:custGeom>
              <a:avLst/>
              <a:gdLst/>
              <a:ahLst/>
              <a:cxnLst/>
              <a:rect l="l" t="t" r="r" b="b"/>
              <a:pathLst>
                <a:path w="1124091" h="1113872">
                  <a:moveTo>
                    <a:pt x="0" y="0"/>
                  </a:moveTo>
                  <a:lnTo>
                    <a:pt x="1124091" y="0"/>
                  </a:lnTo>
                  <a:lnTo>
                    <a:pt x="1124091" y="1113872"/>
                  </a:lnTo>
                  <a:lnTo>
                    <a:pt x="0" y="11138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5" name="TextBox 25"/>
            <p:cNvSpPr txBox="1"/>
            <p:nvPr/>
          </p:nvSpPr>
          <p:spPr>
            <a:xfrm>
              <a:off x="247126" y="94527"/>
              <a:ext cx="594774" cy="850837"/>
            </a:xfrm>
            <a:prstGeom prst="rect">
              <a:avLst/>
            </a:prstGeom>
          </p:spPr>
          <p:txBody>
            <a:bodyPr lIns="0" tIns="0" rIns="0" bIns="0" rtlCol="0" anchor="t">
              <a:spAutoFit/>
            </a:bodyPr>
            <a:lstStyle/>
            <a:p>
              <a:pPr marL="0" lvl="0" indent="0" algn="ctr">
                <a:lnSpc>
                  <a:spcPts val="4767"/>
                </a:lnSpc>
                <a:spcBef>
                  <a:spcPct val="0"/>
                </a:spcBef>
              </a:pPr>
              <a:r>
                <a:rPr lang="en-US" sz="3405" b="1">
                  <a:solidFill>
                    <a:srgbClr val="FFFFFF"/>
                  </a:solidFill>
                  <a:latin typeface="Agrandir Wide Medium"/>
                  <a:ea typeface="Agrandir Wide Medium"/>
                  <a:cs typeface="Agrandir Wide Medium"/>
                  <a:sym typeface="Agrandir Wide Medium"/>
                </a:rPr>
                <a:t>2</a:t>
              </a:r>
            </a:p>
          </p:txBody>
        </p:sp>
      </p:grpSp>
      <p:sp>
        <p:nvSpPr>
          <p:cNvPr id="26" name="TextBox 26"/>
          <p:cNvSpPr txBox="1"/>
          <p:nvPr/>
        </p:nvSpPr>
        <p:spPr>
          <a:xfrm>
            <a:off x="11234487" y="5103094"/>
            <a:ext cx="4608425" cy="1263650"/>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Telegraf"/>
                <a:ea typeface="Telegraf"/>
                <a:cs typeface="Telegraf"/>
                <a:sym typeface="Telegraf"/>
              </a:rPr>
              <a:t>Development of Simulation Models and Interactive Features</a:t>
            </a:r>
          </a:p>
        </p:txBody>
      </p:sp>
      <p:grpSp>
        <p:nvGrpSpPr>
          <p:cNvPr id="27" name="Group 27"/>
          <p:cNvGrpSpPr/>
          <p:nvPr/>
        </p:nvGrpSpPr>
        <p:grpSpPr>
          <a:xfrm>
            <a:off x="9802594" y="6212141"/>
            <a:ext cx="843068" cy="835404"/>
            <a:chOff x="0" y="0"/>
            <a:chExt cx="1124091" cy="1113872"/>
          </a:xfrm>
        </p:grpSpPr>
        <p:sp>
          <p:nvSpPr>
            <p:cNvPr id="28" name="Freeform 28"/>
            <p:cNvSpPr/>
            <p:nvPr/>
          </p:nvSpPr>
          <p:spPr>
            <a:xfrm>
              <a:off x="0" y="0"/>
              <a:ext cx="1124091" cy="1113872"/>
            </a:xfrm>
            <a:custGeom>
              <a:avLst/>
              <a:gdLst/>
              <a:ahLst/>
              <a:cxnLst/>
              <a:rect l="l" t="t" r="r" b="b"/>
              <a:pathLst>
                <a:path w="1124091" h="1113872">
                  <a:moveTo>
                    <a:pt x="0" y="0"/>
                  </a:moveTo>
                  <a:lnTo>
                    <a:pt x="1124091" y="0"/>
                  </a:lnTo>
                  <a:lnTo>
                    <a:pt x="1124091" y="1113872"/>
                  </a:lnTo>
                  <a:lnTo>
                    <a:pt x="0" y="11138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9" name="TextBox 29"/>
            <p:cNvSpPr txBox="1"/>
            <p:nvPr/>
          </p:nvSpPr>
          <p:spPr>
            <a:xfrm>
              <a:off x="247126" y="94527"/>
              <a:ext cx="594774" cy="850837"/>
            </a:xfrm>
            <a:prstGeom prst="rect">
              <a:avLst/>
            </a:prstGeom>
          </p:spPr>
          <p:txBody>
            <a:bodyPr lIns="0" tIns="0" rIns="0" bIns="0" rtlCol="0" anchor="t">
              <a:spAutoFit/>
            </a:bodyPr>
            <a:lstStyle/>
            <a:p>
              <a:pPr marL="0" lvl="0" indent="0" algn="ctr">
                <a:lnSpc>
                  <a:spcPts val="4767"/>
                </a:lnSpc>
                <a:spcBef>
                  <a:spcPct val="0"/>
                </a:spcBef>
              </a:pPr>
              <a:r>
                <a:rPr lang="en-US" sz="3405" b="1">
                  <a:solidFill>
                    <a:srgbClr val="FFFFFF"/>
                  </a:solidFill>
                  <a:latin typeface="Agrandir Wide Medium"/>
                  <a:ea typeface="Agrandir Wide Medium"/>
                  <a:cs typeface="Agrandir Wide Medium"/>
                  <a:sym typeface="Agrandir Wide Medium"/>
                </a:rPr>
                <a:t>3</a:t>
              </a:r>
            </a:p>
          </p:txBody>
        </p:sp>
      </p:grpSp>
      <p:sp>
        <p:nvSpPr>
          <p:cNvPr id="30" name="TextBox 30"/>
          <p:cNvSpPr txBox="1"/>
          <p:nvPr/>
        </p:nvSpPr>
        <p:spPr>
          <a:xfrm>
            <a:off x="11234487" y="6384264"/>
            <a:ext cx="4608425" cy="854075"/>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Telegraf"/>
                <a:ea typeface="Telegraf"/>
                <a:cs typeface="Telegraf"/>
                <a:sym typeface="Telegraf"/>
              </a:rPr>
              <a:t>Testing, Validation, and User Feedback Collection</a:t>
            </a:r>
          </a:p>
        </p:txBody>
      </p:sp>
      <p:grpSp>
        <p:nvGrpSpPr>
          <p:cNvPr id="31" name="Group 31"/>
          <p:cNvGrpSpPr/>
          <p:nvPr/>
        </p:nvGrpSpPr>
        <p:grpSpPr>
          <a:xfrm>
            <a:off x="9802594" y="7493310"/>
            <a:ext cx="843068" cy="835404"/>
            <a:chOff x="0" y="0"/>
            <a:chExt cx="1124091" cy="1113872"/>
          </a:xfrm>
        </p:grpSpPr>
        <p:sp>
          <p:nvSpPr>
            <p:cNvPr id="32" name="Freeform 32"/>
            <p:cNvSpPr/>
            <p:nvPr/>
          </p:nvSpPr>
          <p:spPr>
            <a:xfrm>
              <a:off x="0" y="0"/>
              <a:ext cx="1124091" cy="1113872"/>
            </a:xfrm>
            <a:custGeom>
              <a:avLst/>
              <a:gdLst/>
              <a:ahLst/>
              <a:cxnLst/>
              <a:rect l="l" t="t" r="r" b="b"/>
              <a:pathLst>
                <a:path w="1124091" h="1113872">
                  <a:moveTo>
                    <a:pt x="0" y="0"/>
                  </a:moveTo>
                  <a:lnTo>
                    <a:pt x="1124091" y="0"/>
                  </a:lnTo>
                  <a:lnTo>
                    <a:pt x="1124091" y="1113872"/>
                  </a:lnTo>
                  <a:lnTo>
                    <a:pt x="0" y="11138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3" name="TextBox 33"/>
            <p:cNvSpPr txBox="1"/>
            <p:nvPr/>
          </p:nvSpPr>
          <p:spPr>
            <a:xfrm>
              <a:off x="247126" y="94527"/>
              <a:ext cx="594774" cy="850837"/>
            </a:xfrm>
            <a:prstGeom prst="rect">
              <a:avLst/>
            </a:prstGeom>
          </p:spPr>
          <p:txBody>
            <a:bodyPr lIns="0" tIns="0" rIns="0" bIns="0" rtlCol="0" anchor="t">
              <a:spAutoFit/>
            </a:bodyPr>
            <a:lstStyle/>
            <a:p>
              <a:pPr marL="0" lvl="0" indent="0" algn="ctr">
                <a:lnSpc>
                  <a:spcPts val="4767"/>
                </a:lnSpc>
                <a:spcBef>
                  <a:spcPct val="0"/>
                </a:spcBef>
              </a:pPr>
              <a:r>
                <a:rPr lang="en-US" sz="3405" b="1">
                  <a:solidFill>
                    <a:srgbClr val="FFFFFF"/>
                  </a:solidFill>
                  <a:latin typeface="Agrandir Wide Medium"/>
                  <a:ea typeface="Agrandir Wide Medium"/>
                  <a:cs typeface="Agrandir Wide Medium"/>
                  <a:sym typeface="Agrandir Wide Medium"/>
                </a:rPr>
                <a:t>4</a:t>
              </a:r>
            </a:p>
          </p:txBody>
        </p:sp>
      </p:grpSp>
      <p:sp>
        <p:nvSpPr>
          <p:cNvPr id="34" name="TextBox 34"/>
          <p:cNvSpPr txBox="1"/>
          <p:nvPr/>
        </p:nvSpPr>
        <p:spPr>
          <a:xfrm>
            <a:off x="11234487" y="7665434"/>
            <a:ext cx="4608425" cy="854075"/>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Telegraf"/>
                <a:ea typeface="Telegraf"/>
                <a:cs typeface="Telegraf"/>
                <a:sym typeface="Telegraf"/>
              </a:rPr>
              <a:t>Final Deployment and Documentation</a:t>
            </a:r>
          </a:p>
        </p:txBody>
      </p:sp>
      <p:sp>
        <p:nvSpPr>
          <p:cNvPr id="35" name="TextBox 35"/>
          <p:cNvSpPr txBox="1"/>
          <p:nvPr/>
        </p:nvSpPr>
        <p:spPr>
          <a:xfrm>
            <a:off x="11234487" y="3823271"/>
            <a:ext cx="4608425" cy="854075"/>
          </a:xfrm>
          <a:prstGeom prst="rect">
            <a:avLst/>
          </a:prstGeom>
        </p:spPr>
        <p:txBody>
          <a:bodyPr lIns="0" tIns="0" rIns="0" bIns="0" rtlCol="0" anchor="t">
            <a:spAutoFit/>
          </a:bodyPr>
          <a:lstStyle/>
          <a:p>
            <a:pPr marL="0" lvl="0" indent="0" algn="l">
              <a:lnSpc>
                <a:spcPts val="3249"/>
              </a:lnSpc>
            </a:pPr>
            <a:r>
              <a:rPr lang="en-US" sz="2499">
                <a:solidFill>
                  <a:srgbClr val="000000"/>
                </a:solidFill>
                <a:latin typeface="Telegraf"/>
                <a:ea typeface="Telegraf"/>
                <a:cs typeface="Telegraf"/>
                <a:sym typeface="Telegraf"/>
              </a:rPr>
              <a:t>Conceptualization and Design of Virtual Lab Modules</a:t>
            </a:r>
          </a:p>
        </p:txBody>
      </p:sp>
      <p:pic>
        <p:nvPicPr>
          <p:cNvPr id="36" name="Picture 35">
            <a:extLst>
              <a:ext uri="{FF2B5EF4-FFF2-40B4-BE49-F238E27FC236}">
                <a16:creationId xmlns:a16="http://schemas.microsoft.com/office/drawing/2014/main" id="{7BF413FB-6E0C-20C2-F676-41C15105A0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3324126" y="-4864016"/>
            <a:ext cx="11449247" cy="18586525"/>
            <a:chOff x="0" y="0"/>
            <a:chExt cx="3290570" cy="3204210"/>
          </a:xfrm>
        </p:grpSpPr>
        <p:sp>
          <p:nvSpPr>
            <p:cNvPr id="3" name="Freeform 3"/>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4" name="Group 4"/>
          <p:cNvGrpSpPr/>
          <p:nvPr/>
        </p:nvGrpSpPr>
        <p:grpSpPr>
          <a:xfrm>
            <a:off x="933450" y="677652"/>
            <a:ext cx="16230600" cy="2010265"/>
            <a:chOff x="0" y="0"/>
            <a:chExt cx="9318553" cy="1154163"/>
          </a:xfrm>
        </p:grpSpPr>
        <p:sp>
          <p:nvSpPr>
            <p:cNvPr id="5" name="Freeform 5"/>
            <p:cNvSpPr/>
            <p:nvPr/>
          </p:nvSpPr>
          <p:spPr>
            <a:xfrm>
              <a:off x="80010" y="80010"/>
              <a:ext cx="9225843" cy="1061453"/>
            </a:xfrm>
            <a:custGeom>
              <a:avLst/>
              <a:gdLst/>
              <a:ahLst/>
              <a:cxnLst/>
              <a:rect l="l" t="t" r="r" b="b"/>
              <a:pathLst>
                <a:path w="9225843" h="1061453">
                  <a:moveTo>
                    <a:pt x="0" y="1006843"/>
                  </a:moveTo>
                  <a:lnTo>
                    <a:pt x="0" y="1061453"/>
                  </a:lnTo>
                  <a:lnTo>
                    <a:pt x="9225843" y="1061453"/>
                  </a:lnTo>
                  <a:lnTo>
                    <a:pt x="9225843" y="0"/>
                  </a:lnTo>
                  <a:lnTo>
                    <a:pt x="9171233" y="0"/>
                  </a:lnTo>
                  <a:lnTo>
                    <a:pt x="9171233" y="1006843"/>
                  </a:lnTo>
                  <a:close/>
                </a:path>
              </a:pathLst>
            </a:custGeom>
            <a:solidFill>
              <a:srgbClr val="E3E5FF"/>
            </a:solidFill>
          </p:spPr>
          <p:txBody>
            <a:bodyPr/>
            <a:lstStyle/>
            <a:p>
              <a:endParaRPr lang="en-IN"/>
            </a:p>
          </p:txBody>
        </p:sp>
        <p:sp>
          <p:nvSpPr>
            <p:cNvPr id="6" name="Freeform 6"/>
            <p:cNvSpPr/>
            <p:nvPr/>
          </p:nvSpPr>
          <p:spPr>
            <a:xfrm>
              <a:off x="67310" y="67310"/>
              <a:ext cx="9251243" cy="1086853"/>
            </a:xfrm>
            <a:custGeom>
              <a:avLst/>
              <a:gdLst/>
              <a:ahLst/>
              <a:cxnLst/>
              <a:rect l="l" t="t" r="r" b="b"/>
              <a:pathLst>
                <a:path w="9251243" h="1086853">
                  <a:moveTo>
                    <a:pt x="9183933" y="0"/>
                  </a:moveTo>
                  <a:lnTo>
                    <a:pt x="9183933" y="12700"/>
                  </a:lnTo>
                  <a:lnTo>
                    <a:pt x="9238543" y="12700"/>
                  </a:lnTo>
                  <a:lnTo>
                    <a:pt x="9238543" y="1074153"/>
                  </a:lnTo>
                  <a:lnTo>
                    <a:pt x="12700" y="1074153"/>
                  </a:lnTo>
                  <a:lnTo>
                    <a:pt x="12700" y="1019543"/>
                  </a:lnTo>
                  <a:lnTo>
                    <a:pt x="0" y="1019543"/>
                  </a:lnTo>
                  <a:lnTo>
                    <a:pt x="0" y="1086853"/>
                  </a:lnTo>
                  <a:lnTo>
                    <a:pt x="9251243" y="1086853"/>
                  </a:lnTo>
                  <a:lnTo>
                    <a:pt x="9251243" y="0"/>
                  </a:lnTo>
                  <a:close/>
                </a:path>
              </a:pathLst>
            </a:custGeom>
            <a:solidFill>
              <a:srgbClr val="000000"/>
            </a:solidFill>
          </p:spPr>
          <p:txBody>
            <a:bodyPr/>
            <a:lstStyle/>
            <a:p>
              <a:endParaRPr lang="en-IN"/>
            </a:p>
          </p:txBody>
        </p:sp>
        <p:sp>
          <p:nvSpPr>
            <p:cNvPr id="7" name="Freeform 7"/>
            <p:cNvSpPr/>
            <p:nvPr/>
          </p:nvSpPr>
          <p:spPr>
            <a:xfrm>
              <a:off x="12700" y="12700"/>
              <a:ext cx="9225843" cy="1061453"/>
            </a:xfrm>
            <a:custGeom>
              <a:avLst/>
              <a:gdLst/>
              <a:ahLst/>
              <a:cxnLst/>
              <a:rect l="l" t="t" r="r" b="b"/>
              <a:pathLst>
                <a:path w="9225843" h="1061453">
                  <a:moveTo>
                    <a:pt x="0" y="0"/>
                  </a:moveTo>
                  <a:lnTo>
                    <a:pt x="9225843" y="0"/>
                  </a:lnTo>
                  <a:lnTo>
                    <a:pt x="9225843" y="1061453"/>
                  </a:lnTo>
                  <a:lnTo>
                    <a:pt x="0" y="1061453"/>
                  </a:lnTo>
                  <a:close/>
                </a:path>
              </a:pathLst>
            </a:custGeom>
            <a:solidFill>
              <a:srgbClr val="FFFFFF"/>
            </a:solidFill>
          </p:spPr>
          <p:txBody>
            <a:bodyPr/>
            <a:lstStyle/>
            <a:p>
              <a:endParaRPr lang="en-IN"/>
            </a:p>
          </p:txBody>
        </p:sp>
        <p:sp>
          <p:nvSpPr>
            <p:cNvPr id="8" name="Freeform 8"/>
            <p:cNvSpPr/>
            <p:nvPr/>
          </p:nvSpPr>
          <p:spPr>
            <a:xfrm>
              <a:off x="0" y="0"/>
              <a:ext cx="9251243" cy="1086853"/>
            </a:xfrm>
            <a:custGeom>
              <a:avLst/>
              <a:gdLst/>
              <a:ahLst/>
              <a:cxnLst/>
              <a:rect l="l" t="t" r="r" b="b"/>
              <a:pathLst>
                <a:path w="9251243" h="1086853">
                  <a:moveTo>
                    <a:pt x="80010" y="1086853"/>
                  </a:moveTo>
                  <a:lnTo>
                    <a:pt x="9251243" y="1086853"/>
                  </a:lnTo>
                  <a:lnTo>
                    <a:pt x="9251243" y="80010"/>
                  </a:lnTo>
                  <a:lnTo>
                    <a:pt x="9251243" y="67310"/>
                  </a:lnTo>
                  <a:lnTo>
                    <a:pt x="9251243" y="0"/>
                  </a:lnTo>
                  <a:lnTo>
                    <a:pt x="0" y="0"/>
                  </a:lnTo>
                  <a:lnTo>
                    <a:pt x="0" y="1086853"/>
                  </a:lnTo>
                  <a:lnTo>
                    <a:pt x="67310" y="1086853"/>
                  </a:lnTo>
                  <a:lnTo>
                    <a:pt x="80010" y="1086853"/>
                  </a:lnTo>
                  <a:close/>
                  <a:moveTo>
                    <a:pt x="12700" y="12700"/>
                  </a:moveTo>
                  <a:lnTo>
                    <a:pt x="9238543" y="12700"/>
                  </a:lnTo>
                  <a:lnTo>
                    <a:pt x="9238543" y="1074153"/>
                  </a:lnTo>
                  <a:lnTo>
                    <a:pt x="12700" y="1074153"/>
                  </a:lnTo>
                  <a:lnTo>
                    <a:pt x="12700" y="12700"/>
                  </a:lnTo>
                  <a:close/>
                </a:path>
              </a:pathLst>
            </a:custGeom>
            <a:solidFill>
              <a:srgbClr val="000000"/>
            </a:solidFill>
          </p:spPr>
          <p:txBody>
            <a:bodyPr/>
            <a:lstStyle/>
            <a:p>
              <a:endParaRPr lang="en-IN"/>
            </a:p>
          </p:txBody>
        </p:sp>
      </p:grpSp>
      <p:sp>
        <p:nvSpPr>
          <p:cNvPr id="9" name="TextBox 9"/>
          <p:cNvSpPr txBox="1"/>
          <p:nvPr/>
        </p:nvSpPr>
        <p:spPr>
          <a:xfrm>
            <a:off x="1454197" y="959525"/>
            <a:ext cx="7264305" cy="1256018"/>
          </a:xfrm>
          <a:prstGeom prst="rect">
            <a:avLst/>
          </a:prstGeom>
        </p:spPr>
        <p:txBody>
          <a:bodyPr lIns="0" tIns="0" rIns="0" bIns="0" rtlCol="0" anchor="t">
            <a:spAutoFit/>
          </a:bodyPr>
          <a:lstStyle/>
          <a:p>
            <a:pPr algn="l">
              <a:lnSpc>
                <a:spcPts val="8399"/>
              </a:lnSpc>
            </a:pPr>
            <a:r>
              <a:rPr lang="en-US" sz="6999" b="1" spc="349">
                <a:solidFill>
                  <a:srgbClr val="000000"/>
                </a:solidFill>
                <a:latin typeface="Agrandir Wide Bold"/>
                <a:ea typeface="Agrandir Wide Bold"/>
                <a:cs typeface="Agrandir Wide Bold"/>
                <a:sym typeface="Agrandir Wide Bold"/>
              </a:rPr>
              <a:t>Introduction</a:t>
            </a:r>
          </a:p>
        </p:txBody>
      </p:sp>
      <p:sp>
        <p:nvSpPr>
          <p:cNvPr id="10" name="Freeform 10"/>
          <p:cNvSpPr/>
          <p:nvPr/>
        </p:nvSpPr>
        <p:spPr>
          <a:xfrm>
            <a:off x="9653233" y="3040342"/>
            <a:ext cx="1759779" cy="282269"/>
          </a:xfrm>
          <a:custGeom>
            <a:avLst/>
            <a:gdLst/>
            <a:ahLst/>
            <a:cxnLst/>
            <a:rect l="l" t="t" r="r" b="b"/>
            <a:pathLst>
              <a:path w="1759779" h="282269">
                <a:moveTo>
                  <a:pt x="0" y="0"/>
                </a:moveTo>
                <a:lnTo>
                  <a:pt x="1759779" y="0"/>
                </a:lnTo>
                <a:lnTo>
                  <a:pt x="1759779" y="282268"/>
                </a:lnTo>
                <a:lnTo>
                  <a:pt x="0" y="282268"/>
                </a:lnTo>
                <a:lnTo>
                  <a:pt x="0" y="0"/>
                </a:lnTo>
                <a:close/>
              </a:path>
            </a:pathLst>
          </a:custGeom>
          <a:blipFill>
            <a:blip r:embed="rId2">
              <a:extLst>
                <a:ext uri="{96DAC541-7B7A-43D3-8B79-37D633B846F1}">
                  <asvg:svgBlip xmlns:asvg="http://schemas.microsoft.com/office/drawing/2016/SVG/main" r:embed="rId3"/>
                </a:ext>
              </a:extLst>
            </a:blip>
            <a:stretch>
              <a:fillRect b="-624931"/>
            </a:stretch>
          </a:blipFill>
        </p:spPr>
        <p:txBody>
          <a:bodyPr/>
          <a:lstStyle/>
          <a:p>
            <a:endParaRPr lang="en-IN"/>
          </a:p>
        </p:txBody>
      </p:sp>
      <p:grpSp>
        <p:nvGrpSpPr>
          <p:cNvPr id="11" name="Group 11"/>
          <p:cNvGrpSpPr/>
          <p:nvPr/>
        </p:nvGrpSpPr>
        <p:grpSpPr>
          <a:xfrm>
            <a:off x="933450" y="3236962"/>
            <a:ext cx="16230600" cy="6076824"/>
            <a:chOff x="0" y="0"/>
            <a:chExt cx="9318553" cy="3488916"/>
          </a:xfrm>
        </p:grpSpPr>
        <p:sp>
          <p:nvSpPr>
            <p:cNvPr id="12" name="Freeform 12"/>
            <p:cNvSpPr/>
            <p:nvPr/>
          </p:nvSpPr>
          <p:spPr>
            <a:xfrm>
              <a:off x="80010" y="80010"/>
              <a:ext cx="9225843" cy="3396206"/>
            </a:xfrm>
            <a:custGeom>
              <a:avLst/>
              <a:gdLst/>
              <a:ahLst/>
              <a:cxnLst/>
              <a:rect l="l" t="t" r="r" b="b"/>
              <a:pathLst>
                <a:path w="9225843" h="3396206">
                  <a:moveTo>
                    <a:pt x="0" y="3341596"/>
                  </a:moveTo>
                  <a:lnTo>
                    <a:pt x="0" y="3396206"/>
                  </a:lnTo>
                  <a:lnTo>
                    <a:pt x="9225843" y="3396206"/>
                  </a:lnTo>
                  <a:lnTo>
                    <a:pt x="9225843" y="0"/>
                  </a:lnTo>
                  <a:lnTo>
                    <a:pt x="9171233" y="0"/>
                  </a:lnTo>
                  <a:lnTo>
                    <a:pt x="9171233" y="3341596"/>
                  </a:lnTo>
                  <a:close/>
                </a:path>
              </a:pathLst>
            </a:custGeom>
            <a:solidFill>
              <a:srgbClr val="E3E5FF"/>
            </a:solidFill>
          </p:spPr>
          <p:txBody>
            <a:bodyPr/>
            <a:lstStyle/>
            <a:p>
              <a:endParaRPr lang="en-IN"/>
            </a:p>
          </p:txBody>
        </p:sp>
        <p:sp>
          <p:nvSpPr>
            <p:cNvPr id="13" name="Freeform 13"/>
            <p:cNvSpPr/>
            <p:nvPr/>
          </p:nvSpPr>
          <p:spPr>
            <a:xfrm>
              <a:off x="67310" y="67310"/>
              <a:ext cx="9251243" cy="3421606"/>
            </a:xfrm>
            <a:custGeom>
              <a:avLst/>
              <a:gdLst/>
              <a:ahLst/>
              <a:cxnLst/>
              <a:rect l="l" t="t" r="r" b="b"/>
              <a:pathLst>
                <a:path w="9251243" h="3421606">
                  <a:moveTo>
                    <a:pt x="9183933" y="0"/>
                  </a:moveTo>
                  <a:lnTo>
                    <a:pt x="9183933" y="12700"/>
                  </a:lnTo>
                  <a:lnTo>
                    <a:pt x="9238543" y="12700"/>
                  </a:lnTo>
                  <a:lnTo>
                    <a:pt x="9238543" y="3408906"/>
                  </a:lnTo>
                  <a:lnTo>
                    <a:pt x="12700" y="3408906"/>
                  </a:lnTo>
                  <a:lnTo>
                    <a:pt x="12700" y="3354296"/>
                  </a:lnTo>
                  <a:lnTo>
                    <a:pt x="0" y="3354296"/>
                  </a:lnTo>
                  <a:lnTo>
                    <a:pt x="0" y="3421606"/>
                  </a:lnTo>
                  <a:lnTo>
                    <a:pt x="9251243" y="3421606"/>
                  </a:lnTo>
                  <a:lnTo>
                    <a:pt x="9251243" y="0"/>
                  </a:lnTo>
                  <a:close/>
                </a:path>
              </a:pathLst>
            </a:custGeom>
            <a:solidFill>
              <a:srgbClr val="000000"/>
            </a:solidFill>
          </p:spPr>
          <p:txBody>
            <a:bodyPr/>
            <a:lstStyle/>
            <a:p>
              <a:endParaRPr lang="en-IN"/>
            </a:p>
          </p:txBody>
        </p:sp>
        <p:sp>
          <p:nvSpPr>
            <p:cNvPr id="14" name="Freeform 14"/>
            <p:cNvSpPr/>
            <p:nvPr/>
          </p:nvSpPr>
          <p:spPr>
            <a:xfrm>
              <a:off x="12700" y="12700"/>
              <a:ext cx="9225843" cy="3396206"/>
            </a:xfrm>
            <a:custGeom>
              <a:avLst/>
              <a:gdLst/>
              <a:ahLst/>
              <a:cxnLst/>
              <a:rect l="l" t="t" r="r" b="b"/>
              <a:pathLst>
                <a:path w="9225843" h="3396206">
                  <a:moveTo>
                    <a:pt x="0" y="0"/>
                  </a:moveTo>
                  <a:lnTo>
                    <a:pt x="9225843" y="0"/>
                  </a:lnTo>
                  <a:lnTo>
                    <a:pt x="9225843" y="3396206"/>
                  </a:lnTo>
                  <a:lnTo>
                    <a:pt x="0" y="3396206"/>
                  </a:lnTo>
                  <a:close/>
                </a:path>
              </a:pathLst>
            </a:custGeom>
            <a:solidFill>
              <a:srgbClr val="FFFFFF"/>
            </a:solidFill>
          </p:spPr>
          <p:txBody>
            <a:bodyPr/>
            <a:lstStyle/>
            <a:p>
              <a:endParaRPr lang="en-IN"/>
            </a:p>
          </p:txBody>
        </p:sp>
        <p:sp>
          <p:nvSpPr>
            <p:cNvPr id="15" name="Freeform 15"/>
            <p:cNvSpPr/>
            <p:nvPr/>
          </p:nvSpPr>
          <p:spPr>
            <a:xfrm>
              <a:off x="0" y="0"/>
              <a:ext cx="9251243" cy="3421606"/>
            </a:xfrm>
            <a:custGeom>
              <a:avLst/>
              <a:gdLst/>
              <a:ahLst/>
              <a:cxnLst/>
              <a:rect l="l" t="t" r="r" b="b"/>
              <a:pathLst>
                <a:path w="9251243" h="3421606">
                  <a:moveTo>
                    <a:pt x="80010" y="3421606"/>
                  </a:moveTo>
                  <a:lnTo>
                    <a:pt x="9251243" y="3421606"/>
                  </a:lnTo>
                  <a:lnTo>
                    <a:pt x="9251243" y="80010"/>
                  </a:lnTo>
                  <a:lnTo>
                    <a:pt x="9251243" y="67310"/>
                  </a:lnTo>
                  <a:lnTo>
                    <a:pt x="9251243" y="0"/>
                  </a:lnTo>
                  <a:lnTo>
                    <a:pt x="0" y="0"/>
                  </a:lnTo>
                  <a:lnTo>
                    <a:pt x="0" y="3421606"/>
                  </a:lnTo>
                  <a:lnTo>
                    <a:pt x="67310" y="3421606"/>
                  </a:lnTo>
                  <a:lnTo>
                    <a:pt x="80010" y="3421606"/>
                  </a:lnTo>
                  <a:close/>
                  <a:moveTo>
                    <a:pt x="12700" y="12700"/>
                  </a:moveTo>
                  <a:lnTo>
                    <a:pt x="9238543" y="12700"/>
                  </a:lnTo>
                  <a:lnTo>
                    <a:pt x="9238543" y="3408906"/>
                  </a:lnTo>
                  <a:lnTo>
                    <a:pt x="12700" y="3408906"/>
                  </a:lnTo>
                  <a:lnTo>
                    <a:pt x="12700" y="12700"/>
                  </a:lnTo>
                  <a:close/>
                </a:path>
              </a:pathLst>
            </a:custGeom>
            <a:solidFill>
              <a:srgbClr val="000000"/>
            </a:solidFill>
          </p:spPr>
          <p:txBody>
            <a:bodyPr/>
            <a:lstStyle/>
            <a:p>
              <a:endParaRPr lang="en-IN"/>
            </a:p>
          </p:txBody>
        </p:sp>
      </p:grpSp>
      <p:sp>
        <p:nvSpPr>
          <p:cNvPr id="16" name="TextBox 16"/>
          <p:cNvSpPr txBox="1"/>
          <p:nvPr/>
        </p:nvSpPr>
        <p:spPr>
          <a:xfrm>
            <a:off x="1454197" y="3505780"/>
            <a:ext cx="15159652" cy="5352960"/>
          </a:xfrm>
          <a:prstGeom prst="rect">
            <a:avLst/>
          </a:prstGeom>
        </p:spPr>
        <p:txBody>
          <a:bodyPr lIns="0" tIns="0" rIns="0" bIns="0" rtlCol="0" anchor="t">
            <a:spAutoFit/>
          </a:bodyPr>
          <a:lstStyle/>
          <a:p>
            <a:pPr marL="0" lvl="0" indent="0" algn="l">
              <a:lnSpc>
                <a:spcPts val="4204"/>
              </a:lnSpc>
            </a:pPr>
            <a:r>
              <a:rPr lang="en-US" sz="3003">
                <a:solidFill>
                  <a:srgbClr val="000000"/>
                </a:solidFill>
                <a:latin typeface="Telegraf"/>
                <a:ea typeface="Telegraf"/>
                <a:cs typeface="Telegraf"/>
                <a:sym typeface="Telegraf"/>
              </a:rPr>
              <a:t>Virtual Labs are digital plat</a:t>
            </a:r>
            <a:r>
              <a:rPr lang="en-US" sz="3003" u="none">
                <a:solidFill>
                  <a:srgbClr val="000000"/>
                </a:solidFill>
                <a:latin typeface="Telegraf"/>
                <a:ea typeface="Telegraf"/>
                <a:cs typeface="Telegraf"/>
                <a:sym typeface="Telegraf"/>
              </a:rPr>
              <a:t>forms that simulate real-world experiments, enabling students to perform, observe, and analyze experiments remotely in a safe and flexible environment. They bridge the gap between theory and practice by offering interactive, scalable, and cost-effective solutions, especially where physical resources are limited. In the DTM project, Virtual Lab development focuses on modeling experiments accurately, creating interactive user interfaces, enabling data analysis, and promoting an accessible learning experience. This approach not only enhances technical and simulation skills but also supports modern, technology-driven education systems.</a:t>
            </a:r>
          </a:p>
          <a:p>
            <a:pPr marL="0" lvl="0" indent="0" algn="l">
              <a:lnSpc>
                <a:spcPts val="4204"/>
              </a:lnSpc>
            </a:pPr>
            <a:endParaRPr lang="en-US" sz="3003" u="none">
              <a:solidFill>
                <a:srgbClr val="000000"/>
              </a:solidFill>
              <a:latin typeface="Telegraf"/>
              <a:ea typeface="Telegraf"/>
              <a:cs typeface="Telegraf"/>
              <a:sym typeface="Telegraf"/>
            </a:endParaRPr>
          </a:p>
        </p:txBody>
      </p:sp>
      <p:pic>
        <p:nvPicPr>
          <p:cNvPr id="17" name="Picture 16">
            <a:extLst>
              <a:ext uri="{FF2B5EF4-FFF2-40B4-BE49-F238E27FC236}">
                <a16:creationId xmlns:a16="http://schemas.microsoft.com/office/drawing/2014/main" id="{51E74CEB-8BC8-FD3B-9B73-4D314BF7A6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grpSp>
        <p:nvGrpSpPr>
          <p:cNvPr id="2" name="Group 2"/>
          <p:cNvGrpSpPr/>
          <p:nvPr/>
        </p:nvGrpSpPr>
        <p:grpSpPr>
          <a:xfrm>
            <a:off x="-149263" y="-841322"/>
            <a:ext cx="18586525" cy="12252852"/>
            <a:chOff x="0" y="0"/>
            <a:chExt cx="24782033" cy="16337136"/>
          </a:xfrm>
        </p:grpSpPr>
        <p:grpSp>
          <p:nvGrpSpPr>
            <p:cNvPr id="3" name="Group 3"/>
            <p:cNvGrpSpPr/>
            <p:nvPr/>
          </p:nvGrpSpPr>
          <p:grpSpPr>
            <a:xfrm rot="-5400000">
              <a:off x="4758185" y="-4758185"/>
              <a:ext cx="15265663" cy="24782033"/>
              <a:chOff x="0" y="0"/>
              <a:chExt cx="3290570" cy="3204210"/>
            </a:xfrm>
          </p:grpSpPr>
          <p:sp>
            <p:nvSpPr>
              <p:cNvPr id="4" name="Freeform 4"/>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5" name="Group 5"/>
            <p:cNvGrpSpPr/>
            <p:nvPr/>
          </p:nvGrpSpPr>
          <p:grpSpPr>
            <a:xfrm rot="-10800000">
              <a:off x="88900" y="1729900"/>
              <a:ext cx="24693133" cy="14607236"/>
              <a:chOff x="0" y="0"/>
              <a:chExt cx="3290570" cy="3204210"/>
            </a:xfrm>
          </p:grpSpPr>
          <p:sp>
            <p:nvSpPr>
              <p:cNvPr id="6" name="Freeform 6"/>
              <p:cNvSpPr/>
              <p:nvPr/>
            </p:nvSpPr>
            <p:spPr>
              <a:xfrm>
                <a:off x="0" y="0"/>
                <a:ext cx="10919454" cy="5837825"/>
              </a:xfrm>
              <a:custGeom>
                <a:avLst/>
                <a:gdLst/>
                <a:ahLst/>
                <a:cxnLst/>
                <a:rect l="l" t="t" r="r" b="b"/>
                <a:pathLst>
                  <a:path w="10919454" h="5837825">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txBody>
              <a:bodyPr/>
              <a:lstStyle/>
              <a:p>
                <a:endParaRPr lang="en-IN"/>
              </a:p>
            </p:txBody>
          </p:sp>
        </p:grpSp>
      </p:grpSp>
      <p:grpSp>
        <p:nvGrpSpPr>
          <p:cNvPr id="7" name="Group 7"/>
          <p:cNvGrpSpPr/>
          <p:nvPr/>
        </p:nvGrpSpPr>
        <p:grpSpPr>
          <a:xfrm>
            <a:off x="1028700" y="1028700"/>
            <a:ext cx="8115300" cy="3891229"/>
            <a:chOff x="0" y="0"/>
            <a:chExt cx="4659276" cy="2234090"/>
          </a:xfrm>
        </p:grpSpPr>
        <p:sp>
          <p:nvSpPr>
            <p:cNvPr id="8" name="Freeform 8"/>
            <p:cNvSpPr/>
            <p:nvPr/>
          </p:nvSpPr>
          <p:spPr>
            <a:xfrm>
              <a:off x="80010" y="80010"/>
              <a:ext cx="4566566" cy="2141380"/>
            </a:xfrm>
            <a:custGeom>
              <a:avLst/>
              <a:gdLst/>
              <a:ahLst/>
              <a:cxnLst/>
              <a:rect l="l" t="t" r="r" b="b"/>
              <a:pathLst>
                <a:path w="4566566" h="2141380">
                  <a:moveTo>
                    <a:pt x="0" y="2086770"/>
                  </a:moveTo>
                  <a:lnTo>
                    <a:pt x="0" y="2141380"/>
                  </a:lnTo>
                  <a:lnTo>
                    <a:pt x="4566566" y="2141380"/>
                  </a:lnTo>
                  <a:lnTo>
                    <a:pt x="4566566" y="0"/>
                  </a:lnTo>
                  <a:lnTo>
                    <a:pt x="4511957" y="0"/>
                  </a:lnTo>
                  <a:lnTo>
                    <a:pt x="4511957" y="2086770"/>
                  </a:lnTo>
                  <a:close/>
                </a:path>
              </a:pathLst>
            </a:custGeom>
            <a:solidFill>
              <a:srgbClr val="E3E5FF"/>
            </a:solidFill>
          </p:spPr>
          <p:txBody>
            <a:bodyPr/>
            <a:lstStyle/>
            <a:p>
              <a:endParaRPr lang="en-IN"/>
            </a:p>
          </p:txBody>
        </p:sp>
        <p:sp>
          <p:nvSpPr>
            <p:cNvPr id="9" name="Freeform 9"/>
            <p:cNvSpPr/>
            <p:nvPr/>
          </p:nvSpPr>
          <p:spPr>
            <a:xfrm>
              <a:off x="67310" y="67310"/>
              <a:ext cx="4591966" cy="2166780"/>
            </a:xfrm>
            <a:custGeom>
              <a:avLst/>
              <a:gdLst/>
              <a:ahLst/>
              <a:cxnLst/>
              <a:rect l="l" t="t" r="r" b="b"/>
              <a:pathLst>
                <a:path w="4591966" h="2166780">
                  <a:moveTo>
                    <a:pt x="4524657" y="0"/>
                  </a:moveTo>
                  <a:lnTo>
                    <a:pt x="4524657" y="12700"/>
                  </a:lnTo>
                  <a:lnTo>
                    <a:pt x="4579266" y="12700"/>
                  </a:lnTo>
                  <a:lnTo>
                    <a:pt x="4579266" y="2154080"/>
                  </a:lnTo>
                  <a:lnTo>
                    <a:pt x="12700" y="2154080"/>
                  </a:lnTo>
                  <a:lnTo>
                    <a:pt x="12700" y="2099470"/>
                  </a:lnTo>
                  <a:lnTo>
                    <a:pt x="0" y="2099470"/>
                  </a:lnTo>
                  <a:lnTo>
                    <a:pt x="0" y="2166780"/>
                  </a:lnTo>
                  <a:lnTo>
                    <a:pt x="4591966" y="2166780"/>
                  </a:lnTo>
                  <a:lnTo>
                    <a:pt x="4591966" y="0"/>
                  </a:lnTo>
                  <a:close/>
                </a:path>
              </a:pathLst>
            </a:custGeom>
            <a:solidFill>
              <a:srgbClr val="000000"/>
            </a:solidFill>
          </p:spPr>
          <p:txBody>
            <a:bodyPr/>
            <a:lstStyle/>
            <a:p>
              <a:endParaRPr lang="en-IN"/>
            </a:p>
          </p:txBody>
        </p:sp>
        <p:sp>
          <p:nvSpPr>
            <p:cNvPr id="10" name="Freeform 10"/>
            <p:cNvSpPr/>
            <p:nvPr/>
          </p:nvSpPr>
          <p:spPr>
            <a:xfrm>
              <a:off x="12700" y="12700"/>
              <a:ext cx="4566567" cy="2141380"/>
            </a:xfrm>
            <a:custGeom>
              <a:avLst/>
              <a:gdLst/>
              <a:ahLst/>
              <a:cxnLst/>
              <a:rect l="l" t="t" r="r" b="b"/>
              <a:pathLst>
                <a:path w="4566567" h="2141380">
                  <a:moveTo>
                    <a:pt x="0" y="0"/>
                  </a:moveTo>
                  <a:lnTo>
                    <a:pt x="4566567" y="0"/>
                  </a:lnTo>
                  <a:lnTo>
                    <a:pt x="4566567" y="2141380"/>
                  </a:lnTo>
                  <a:lnTo>
                    <a:pt x="0" y="2141380"/>
                  </a:lnTo>
                  <a:close/>
                </a:path>
              </a:pathLst>
            </a:custGeom>
            <a:solidFill>
              <a:srgbClr val="FFFFFF"/>
            </a:solidFill>
          </p:spPr>
          <p:txBody>
            <a:bodyPr/>
            <a:lstStyle/>
            <a:p>
              <a:endParaRPr lang="en-IN"/>
            </a:p>
          </p:txBody>
        </p:sp>
        <p:sp>
          <p:nvSpPr>
            <p:cNvPr id="11" name="Freeform 11"/>
            <p:cNvSpPr/>
            <p:nvPr/>
          </p:nvSpPr>
          <p:spPr>
            <a:xfrm>
              <a:off x="0" y="0"/>
              <a:ext cx="4591967" cy="2166780"/>
            </a:xfrm>
            <a:custGeom>
              <a:avLst/>
              <a:gdLst/>
              <a:ahLst/>
              <a:cxnLst/>
              <a:rect l="l" t="t" r="r" b="b"/>
              <a:pathLst>
                <a:path w="4591967" h="2166780">
                  <a:moveTo>
                    <a:pt x="80010" y="2166780"/>
                  </a:moveTo>
                  <a:lnTo>
                    <a:pt x="4591967" y="2166780"/>
                  </a:lnTo>
                  <a:lnTo>
                    <a:pt x="4591967" y="80010"/>
                  </a:lnTo>
                  <a:lnTo>
                    <a:pt x="4591967" y="67310"/>
                  </a:lnTo>
                  <a:lnTo>
                    <a:pt x="4591967" y="0"/>
                  </a:lnTo>
                  <a:lnTo>
                    <a:pt x="0" y="0"/>
                  </a:lnTo>
                  <a:lnTo>
                    <a:pt x="0" y="2166780"/>
                  </a:lnTo>
                  <a:lnTo>
                    <a:pt x="67310" y="2166780"/>
                  </a:lnTo>
                  <a:lnTo>
                    <a:pt x="80010" y="2166780"/>
                  </a:lnTo>
                  <a:close/>
                  <a:moveTo>
                    <a:pt x="12700" y="12700"/>
                  </a:moveTo>
                  <a:lnTo>
                    <a:pt x="4579267" y="12700"/>
                  </a:lnTo>
                  <a:lnTo>
                    <a:pt x="4579267" y="2154080"/>
                  </a:lnTo>
                  <a:lnTo>
                    <a:pt x="12700" y="2154080"/>
                  </a:lnTo>
                  <a:lnTo>
                    <a:pt x="12700" y="12700"/>
                  </a:lnTo>
                  <a:close/>
                </a:path>
              </a:pathLst>
            </a:custGeom>
            <a:solidFill>
              <a:srgbClr val="000000"/>
            </a:solidFill>
          </p:spPr>
          <p:txBody>
            <a:bodyPr/>
            <a:lstStyle/>
            <a:p>
              <a:endParaRPr lang="en-IN"/>
            </a:p>
          </p:txBody>
        </p:sp>
      </p:grpSp>
      <p:sp>
        <p:nvSpPr>
          <p:cNvPr id="12" name="TextBox 12"/>
          <p:cNvSpPr txBox="1"/>
          <p:nvPr/>
        </p:nvSpPr>
        <p:spPr>
          <a:xfrm>
            <a:off x="1753292" y="1335029"/>
            <a:ext cx="6197917" cy="3203441"/>
          </a:xfrm>
          <a:prstGeom prst="rect">
            <a:avLst/>
          </a:prstGeom>
        </p:spPr>
        <p:txBody>
          <a:bodyPr lIns="0" tIns="0" rIns="0" bIns="0" rtlCol="0" anchor="t">
            <a:spAutoFit/>
          </a:bodyPr>
          <a:lstStyle/>
          <a:p>
            <a:pPr algn="l">
              <a:lnSpc>
                <a:spcPts val="8399"/>
              </a:lnSpc>
            </a:pPr>
            <a:r>
              <a:rPr lang="en-US" sz="6999" b="1" spc="349" dirty="0">
                <a:solidFill>
                  <a:srgbClr val="000000"/>
                </a:solidFill>
                <a:latin typeface="Agrandir Wide Bold"/>
                <a:ea typeface="Agrandir Wide Bold"/>
                <a:cs typeface="Agrandir Wide Bold"/>
                <a:sym typeface="Agrandir Wide Bold"/>
              </a:rPr>
              <a:t>Design as a 5-step process</a:t>
            </a:r>
          </a:p>
        </p:txBody>
      </p:sp>
      <p:sp>
        <p:nvSpPr>
          <p:cNvPr id="13" name="Freeform 13"/>
          <p:cNvSpPr/>
          <p:nvPr/>
        </p:nvSpPr>
        <p:spPr>
          <a:xfrm>
            <a:off x="5408274" y="2317299"/>
            <a:ext cx="1759779" cy="282269"/>
          </a:xfrm>
          <a:custGeom>
            <a:avLst/>
            <a:gdLst/>
            <a:ahLst/>
            <a:cxnLst/>
            <a:rect l="l" t="t" r="r" b="b"/>
            <a:pathLst>
              <a:path w="1759779" h="282269">
                <a:moveTo>
                  <a:pt x="0" y="0"/>
                </a:moveTo>
                <a:lnTo>
                  <a:pt x="1759780" y="0"/>
                </a:lnTo>
                <a:lnTo>
                  <a:pt x="1759780" y="282269"/>
                </a:lnTo>
                <a:lnTo>
                  <a:pt x="0" y="282269"/>
                </a:lnTo>
                <a:lnTo>
                  <a:pt x="0" y="0"/>
                </a:lnTo>
                <a:close/>
              </a:path>
            </a:pathLst>
          </a:custGeom>
          <a:blipFill>
            <a:blip r:embed="rId2">
              <a:extLst>
                <a:ext uri="{96DAC541-7B7A-43D3-8B79-37D633B846F1}">
                  <asvg:svgBlip xmlns:asvg="http://schemas.microsoft.com/office/drawing/2016/SVG/main" r:embed="rId3"/>
                </a:ext>
              </a:extLst>
            </a:blip>
            <a:stretch>
              <a:fillRect b="-624931"/>
            </a:stretch>
          </a:blipFill>
        </p:spPr>
        <p:txBody>
          <a:bodyPr/>
          <a:lstStyle/>
          <a:p>
            <a:endParaRPr lang="en-IN"/>
          </a:p>
        </p:txBody>
      </p:sp>
      <p:grpSp>
        <p:nvGrpSpPr>
          <p:cNvPr id="22" name="Group 22"/>
          <p:cNvGrpSpPr/>
          <p:nvPr/>
        </p:nvGrpSpPr>
        <p:grpSpPr>
          <a:xfrm>
            <a:off x="11566724" y="3626617"/>
            <a:ext cx="696985" cy="690649"/>
            <a:chOff x="0" y="0"/>
            <a:chExt cx="929313" cy="920865"/>
          </a:xfrm>
        </p:grpSpPr>
        <p:sp>
          <p:nvSpPr>
            <p:cNvPr id="23" name="Freeform 23"/>
            <p:cNvSpPr/>
            <p:nvPr/>
          </p:nvSpPr>
          <p:spPr>
            <a:xfrm>
              <a:off x="0" y="0"/>
              <a:ext cx="929313" cy="920865"/>
            </a:xfrm>
            <a:custGeom>
              <a:avLst/>
              <a:gdLst/>
              <a:ahLst/>
              <a:cxnLst/>
              <a:rect l="l" t="t" r="r" b="b"/>
              <a:pathLst>
                <a:path w="929313" h="920865">
                  <a:moveTo>
                    <a:pt x="0" y="0"/>
                  </a:moveTo>
                  <a:lnTo>
                    <a:pt x="929313" y="0"/>
                  </a:lnTo>
                  <a:lnTo>
                    <a:pt x="929313" y="920865"/>
                  </a:lnTo>
                  <a:lnTo>
                    <a:pt x="0" y="9208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4" name="TextBox 24"/>
            <p:cNvSpPr txBox="1"/>
            <p:nvPr/>
          </p:nvSpPr>
          <p:spPr>
            <a:xfrm>
              <a:off x="204305" y="88190"/>
              <a:ext cx="491715" cy="693366"/>
            </a:xfrm>
            <a:prstGeom prst="rect">
              <a:avLst/>
            </a:prstGeom>
          </p:spPr>
          <p:txBody>
            <a:bodyPr lIns="0" tIns="0" rIns="0" bIns="0" rtlCol="0" anchor="t">
              <a:spAutoFit/>
            </a:bodyPr>
            <a:lstStyle/>
            <a:p>
              <a:pPr marL="0" lvl="0" indent="0" algn="ctr">
                <a:lnSpc>
                  <a:spcPts val="3941"/>
                </a:lnSpc>
                <a:spcBef>
                  <a:spcPct val="0"/>
                </a:spcBef>
              </a:pPr>
              <a:r>
                <a:rPr lang="en-US" sz="2815" b="1">
                  <a:solidFill>
                    <a:srgbClr val="FFFFFF"/>
                  </a:solidFill>
                  <a:latin typeface="Agrandir Wide Medium"/>
                  <a:ea typeface="Agrandir Wide Medium"/>
                  <a:cs typeface="Agrandir Wide Medium"/>
                  <a:sym typeface="Agrandir Wide Medium"/>
                </a:rPr>
                <a:t>2</a:t>
              </a:r>
            </a:p>
          </p:txBody>
        </p:sp>
      </p:grpSp>
      <p:grpSp>
        <p:nvGrpSpPr>
          <p:cNvPr id="28" name="Group 28"/>
          <p:cNvGrpSpPr/>
          <p:nvPr/>
        </p:nvGrpSpPr>
        <p:grpSpPr>
          <a:xfrm>
            <a:off x="9653233" y="1028700"/>
            <a:ext cx="7606067" cy="8229600"/>
            <a:chOff x="0" y="0"/>
            <a:chExt cx="4720989" cy="5108008"/>
          </a:xfrm>
        </p:grpSpPr>
        <p:sp>
          <p:nvSpPr>
            <p:cNvPr id="29" name="Freeform 29"/>
            <p:cNvSpPr/>
            <p:nvPr/>
          </p:nvSpPr>
          <p:spPr>
            <a:xfrm>
              <a:off x="80010" y="80010"/>
              <a:ext cx="4628279" cy="5015298"/>
            </a:xfrm>
            <a:custGeom>
              <a:avLst/>
              <a:gdLst/>
              <a:ahLst/>
              <a:cxnLst/>
              <a:rect l="l" t="t" r="r" b="b"/>
              <a:pathLst>
                <a:path w="4628279" h="5015298">
                  <a:moveTo>
                    <a:pt x="0" y="4960688"/>
                  </a:moveTo>
                  <a:lnTo>
                    <a:pt x="0" y="5015298"/>
                  </a:lnTo>
                  <a:lnTo>
                    <a:pt x="4628279" y="5015298"/>
                  </a:lnTo>
                  <a:lnTo>
                    <a:pt x="4628279" y="0"/>
                  </a:lnTo>
                  <a:lnTo>
                    <a:pt x="4573669" y="0"/>
                  </a:lnTo>
                  <a:lnTo>
                    <a:pt x="4573669" y="4960688"/>
                  </a:lnTo>
                  <a:close/>
                </a:path>
              </a:pathLst>
            </a:custGeom>
            <a:solidFill>
              <a:srgbClr val="B6E3F9"/>
            </a:solidFill>
          </p:spPr>
          <p:txBody>
            <a:bodyPr/>
            <a:lstStyle/>
            <a:p>
              <a:endParaRPr lang="en-IN"/>
            </a:p>
          </p:txBody>
        </p:sp>
        <p:sp>
          <p:nvSpPr>
            <p:cNvPr id="30" name="Freeform 30"/>
            <p:cNvSpPr/>
            <p:nvPr/>
          </p:nvSpPr>
          <p:spPr>
            <a:xfrm>
              <a:off x="67310" y="67310"/>
              <a:ext cx="4653679" cy="5040698"/>
            </a:xfrm>
            <a:custGeom>
              <a:avLst/>
              <a:gdLst/>
              <a:ahLst/>
              <a:cxnLst/>
              <a:rect l="l" t="t" r="r" b="b"/>
              <a:pathLst>
                <a:path w="4653679" h="5040698">
                  <a:moveTo>
                    <a:pt x="4586369" y="0"/>
                  </a:moveTo>
                  <a:lnTo>
                    <a:pt x="4586369" y="12700"/>
                  </a:lnTo>
                  <a:lnTo>
                    <a:pt x="4640979" y="12700"/>
                  </a:lnTo>
                  <a:lnTo>
                    <a:pt x="4640979" y="5027998"/>
                  </a:lnTo>
                  <a:lnTo>
                    <a:pt x="12700" y="5027998"/>
                  </a:lnTo>
                  <a:lnTo>
                    <a:pt x="12700" y="4973388"/>
                  </a:lnTo>
                  <a:lnTo>
                    <a:pt x="0" y="4973388"/>
                  </a:lnTo>
                  <a:lnTo>
                    <a:pt x="0" y="5040698"/>
                  </a:lnTo>
                  <a:lnTo>
                    <a:pt x="4653679" y="5040698"/>
                  </a:lnTo>
                  <a:lnTo>
                    <a:pt x="4653679" y="0"/>
                  </a:lnTo>
                  <a:close/>
                </a:path>
              </a:pathLst>
            </a:custGeom>
            <a:solidFill>
              <a:srgbClr val="000000"/>
            </a:solidFill>
          </p:spPr>
          <p:txBody>
            <a:bodyPr/>
            <a:lstStyle/>
            <a:p>
              <a:endParaRPr lang="en-IN"/>
            </a:p>
          </p:txBody>
        </p:sp>
        <p:sp>
          <p:nvSpPr>
            <p:cNvPr id="31" name="Freeform 31"/>
            <p:cNvSpPr/>
            <p:nvPr/>
          </p:nvSpPr>
          <p:spPr>
            <a:xfrm>
              <a:off x="12700" y="12700"/>
              <a:ext cx="4628279" cy="5015298"/>
            </a:xfrm>
            <a:custGeom>
              <a:avLst/>
              <a:gdLst/>
              <a:ahLst/>
              <a:cxnLst/>
              <a:rect l="l" t="t" r="r" b="b"/>
              <a:pathLst>
                <a:path w="4628279" h="5015298">
                  <a:moveTo>
                    <a:pt x="0" y="0"/>
                  </a:moveTo>
                  <a:lnTo>
                    <a:pt x="4628279" y="0"/>
                  </a:lnTo>
                  <a:lnTo>
                    <a:pt x="4628279" y="5015298"/>
                  </a:lnTo>
                  <a:lnTo>
                    <a:pt x="0" y="5015298"/>
                  </a:lnTo>
                  <a:close/>
                </a:path>
              </a:pathLst>
            </a:custGeom>
            <a:solidFill>
              <a:srgbClr val="FFFFFF"/>
            </a:solidFill>
          </p:spPr>
          <p:txBody>
            <a:bodyPr/>
            <a:lstStyle/>
            <a:p>
              <a:endParaRPr lang="en-IN"/>
            </a:p>
          </p:txBody>
        </p:sp>
        <p:sp>
          <p:nvSpPr>
            <p:cNvPr id="32" name="Freeform 32"/>
            <p:cNvSpPr/>
            <p:nvPr/>
          </p:nvSpPr>
          <p:spPr>
            <a:xfrm>
              <a:off x="0" y="0"/>
              <a:ext cx="4653679" cy="5040698"/>
            </a:xfrm>
            <a:custGeom>
              <a:avLst/>
              <a:gdLst/>
              <a:ahLst/>
              <a:cxnLst/>
              <a:rect l="l" t="t" r="r" b="b"/>
              <a:pathLst>
                <a:path w="4653679" h="5040698">
                  <a:moveTo>
                    <a:pt x="80010" y="5040698"/>
                  </a:moveTo>
                  <a:lnTo>
                    <a:pt x="4653679" y="5040698"/>
                  </a:lnTo>
                  <a:lnTo>
                    <a:pt x="4653679" y="80010"/>
                  </a:lnTo>
                  <a:lnTo>
                    <a:pt x="4653679" y="67310"/>
                  </a:lnTo>
                  <a:lnTo>
                    <a:pt x="4653679" y="0"/>
                  </a:lnTo>
                  <a:lnTo>
                    <a:pt x="0" y="0"/>
                  </a:lnTo>
                  <a:lnTo>
                    <a:pt x="0" y="5040698"/>
                  </a:lnTo>
                  <a:lnTo>
                    <a:pt x="67310" y="5040698"/>
                  </a:lnTo>
                  <a:lnTo>
                    <a:pt x="80010" y="5040698"/>
                  </a:lnTo>
                  <a:close/>
                  <a:moveTo>
                    <a:pt x="12700" y="12700"/>
                  </a:moveTo>
                  <a:lnTo>
                    <a:pt x="4640979" y="12700"/>
                  </a:lnTo>
                  <a:lnTo>
                    <a:pt x="4640979" y="5027998"/>
                  </a:lnTo>
                  <a:lnTo>
                    <a:pt x="12700" y="5027998"/>
                  </a:lnTo>
                  <a:lnTo>
                    <a:pt x="12700" y="12700"/>
                  </a:lnTo>
                  <a:close/>
                </a:path>
              </a:pathLst>
            </a:custGeom>
            <a:solidFill>
              <a:srgbClr val="000000"/>
            </a:solidFill>
          </p:spPr>
          <p:txBody>
            <a:bodyPr/>
            <a:lstStyle/>
            <a:p>
              <a:endParaRPr lang="en-IN"/>
            </a:p>
          </p:txBody>
        </p:sp>
      </p:grpSp>
      <p:grpSp>
        <p:nvGrpSpPr>
          <p:cNvPr id="34" name="Group 34"/>
          <p:cNvGrpSpPr/>
          <p:nvPr/>
        </p:nvGrpSpPr>
        <p:grpSpPr>
          <a:xfrm>
            <a:off x="9653233" y="1028700"/>
            <a:ext cx="7468260" cy="646539"/>
            <a:chOff x="0" y="0"/>
            <a:chExt cx="51220024" cy="4434198"/>
          </a:xfrm>
        </p:grpSpPr>
        <p:sp>
          <p:nvSpPr>
            <p:cNvPr id="35" name="Freeform 35"/>
            <p:cNvSpPr/>
            <p:nvPr/>
          </p:nvSpPr>
          <p:spPr>
            <a:xfrm>
              <a:off x="72390" y="72390"/>
              <a:ext cx="51075245" cy="4289418"/>
            </a:xfrm>
            <a:custGeom>
              <a:avLst/>
              <a:gdLst/>
              <a:ahLst/>
              <a:cxnLst/>
              <a:rect l="l" t="t" r="r" b="b"/>
              <a:pathLst>
                <a:path w="51075245" h="4289418">
                  <a:moveTo>
                    <a:pt x="0" y="0"/>
                  </a:moveTo>
                  <a:lnTo>
                    <a:pt x="51075245" y="0"/>
                  </a:lnTo>
                  <a:lnTo>
                    <a:pt x="51075245" y="4289418"/>
                  </a:lnTo>
                  <a:lnTo>
                    <a:pt x="0" y="4289418"/>
                  </a:lnTo>
                  <a:lnTo>
                    <a:pt x="0" y="0"/>
                  </a:lnTo>
                  <a:close/>
                </a:path>
              </a:pathLst>
            </a:custGeom>
            <a:solidFill>
              <a:srgbClr val="B6E3F9"/>
            </a:solidFill>
          </p:spPr>
          <p:txBody>
            <a:bodyPr/>
            <a:lstStyle/>
            <a:p>
              <a:endParaRPr lang="en-IN"/>
            </a:p>
          </p:txBody>
        </p:sp>
        <p:sp>
          <p:nvSpPr>
            <p:cNvPr id="36" name="Freeform 36"/>
            <p:cNvSpPr/>
            <p:nvPr/>
          </p:nvSpPr>
          <p:spPr>
            <a:xfrm>
              <a:off x="0" y="0"/>
              <a:ext cx="51220024" cy="4434198"/>
            </a:xfrm>
            <a:custGeom>
              <a:avLst/>
              <a:gdLst/>
              <a:ahLst/>
              <a:cxnLst/>
              <a:rect l="l" t="t" r="r" b="b"/>
              <a:pathLst>
                <a:path w="51220024" h="4434198">
                  <a:moveTo>
                    <a:pt x="51075245" y="4289418"/>
                  </a:moveTo>
                  <a:lnTo>
                    <a:pt x="51220024" y="4289418"/>
                  </a:lnTo>
                  <a:lnTo>
                    <a:pt x="51220024" y="4434198"/>
                  </a:lnTo>
                  <a:lnTo>
                    <a:pt x="51075245" y="4434198"/>
                  </a:lnTo>
                  <a:lnTo>
                    <a:pt x="51075245" y="4289418"/>
                  </a:lnTo>
                  <a:close/>
                  <a:moveTo>
                    <a:pt x="0" y="144780"/>
                  </a:moveTo>
                  <a:lnTo>
                    <a:pt x="144780" y="144780"/>
                  </a:lnTo>
                  <a:lnTo>
                    <a:pt x="144780" y="4289418"/>
                  </a:lnTo>
                  <a:lnTo>
                    <a:pt x="0" y="4289418"/>
                  </a:lnTo>
                  <a:lnTo>
                    <a:pt x="0" y="144780"/>
                  </a:lnTo>
                  <a:close/>
                  <a:moveTo>
                    <a:pt x="0" y="4289418"/>
                  </a:moveTo>
                  <a:lnTo>
                    <a:pt x="144780" y="4289418"/>
                  </a:lnTo>
                  <a:lnTo>
                    <a:pt x="144780" y="4434198"/>
                  </a:lnTo>
                  <a:lnTo>
                    <a:pt x="0" y="4434198"/>
                  </a:lnTo>
                  <a:lnTo>
                    <a:pt x="0" y="4289418"/>
                  </a:lnTo>
                  <a:close/>
                  <a:moveTo>
                    <a:pt x="51075245" y="144780"/>
                  </a:moveTo>
                  <a:lnTo>
                    <a:pt x="51220024" y="144780"/>
                  </a:lnTo>
                  <a:lnTo>
                    <a:pt x="51220024" y="4289418"/>
                  </a:lnTo>
                  <a:lnTo>
                    <a:pt x="51075245" y="4289418"/>
                  </a:lnTo>
                  <a:lnTo>
                    <a:pt x="51075245" y="144780"/>
                  </a:lnTo>
                  <a:close/>
                  <a:moveTo>
                    <a:pt x="144780" y="4289418"/>
                  </a:moveTo>
                  <a:lnTo>
                    <a:pt x="51075245" y="4289418"/>
                  </a:lnTo>
                  <a:lnTo>
                    <a:pt x="51075245" y="4434198"/>
                  </a:lnTo>
                  <a:lnTo>
                    <a:pt x="144780" y="4434198"/>
                  </a:lnTo>
                  <a:lnTo>
                    <a:pt x="144780" y="4289418"/>
                  </a:lnTo>
                  <a:close/>
                  <a:moveTo>
                    <a:pt x="51075245" y="0"/>
                  </a:moveTo>
                  <a:lnTo>
                    <a:pt x="51220024" y="0"/>
                  </a:lnTo>
                  <a:lnTo>
                    <a:pt x="51220024" y="144780"/>
                  </a:lnTo>
                  <a:lnTo>
                    <a:pt x="51075245" y="144780"/>
                  </a:lnTo>
                  <a:lnTo>
                    <a:pt x="51075245" y="0"/>
                  </a:lnTo>
                  <a:close/>
                  <a:moveTo>
                    <a:pt x="0" y="0"/>
                  </a:moveTo>
                  <a:lnTo>
                    <a:pt x="144780" y="0"/>
                  </a:lnTo>
                  <a:lnTo>
                    <a:pt x="144780" y="144780"/>
                  </a:lnTo>
                  <a:lnTo>
                    <a:pt x="0" y="144780"/>
                  </a:lnTo>
                  <a:lnTo>
                    <a:pt x="0" y="0"/>
                  </a:lnTo>
                  <a:close/>
                  <a:moveTo>
                    <a:pt x="144780" y="0"/>
                  </a:moveTo>
                  <a:lnTo>
                    <a:pt x="51075245" y="0"/>
                  </a:lnTo>
                  <a:lnTo>
                    <a:pt x="51075245" y="144780"/>
                  </a:lnTo>
                  <a:lnTo>
                    <a:pt x="144780" y="144780"/>
                  </a:lnTo>
                  <a:lnTo>
                    <a:pt x="144780" y="0"/>
                  </a:lnTo>
                  <a:close/>
                </a:path>
              </a:pathLst>
            </a:custGeom>
            <a:solidFill>
              <a:srgbClr val="000000"/>
            </a:solidFill>
          </p:spPr>
          <p:txBody>
            <a:bodyPr/>
            <a:lstStyle/>
            <a:p>
              <a:endParaRPr lang="en-IN"/>
            </a:p>
          </p:txBody>
        </p:sp>
      </p:grpSp>
      <p:grpSp>
        <p:nvGrpSpPr>
          <p:cNvPr id="38" name="Group 38"/>
          <p:cNvGrpSpPr/>
          <p:nvPr/>
        </p:nvGrpSpPr>
        <p:grpSpPr>
          <a:xfrm>
            <a:off x="9978166" y="1222637"/>
            <a:ext cx="1110414" cy="258666"/>
            <a:chOff x="0" y="0"/>
            <a:chExt cx="1480552" cy="344888"/>
          </a:xfrm>
        </p:grpSpPr>
        <p:grpSp>
          <p:nvGrpSpPr>
            <p:cNvPr id="39" name="Group 39"/>
            <p:cNvGrpSpPr>
              <a:grpSpLocks noChangeAspect="1"/>
            </p:cNvGrpSpPr>
            <p:nvPr/>
          </p:nvGrpSpPr>
          <p:grpSpPr>
            <a:xfrm>
              <a:off x="1140274" y="4610"/>
              <a:ext cx="340278" cy="340278"/>
              <a:chOff x="0" y="0"/>
              <a:chExt cx="495300" cy="495300"/>
            </a:xfrm>
          </p:grpSpPr>
          <p:sp>
            <p:nvSpPr>
              <p:cNvPr id="40" name="Freeform 40"/>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41" name="Freeform 41"/>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txBody>
              <a:bodyPr/>
              <a:lstStyle/>
              <a:p>
                <a:endParaRPr lang="en-IN"/>
              </a:p>
            </p:txBody>
          </p:sp>
        </p:grpSp>
        <p:grpSp>
          <p:nvGrpSpPr>
            <p:cNvPr id="42" name="Group 42"/>
            <p:cNvGrpSpPr>
              <a:grpSpLocks noChangeAspect="1"/>
            </p:cNvGrpSpPr>
            <p:nvPr/>
          </p:nvGrpSpPr>
          <p:grpSpPr>
            <a:xfrm>
              <a:off x="585092" y="0"/>
              <a:ext cx="340278" cy="340278"/>
              <a:chOff x="0" y="0"/>
              <a:chExt cx="495300" cy="495300"/>
            </a:xfrm>
          </p:grpSpPr>
          <p:sp>
            <p:nvSpPr>
              <p:cNvPr id="43" name="Freeform 43"/>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44" name="Freeform 44"/>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nvGrpSpPr>
            <p:cNvPr id="45" name="Group 45"/>
            <p:cNvGrpSpPr>
              <a:grpSpLocks noChangeAspect="1"/>
            </p:cNvGrpSpPr>
            <p:nvPr/>
          </p:nvGrpSpPr>
          <p:grpSpPr>
            <a:xfrm>
              <a:off x="0" y="0"/>
              <a:ext cx="340278" cy="340278"/>
              <a:chOff x="0" y="0"/>
              <a:chExt cx="495300" cy="495300"/>
            </a:xfrm>
          </p:grpSpPr>
          <p:sp>
            <p:nvSpPr>
              <p:cNvPr id="46" name="Freeform 46"/>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47" name="Freeform 47"/>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txBody>
              <a:bodyPr/>
              <a:lstStyle/>
              <a:p>
                <a:endParaRPr lang="en-IN"/>
              </a:p>
            </p:txBody>
          </p:sp>
        </p:grpSp>
      </p:grpSp>
      <p:grpSp>
        <p:nvGrpSpPr>
          <p:cNvPr id="57" name="Group 19"/>
          <p:cNvGrpSpPr/>
          <p:nvPr/>
        </p:nvGrpSpPr>
        <p:grpSpPr>
          <a:xfrm>
            <a:off x="9955577" y="2091689"/>
            <a:ext cx="696985" cy="689071"/>
            <a:chOff x="0" y="0"/>
            <a:chExt cx="929313" cy="918761"/>
          </a:xfrm>
        </p:grpSpPr>
        <p:sp>
          <p:nvSpPr>
            <p:cNvPr id="58" name="Freeform 20"/>
            <p:cNvSpPr/>
            <p:nvPr/>
          </p:nvSpPr>
          <p:spPr>
            <a:xfrm>
              <a:off x="0" y="0"/>
              <a:ext cx="929313" cy="918761"/>
            </a:xfrm>
            <a:custGeom>
              <a:avLst/>
              <a:gdLst/>
              <a:ahLst/>
              <a:cxnLst/>
              <a:rect l="l" t="t" r="r" b="b"/>
              <a:pathLst>
                <a:path w="929313" h="918761">
                  <a:moveTo>
                    <a:pt x="0" y="0"/>
                  </a:moveTo>
                  <a:lnTo>
                    <a:pt x="929313" y="0"/>
                  </a:lnTo>
                  <a:lnTo>
                    <a:pt x="929313" y="918761"/>
                  </a:lnTo>
                  <a:lnTo>
                    <a:pt x="0" y="918761"/>
                  </a:lnTo>
                  <a:lnTo>
                    <a:pt x="0" y="0"/>
                  </a:lnTo>
                  <a:close/>
                </a:path>
              </a:pathLst>
            </a:custGeom>
            <a:blipFill>
              <a:blip r:embed="rId4">
                <a:extLst>
                  <a:ext uri="{96DAC541-7B7A-43D3-8B79-37D633B846F1}">
                    <asvg:svgBlip xmlns:asvg="http://schemas.microsoft.com/office/drawing/2016/SVG/main" r:embed="rId5"/>
                  </a:ext>
                </a:extLst>
              </a:blip>
              <a:stretch>
                <a:fillRect t="-114" b="-114"/>
              </a:stretch>
            </a:blipFill>
          </p:spPr>
          <p:txBody>
            <a:bodyPr/>
            <a:lstStyle/>
            <a:p>
              <a:endParaRPr lang="en-IN"/>
            </a:p>
          </p:txBody>
        </p:sp>
        <p:sp>
          <p:nvSpPr>
            <p:cNvPr id="59" name="TextBox 21"/>
            <p:cNvSpPr txBox="1"/>
            <p:nvPr/>
          </p:nvSpPr>
          <p:spPr>
            <a:xfrm>
              <a:off x="204305" y="88190"/>
              <a:ext cx="491715" cy="691262"/>
            </a:xfrm>
            <a:prstGeom prst="rect">
              <a:avLst/>
            </a:prstGeom>
          </p:spPr>
          <p:txBody>
            <a:bodyPr lIns="0" tIns="0" rIns="0" bIns="0" rtlCol="0" anchor="t">
              <a:spAutoFit/>
            </a:bodyPr>
            <a:lstStyle/>
            <a:p>
              <a:pPr marL="0" lvl="0" indent="0" algn="ctr">
                <a:lnSpc>
                  <a:spcPts val="3941"/>
                </a:lnSpc>
                <a:spcBef>
                  <a:spcPct val="0"/>
                </a:spcBef>
              </a:pPr>
              <a:r>
                <a:rPr lang="en-US" sz="2815" b="1" dirty="0">
                  <a:solidFill>
                    <a:srgbClr val="FFFFFF"/>
                  </a:solidFill>
                  <a:latin typeface="Agrandir Wide Medium"/>
                  <a:ea typeface="Agrandir Wide Medium"/>
                  <a:cs typeface="Agrandir Wide Medium"/>
                  <a:sym typeface="Agrandir Wide Medium"/>
                </a:rPr>
                <a:t>1</a:t>
              </a:r>
            </a:p>
          </p:txBody>
        </p:sp>
      </p:grpSp>
      <p:grpSp>
        <p:nvGrpSpPr>
          <p:cNvPr id="60" name="Group 19">
            <a:extLst>
              <a:ext uri="{FF2B5EF4-FFF2-40B4-BE49-F238E27FC236}">
                <a16:creationId xmlns:a16="http://schemas.microsoft.com/office/drawing/2014/main" id="{63B1C60C-B584-220C-FF48-5992321110AA}"/>
              </a:ext>
            </a:extLst>
          </p:cNvPr>
          <p:cNvGrpSpPr/>
          <p:nvPr/>
        </p:nvGrpSpPr>
        <p:grpSpPr>
          <a:xfrm>
            <a:off x="9884882" y="3279101"/>
            <a:ext cx="696985" cy="1038397"/>
            <a:chOff x="0" y="0"/>
            <a:chExt cx="929313" cy="1384529"/>
          </a:xfrm>
        </p:grpSpPr>
        <p:sp>
          <p:nvSpPr>
            <p:cNvPr id="61" name="Freeform 20">
              <a:extLst>
                <a:ext uri="{FF2B5EF4-FFF2-40B4-BE49-F238E27FC236}">
                  <a16:creationId xmlns:a16="http://schemas.microsoft.com/office/drawing/2014/main" id="{7AC75A10-5774-3EC0-B99F-210013BF6893}"/>
                </a:ext>
              </a:extLst>
            </p:cNvPr>
            <p:cNvSpPr/>
            <p:nvPr/>
          </p:nvSpPr>
          <p:spPr>
            <a:xfrm>
              <a:off x="0" y="0"/>
              <a:ext cx="929313" cy="918761"/>
            </a:xfrm>
            <a:custGeom>
              <a:avLst/>
              <a:gdLst/>
              <a:ahLst/>
              <a:cxnLst/>
              <a:rect l="l" t="t" r="r" b="b"/>
              <a:pathLst>
                <a:path w="929313" h="918761">
                  <a:moveTo>
                    <a:pt x="0" y="0"/>
                  </a:moveTo>
                  <a:lnTo>
                    <a:pt x="929313" y="0"/>
                  </a:lnTo>
                  <a:lnTo>
                    <a:pt x="929313" y="918761"/>
                  </a:lnTo>
                  <a:lnTo>
                    <a:pt x="0" y="918761"/>
                  </a:lnTo>
                  <a:lnTo>
                    <a:pt x="0" y="0"/>
                  </a:lnTo>
                  <a:close/>
                </a:path>
              </a:pathLst>
            </a:custGeom>
            <a:blipFill>
              <a:blip r:embed="rId4">
                <a:extLst>
                  <a:ext uri="{96DAC541-7B7A-43D3-8B79-37D633B846F1}">
                    <asvg:svgBlip xmlns:asvg="http://schemas.microsoft.com/office/drawing/2016/SVG/main" r:embed="rId5"/>
                  </a:ext>
                </a:extLst>
              </a:blip>
              <a:stretch>
                <a:fillRect t="-114" b="-114"/>
              </a:stretch>
            </a:blipFill>
          </p:spPr>
          <p:txBody>
            <a:bodyPr/>
            <a:lstStyle/>
            <a:p>
              <a:endParaRPr lang="en-IN"/>
            </a:p>
          </p:txBody>
        </p:sp>
        <p:sp>
          <p:nvSpPr>
            <p:cNvPr id="62" name="TextBox 21">
              <a:extLst>
                <a:ext uri="{FF2B5EF4-FFF2-40B4-BE49-F238E27FC236}">
                  <a16:creationId xmlns:a16="http://schemas.microsoft.com/office/drawing/2014/main" id="{EAAC0F6C-071C-372D-B310-3FBB39CB230A}"/>
                </a:ext>
              </a:extLst>
            </p:cNvPr>
            <p:cNvSpPr txBox="1"/>
            <p:nvPr/>
          </p:nvSpPr>
          <p:spPr>
            <a:xfrm>
              <a:off x="204305" y="88191"/>
              <a:ext cx="491714" cy="1296338"/>
            </a:xfrm>
            <a:prstGeom prst="rect">
              <a:avLst/>
            </a:prstGeom>
          </p:spPr>
          <p:txBody>
            <a:bodyPr lIns="0" tIns="0" rIns="0" bIns="0" rtlCol="0" anchor="t">
              <a:spAutoFit/>
            </a:bodyPr>
            <a:lstStyle/>
            <a:p>
              <a:pPr marL="0" lvl="0" indent="0" algn="ctr">
                <a:lnSpc>
                  <a:spcPts val="3941"/>
                </a:lnSpc>
                <a:spcBef>
                  <a:spcPct val="0"/>
                </a:spcBef>
              </a:pPr>
              <a:r>
                <a:rPr lang="en-US" sz="2815" b="1" dirty="0">
                  <a:solidFill>
                    <a:srgbClr val="FFFFFF"/>
                  </a:solidFill>
                  <a:latin typeface="Agrandir Wide Medium"/>
                  <a:ea typeface="Agrandir Wide Medium"/>
                  <a:cs typeface="Agrandir Wide Medium"/>
                  <a:sym typeface="Agrandir Wide Medium"/>
                </a:rPr>
                <a:t>21</a:t>
              </a:r>
            </a:p>
          </p:txBody>
        </p:sp>
      </p:grpSp>
      <p:grpSp>
        <p:nvGrpSpPr>
          <p:cNvPr id="63" name="Group 19">
            <a:extLst>
              <a:ext uri="{FF2B5EF4-FFF2-40B4-BE49-F238E27FC236}">
                <a16:creationId xmlns:a16="http://schemas.microsoft.com/office/drawing/2014/main" id="{D859FACE-C370-E026-00D7-8FA0101FC19D}"/>
              </a:ext>
            </a:extLst>
          </p:cNvPr>
          <p:cNvGrpSpPr/>
          <p:nvPr/>
        </p:nvGrpSpPr>
        <p:grpSpPr>
          <a:xfrm>
            <a:off x="9849692" y="4677550"/>
            <a:ext cx="696985" cy="689071"/>
            <a:chOff x="0" y="0"/>
            <a:chExt cx="929313" cy="918761"/>
          </a:xfrm>
        </p:grpSpPr>
        <p:sp>
          <p:nvSpPr>
            <p:cNvPr id="64" name="Freeform 20">
              <a:extLst>
                <a:ext uri="{FF2B5EF4-FFF2-40B4-BE49-F238E27FC236}">
                  <a16:creationId xmlns:a16="http://schemas.microsoft.com/office/drawing/2014/main" id="{347286F8-6A3B-2EE3-5440-0EDDDAE155F8}"/>
                </a:ext>
              </a:extLst>
            </p:cNvPr>
            <p:cNvSpPr/>
            <p:nvPr/>
          </p:nvSpPr>
          <p:spPr>
            <a:xfrm>
              <a:off x="0" y="0"/>
              <a:ext cx="929313" cy="918761"/>
            </a:xfrm>
            <a:custGeom>
              <a:avLst/>
              <a:gdLst/>
              <a:ahLst/>
              <a:cxnLst/>
              <a:rect l="l" t="t" r="r" b="b"/>
              <a:pathLst>
                <a:path w="929313" h="918761">
                  <a:moveTo>
                    <a:pt x="0" y="0"/>
                  </a:moveTo>
                  <a:lnTo>
                    <a:pt x="929313" y="0"/>
                  </a:lnTo>
                  <a:lnTo>
                    <a:pt x="929313" y="918761"/>
                  </a:lnTo>
                  <a:lnTo>
                    <a:pt x="0" y="918761"/>
                  </a:lnTo>
                  <a:lnTo>
                    <a:pt x="0" y="0"/>
                  </a:lnTo>
                  <a:close/>
                </a:path>
              </a:pathLst>
            </a:custGeom>
            <a:blipFill>
              <a:blip r:embed="rId4">
                <a:extLst>
                  <a:ext uri="{96DAC541-7B7A-43D3-8B79-37D633B846F1}">
                    <asvg:svgBlip xmlns:asvg="http://schemas.microsoft.com/office/drawing/2016/SVG/main" r:embed="rId5"/>
                  </a:ext>
                </a:extLst>
              </a:blip>
              <a:stretch>
                <a:fillRect t="-114" b="-114"/>
              </a:stretch>
            </a:blipFill>
          </p:spPr>
          <p:txBody>
            <a:bodyPr/>
            <a:lstStyle/>
            <a:p>
              <a:endParaRPr lang="en-IN"/>
            </a:p>
          </p:txBody>
        </p:sp>
        <p:sp>
          <p:nvSpPr>
            <p:cNvPr id="65" name="TextBox 21">
              <a:extLst>
                <a:ext uri="{FF2B5EF4-FFF2-40B4-BE49-F238E27FC236}">
                  <a16:creationId xmlns:a16="http://schemas.microsoft.com/office/drawing/2014/main" id="{15B7AF17-2B59-2B68-D7D9-A38F067F64B3}"/>
                </a:ext>
              </a:extLst>
            </p:cNvPr>
            <p:cNvSpPr txBox="1"/>
            <p:nvPr/>
          </p:nvSpPr>
          <p:spPr>
            <a:xfrm>
              <a:off x="204305" y="88191"/>
              <a:ext cx="491714" cy="629489"/>
            </a:xfrm>
            <a:prstGeom prst="rect">
              <a:avLst/>
            </a:prstGeom>
          </p:spPr>
          <p:txBody>
            <a:bodyPr lIns="0" tIns="0" rIns="0" bIns="0" rtlCol="0" anchor="t">
              <a:spAutoFit/>
            </a:bodyPr>
            <a:lstStyle/>
            <a:p>
              <a:pPr marL="0" lvl="0" indent="0" algn="ctr">
                <a:lnSpc>
                  <a:spcPts val="3941"/>
                </a:lnSpc>
                <a:spcBef>
                  <a:spcPct val="0"/>
                </a:spcBef>
              </a:pPr>
              <a:r>
                <a:rPr lang="en-US" sz="2815" b="1" dirty="0">
                  <a:solidFill>
                    <a:srgbClr val="FFFFFF"/>
                  </a:solidFill>
                  <a:latin typeface="Agrandir Wide Medium"/>
                  <a:ea typeface="Agrandir Wide Medium"/>
                  <a:cs typeface="Agrandir Wide Medium"/>
                  <a:sym typeface="Agrandir Wide Medium"/>
                </a:rPr>
                <a:t>3</a:t>
              </a:r>
            </a:p>
          </p:txBody>
        </p:sp>
      </p:grpSp>
      <p:grpSp>
        <p:nvGrpSpPr>
          <p:cNvPr id="66" name="Group 19">
            <a:extLst>
              <a:ext uri="{FF2B5EF4-FFF2-40B4-BE49-F238E27FC236}">
                <a16:creationId xmlns:a16="http://schemas.microsoft.com/office/drawing/2014/main" id="{2B1C6C33-FD12-D9A1-A33C-5D2D7FEEF7CE}"/>
              </a:ext>
            </a:extLst>
          </p:cNvPr>
          <p:cNvGrpSpPr/>
          <p:nvPr/>
        </p:nvGrpSpPr>
        <p:grpSpPr>
          <a:xfrm>
            <a:off x="9909216" y="5980464"/>
            <a:ext cx="696985" cy="689071"/>
            <a:chOff x="0" y="0"/>
            <a:chExt cx="929313" cy="918761"/>
          </a:xfrm>
        </p:grpSpPr>
        <p:sp>
          <p:nvSpPr>
            <p:cNvPr id="67" name="Freeform 20">
              <a:extLst>
                <a:ext uri="{FF2B5EF4-FFF2-40B4-BE49-F238E27FC236}">
                  <a16:creationId xmlns:a16="http://schemas.microsoft.com/office/drawing/2014/main" id="{D3E8AFD1-B316-9085-1E5D-01B8CB27EF0B}"/>
                </a:ext>
              </a:extLst>
            </p:cNvPr>
            <p:cNvSpPr/>
            <p:nvPr/>
          </p:nvSpPr>
          <p:spPr>
            <a:xfrm>
              <a:off x="0" y="0"/>
              <a:ext cx="929313" cy="918761"/>
            </a:xfrm>
            <a:custGeom>
              <a:avLst/>
              <a:gdLst/>
              <a:ahLst/>
              <a:cxnLst/>
              <a:rect l="l" t="t" r="r" b="b"/>
              <a:pathLst>
                <a:path w="929313" h="918761">
                  <a:moveTo>
                    <a:pt x="0" y="0"/>
                  </a:moveTo>
                  <a:lnTo>
                    <a:pt x="929313" y="0"/>
                  </a:lnTo>
                  <a:lnTo>
                    <a:pt x="929313" y="918761"/>
                  </a:lnTo>
                  <a:lnTo>
                    <a:pt x="0" y="918761"/>
                  </a:lnTo>
                  <a:lnTo>
                    <a:pt x="0" y="0"/>
                  </a:lnTo>
                  <a:close/>
                </a:path>
              </a:pathLst>
            </a:custGeom>
            <a:blipFill>
              <a:blip r:embed="rId4">
                <a:extLst>
                  <a:ext uri="{96DAC541-7B7A-43D3-8B79-37D633B846F1}">
                    <asvg:svgBlip xmlns:asvg="http://schemas.microsoft.com/office/drawing/2016/SVG/main" r:embed="rId5"/>
                  </a:ext>
                </a:extLst>
              </a:blip>
              <a:stretch>
                <a:fillRect t="-114" b="-114"/>
              </a:stretch>
            </a:blipFill>
          </p:spPr>
          <p:txBody>
            <a:bodyPr/>
            <a:lstStyle/>
            <a:p>
              <a:endParaRPr lang="en-IN"/>
            </a:p>
          </p:txBody>
        </p:sp>
        <p:sp>
          <p:nvSpPr>
            <p:cNvPr id="68" name="TextBox 21">
              <a:extLst>
                <a:ext uri="{FF2B5EF4-FFF2-40B4-BE49-F238E27FC236}">
                  <a16:creationId xmlns:a16="http://schemas.microsoft.com/office/drawing/2014/main" id="{A8A48F11-2036-8695-D10E-3B3A19D32C37}"/>
                </a:ext>
              </a:extLst>
            </p:cNvPr>
            <p:cNvSpPr txBox="1"/>
            <p:nvPr/>
          </p:nvSpPr>
          <p:spPr>
            <a:xfrm>
              <a:off x="204305" y="88191"/>
              <a:ext cx="491714" cy="629489"/>
            </a:xfrm>
            <a:prstGeom prst="rect">
              <a:avLst/>
            </a:prstGeom>
          </p:spPr>
          <p:txBody>
            <a:bodyPr lIns="0" tIns="0" rIns="0" bIns="0" rtlCol="0" anchor="t">
              <a:spAutoFit/>
            </a:bodyPr>
            <a:lstStyle/>
            <a:p>
              <a:pPr marL="0" lvl="0" indent="0" algn="ctr">
                <a:lnSpc>
                  <a:spcPts val="3941"/>
                </a:lnSpc>
                <a:spcBef>
                  <a:spcPct val="0"/>
                </a:spcBef>
              </a:pPr>
              <a:r>
                <a:rPr lang="en-US" sz="2815" b="1" dirty="0">
                  <a:solidFill>
                    <a:srgbClr val="FFFFFF"/>
                  </a:solidFill>
                  <a:latin typeface="Agrandir Wide Medium"/>
                  <a:ea typeface="Agrandir Wide Medium"/>
                  <a:cs typeface="Agrandir Wide Medium"/>
                  <a:sym typeface="Agrandir Wide Medium"/>
                </a:rPr>
                <a:t>4</a:t>
              </a:r>
            </a:p>
          </p:txBody>
        </p:sp>
      </p:grpSp>
      <p:grpSp>
        <p:nvGrpSpPr>
          <p:cNvPr id="69" name="Group 19">
            <a:extLst>
              <a:ext uri="{FF2B5EF4-FFF2-40B4-BE49-F238E27FC236}">
                <a16:creationId xmlns:a16="http://schemas.microsoft.com/office/drawing/2014/main" id="{14695B25-266B-A425-044A-57E9158480F0}"/>
              </a:ext>
            </a:extLst>
          </p:cNvPr>
          <p:cNvGrpSpPr/>
          <p:nvPr/>
        </p:nvGrpSpPr>
        <p:grpSpPr>
          <a:xfrm>
            <a:off x="9944706" y="7393575"/>
            <a:ext cx="696985" cy="689071"/>
            <a:chOff x="0" y="0"/>
            <a:chExt cx="929313" cy="918761"/>
          </a:xfrm>
        </p:grpSpPr>
        <p:sp>
          <p:nvSpPr>
            <p:cNvPr id="70" name="Freeform 20">
              <a:extLst>
                <a:ext uri="{FF2B5EF4-FFF2-40B4-BE49-F238E27FC236}">
                  <a16:creationId xmlns:a16="http://schemas.microsoft.com/office/drawing/2014/main" id="{7D6216CD-7A0B-5E23-E931-D129AD3C5932}"/>
                </a:ext>
              </a:extLst>
            </p:cNvPr>
            <p:cNvSpPr/>
            <p:nvPr/>
          </p:nvSpPr>
          <p:spPr>
            <a:xfrm>
              <a:off x="0" y="0"/>
              <a:ext cx="929313" cy="918761"/>
            </a:xfrm>
            <a:custGeom>
              <a:avLst/>
              <a:gdLst/>
              <a:ahLst/>
              <a:cxnLst/>
              <a:rect l="l" t="t" r="r" b="b"/>
              <a:pathLst>
                <a:path w="929313" h="918761">
                  <a:moveTo>
                    <a:pt x="0" y="0"/>
                  </a:moveTo>
                  <a:lnTo>
                    <a:pt x="929313" y="0"/>
                  </a:lnTo>
                  <a:lnTo>
                    <a:pt x="929313" y="918761"/>
                  </a:lnTo>
                  <a:lnTo>
                    <a:pt x="0" y="918761"/>
                  </a:lnTo>
                  <a:lnTo>
                    <a:pt x="0" y="0"/>
                  </a:lnTo>
                  <a:close/>
                </a:path>
              </a:pathLst>
            </a:custGeom>
            <a:blipFill>
              <a:blip r:embed="rId4">
                <a:extLst>
                  <a:ext uri="{96DAC541-7B7A-43D3-8B79-37D633B846F1}">
                    <asvg:svgBlip xmlns:asvg="http://schemas.microsoft.com/office/drawing/2016/SVG/main" r:embed="rId5"/>
                  </a:ext>
                </a:extLst>
              </a:blip>
              <a:stretch>
                <a:fillRect t="-114" b="-114"/>
              </a:stretch>
            </a:blipFill>
          </p:spPr>
          <p:txBody>
            <a:bodyPr/>
            <a:lstStyle/>
            <a:p>
              <a:endParaRPr lang="en-IN"/>
            </a:p>
          </p:txBody>
        </p:sp>
        <p:sp>
          <p:nvSpPr>
            <p:cNvPr id="71" name="TextBox 21">
              <a:extLst>
                <a:ext uri="{FF2B5EF4-FFF2-40B4-BE49-F238E27FC236}">
                  <a16:creationId xmlns:a16="http://schemas.microsoft.com/office/drawing/2014/main" id="{9F98BA60-B34B-B937-76D1-AA89BD7A8F4E}"/>
                </a:ext>
              </a:extLst>
            </p:cNvPr>
            <p:cNvSpPr txBox="1"/>
            <p:nvPr/>
          </p:nvSpPr>
          <p:spPr>
            <a:xfrm>
              <a:off x="204305" y="88191"/>
              <a:ext cx="491714" cy="629489"/>
            </a:xfrm>
            <a:prstGeom prst="rect">
              <a:avLst/>
            </a:prstGeom>
          </p:spPr>
          <p:txBody>
            <a:bodyPr lIns="0" tIns="0" rIns="0" bIns="0" rtlCol="0" anchor="t">
              <a:spAutoFit/>
            </a:bodyPr>
            <a:lstStyle/>
            <a:p>
              <a:pPr marL="0" lvl="0" indent="0" algn="ctr">
                <a:lnSpc>
                  <a:spcPts val="3941"/>
                </a:lnSpc>
                <a:spcBef>
                  <a:spcPct val="0"/>
                </a:spcBef>
              </a:pPr>
              <a:r>
                <a:rPr lang="en-US" sz="2815" b="1" dirty="0">
                  <a:solidFill>
                    <a:srgbClr val="FFFFFF"/>
                  </a:solidFill>
                  <a:latin typeface="Agrandir Wide Medium"/>
                  <a:ea typeface="Agrandir Wide Medium"/>
                  <a:cs typeface="Agrandir Wide Medium"/>
                  <a:sym typeface="Agrandir Wide Medium"/>
                </a:rPr>
                <a:t>5</a:t>
              </a:r>
            </a:p>
          </p:txBody>
        </p:sp>
      </p:grpSp>
      <p:sp>
        <p:nvSpPr>
          <p:cNvPr id="72" name="TextBox 71">
            <a:extLst>
              <a:ext uri="{FF2B5EF4-FFF2-40B4-BE49-F238E27FC236}">
                <a16:creationId xmlns:a16="http://schemas.microsoft.com/office/drawing/2014/main" id="{BAE44EE6-F0AC-775F-0AF8-51B4761D6DC4}"/>
              </a:ext>
            </a:extLst>
          </p:cNvPr>
          <p:cNvSpPr txBox="1"/>
          <p:nvPr/>
        </p:nvSpPr>
        <p:spPr>
          <a:xfrm>
            <a:off x="10947673" y="2208538"/>
            <a:ext cx="3373725" cy="5693866"/>
          </a:xfrm>
          <a:prstGeom prst="rect">
            <a:avLst/>
          </a:prstGeom>
          <a:noFill/>
        </p:spPr>
        <p:txBody>
          <a:bodyPr wrap="square" rtlCol="0">
            <a:spAutoFit/>
          </a:bodyPr>
          <a:lstStyle/>
          <a:p>
            <a:r>
              <a:rPr lang="en-US" sz="2800" dirty="0"/>
              <a:t>DEFINE</a:t>
            </a:r>
          </a:p>
          <a:p>
            <a:endParaRPr lang="en-US" sz="2800" dirty="0"/>
          </a:p>
          <a:p>
            <a:endParaRPr lang="en-US" sz="2800" dirty="0"/>
          </a:p>
          <a:p>
            <a:r>
              <a:rPr lang="en-IN" sz="2800" dirty="0"/>
              <a:t>EMPATHIZE</a:t>
            </a:r>
          </a:p>
          <a:p>
            <a:endParaRPr lang="en-IN" sz="2800" dirty="0"/>
          </a:p>
          <a:p>
            <a:endParaRPr lang="en-IN" sz="2800" dirty="0"/>
          </a:p>
          <a:p>
            <a:r>
              <a:rPr lang="en-US" sz="2800" dirty="0"/>
              <a:t>IDEATE</a:t>
            </a:r>
          </a:p>
          <a:p>
            <a:endParaRPr lang="en-US" sz="2800" dirty="0"/>
          </a:p>
          <a:p>
            <a:endParaRPr lang="en-US" sz="2800" dirty="0"/>
          </a:p>
          <a:p>
            <a:r>
              <a:rPr lang="en-IN" sz="2800" dirty="0"/>
              <a:t>PROTOTYPE</a:t>
            </a:r>
          </a:p>
          <a:p>
            <a:endParaRPr lang="en-IN" sz="2800" dirty="0"/>
          </a:p>
          <a:p>
            <a:endParaRPr lang="en-IN" sz="2800" dirty="0"/>
          </a:p>
          <a:p>
            <a:r>
              <a:rPr lang="en-IN" sz="2800" dirty="0"/>
              <a:t>TEST</a:t>
            </a:r>
            <a:endParaRPr lang="en-US" sz="2800" dirty="0"/>
          </a:p>
        </p:txBody>
      </p:sp>
      <p:pic>
        <p:nvPicPr>
          <p:cNvPr id="14" name="Picture 13">
            <a:extLst>
              <a:ext uri="{FF2B5EF4-FFF2-40B4-BE49-F238E27FC236}">
                <a16:creationId xmlns:a16="http://schemas.microsoft.com/office/drawing/2014/main" id="{3F39A331-FD04-2BD9-6939-5B16DA5395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pic>
        <p:nvPicPr>
          <p:cNvPr id="16" name="Picture 15">
            <a:extLst>
              <a:ext uri="{FF2B5EF4-FFF2-40B4-BE49-F238E27FC236}">
                <a16:creationId xmlns:a16="http://schemas.microsoft.com/office/drawing/2014/main" id="{99987F6B-5081-5466-CD66-B6D292E72B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9162" y="4919929"/>
            <a:ext cx="8115301" cy="3705225"/>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grpSp>
        <p:nvGrpSpPr>
          <p:cNvPr id="2" name="Group 2"/>
          <p:cNvGrpSpPr/>
          <p:nvPr/>
        </p:nvGrpSpPr>
        <p:grpSpPr>
          <a:xfrm>
            <a:off x="-149263" y="-841322"/>
            <a:ext cx="18586525" cy="12252852"/>
            <a:chOff x="0" y="0"/>
            <a:chExt cx="24782033" cy="16337136"/>
          </a:xfrm>
        </p:grpSpPr>
        <p:grpSp>
          <p:nvGrpSpPr>
            <p:cNvPr id="3" name="Group 3"/>
            <p:cNvGrpSpPr/>
            <p:nvPr/>
          </p:nvGrpSpPr>
          <p:grpSpPr>
            <a:xfrm rot="-5400000">
              <a:off x="4758185" y="-4758185"/>
              <a:ext cx="15265663" cy="24782033"/>
              <a:chOff x="0" y="0"/>
              <a:chExt cx="3290570" cy="3204210"/>
            </a:xfrm>
          </p:grpSpPr>
          <p:sp>
            <p:nvSpPr>
              <p:cNvPr id="4" name="Freeform 4"/>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5" name="Group 5"/>
            <p:cNvGrpSpPr/>
            <p:nvPr/>
          </p:nvGrpSpPr>
          <p:grpSpPr>
            <a:xfrm rot="-10800000">
              <a:off x="88900" y="1729900"/>
              <a:ext cx="24693133" cy="14607236"/>
              <a:chOff x="0" y="0"/>
              <a:chExt cx="3290570" cy="3204210"/>
            </a:xfrm>
          </p:grpSpPr>
          <p:sp>
            <p:nvSpPr>
              <p:cNvPr id="6" name="Freeform 6"/>
              <p:cNvSpPr/>
              <p:nvPr/>
            </p:nvSpPr>
            <p:spPr>
              <a:xfrm>
                <a:off x="0" y="0"/>
                <a:ext cx="10919454" cy="5837825"/>
              </a:xfrm>
              <a:custGeom>
                <a:avLst/>
                <a:gdLst/>
                <a:ahLst/>
                <a:cxnLst/>
                <a:rect l="l" t="t" r="r" b="b"/>
                <a:pathLst>
                  <a:path w="10919454" h="5837825">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txBody>
              <a:bodyPr/>
              <a:lstStyle/>
              <a:p>
                <a:endParaRPr lang="en-IN"/>
              </a:p>
            </p:txBody>
          </p:sp>
        </p:grpSp>
      </p:grpSp>
      <p:grpSp>
        <p:nvGrpSpPr>
          <p:cNvPr id="7" name="Group 7"/>
          <p:cNvGrpSpPr/>
          <p:nvPr/>
        </p:nvGrpSpPr>
        <p:grpSpPr>
          <a:xfrm>
            <a:off x="1028700" y="1006104"/>
            <a:ext cx="16230600" cy="2790655"/>
            <a:chOff x="0" y="-12973"/>
            <a:chExt cx="9318553" cy="1602212"/>
          </a:xfrm>
        </p:grpSpPr>
        <p:sp>
          <p:nvSpPr>
            <p:cNvPr id="8" name="Freeform 8"/>
            <p:cNvSpPr/>
            <p:nvPr/>
          </p:nvSpPr>
          <p:spPr>
            <a:xfrm>
              <a:off x="80010" y="80010"/>
              <a:ext cx="9225843" cy="1496529"/>
            </a:xfrm>
            <a:custGeom>
              <a:avLst/>
              <a:gdLst/>
              <a:ahLst/>
              <a:cxnLst/>
              <a:rect l="l" t="t" r="r" b="b"/>
              <a:pathLst>
                <a:path w="9225843" h="1496529">
                  <a:moveTo>
                    <a:pt x="0" y="1441919"/>
                  </a:moveTo>
                  <a:lnTo>
                    <a:pt x="0" y="1496529"/>
                  </a:lnTo>
                  <a:lnTo>
                    <a:pt x="9225843" y="1496529"/>
                  </a:lnTo>
                  <a:lnTo>
                    <a:pt x="9225843" y="0"/>
                  </a:lnTo>
                  <a:lnTo>
                    <a:pt x="9171233" y="0"/>
                  </a:lnTo>
                  <a:lnTo>
                    <a:pt x="9171233" y="1441919"/>
                  </a:lnTo>
                  <a:close/>
                </a:path>
              </a:pathLst>
            </a:custGeom>
            <a:solidFill>
              <a:srgbClr val="E3E5FF"/>
            </a:solidFill>
          </p:spPr>
          <p:txBody>
            <a:bodyPr/>
            <a:lstStyle/>
            <a:p>
              <a:endParaRPr lang="en-IN"/>
            </a:p>
          </p:txBody>
        </p:sp>
        <p:sp>
          <p:nvSpPr>
            <p:cNvPr id="9" name="Freeform 9"/>
            <p:cNvSpPr/>
            <p:nvPr/>
          </p:nvSpPr>
          <p:spPr>
            <a:xfrm>
              <a:off x="67310" y="67310"/>
              <a:ext cx="9251243" cy="1521929"/>
            </a:xfrm>
            <a:custGeom>
              <a:avLst/>
              <a:gdLst/>
              <a:ahLst/>
              <a:cxnLst/>
              <a:rect l="l" t="t" r="r" b="b"/>
              <a:pathLst>
                <a:path w="9251243" h="1521929">
                  <a:moveTo>
                    <a:pt x="9183933" y="0"/>
                  </a:moveTo>
                  <a:lnTo>
                    <a:pt x="9183933" y="12700"/>
                  </a:lnTo>
                  <a:lnTo>
                    <a:pt x="9238543" y="12700"/>
                  </a:lnTo>
                  <a:lnTo>
                    <a:pt x="9238543" y="1509229"/>
                  </a:lnTo>
                  <a:lnTo>
                    <a:pt x="12700" y="1509229"/>
                  </a:lnTo>
                  <a:lnTo>
                    <a:pt x="12700" y="1454619"/>
                  </a:lnTo>
                  <a:lnTo>
                    <a:pt x="0" y="1454619"/>
                  </a:lnTo>
                  <a:lnTo>
                    <a:pt x="0" y="1521929"/>
                  </a:lnTo>
                  <a:lnTo>
                    <a:pt x="9251243" y="1521929"/>
                  </a:lnTo>
                  <a:lnTo>
                    <a:pt x="9251243" y="0"/>
                  </a:lnTo>
                  <a:close/>
                </a:path>
              </a:pathLst>
            </a:custGeom>
            <a:solidFill>
              <a:srgbClr val="000000"/>
            </a:solidFill>
          </p:spPr>
          <p:txBody>
            <a:bodyPr/>
            <a:lstStyle/>
            <a:p>
              <a:endParaRPr lang="en-IN"/>
            </a:p>
          </p:txBody>
        </p:sp>
        <p:sp>
          <p:nvSpPr>
            <p:cNvPr id="10" name="Freeform 10"/>
            <p:cNvSpPr/>
            <p:nvPr/>
          </p:nvSpPr>
          <p:spPr>
            <a:xfrm>
              <a:off x="12700" y="-12973"/>
              <a:ext cx="9225843" cy="1496529"/>
            </a:xfrm>
            <a:custGeom>
              <a:avLst/>
              <a:gdLst/>
              <a:ahLst/>
              <a:cxnLst/>
              <a:rect l="l" t="t" r="r" b="b"/>
              <a:pathLst>
                <a:path w="9225843" h="1496529">
                  <a:moveTo>
                    <a:pt x="0" y="0"/>
                  </a:moveTo>
                  <a:lnTo>
                    <a:pt x="9225843" y="0"/>
                  </a:lnTo>
                  <a:lnTo>
                    <a:pt x="9225843" y="1496529"/>
                  </a:lnTo>
                  <a:lnTo>
                    <a:pt x="0" y="1496529"/>
                  </a:lnTo>
                  <a:close/>
                </a:path>
              </a:pathLst>
            </a:custGeom>
            <a:solidFill>
              <a:srgbClr val="FFFFFF"/>
            </a:solidFill>
          </p:spPr>
          <p:txBody>
            <a:bodyPr/>
            <a:lstStyle/>
            <a:p>
              <a:endParaRPr lang="en-IN"/>
            </a:p>
          </p:txBody>
        </p:sp>
        <p:sp>
          <p:nvSpPr>
            <p:cNvPr id="11" name="Freeform 11"/>
            <p:cNvSpPr/>
            <p:nvPr/>
          </p:nvSpPr>
          <p:spPr>
            <a:xfrm>
              <a:off x="0" y="0"/>
              <a:ext cx="9251243" cy="1521929"/>
            </a:xfrm>
            <a:custGeom>
              <a:avLst/>
              <a:gdLst/>
              <a:ahLst/>
              <a:cxnLst/>
              <a:rect l="l" t="t" r="r" b="b"/>
              <a:pathLst>
                <a:path w="9251243" h="1521929">
                  <a:moveTo>
                    <a:pt x="80010" y="1521929"/>
                  </a:moveTo>
                  <a:lnTo>
                    <a:pt x="9251243" y="1521929"/>
                  </a:lnTo>
                  <a:lnTo>
                    <a:pt x="9251243" y="80010"/>
                  </a:lnTo>
                  <a:lnTo>
                    <a:pt x="9251243" y="67310"/>
                  </a:lnTo>
                  <a:lnTo>
                    <a:pt x="9251243" y="0"/>
                  </a:lnTo>
                  <a:lnTo>
                    <a:pt x="0" y="0"/>
                  </a:lnTo>
                  <a:lnTo>
                    <a:pt x="0" y="1521929"/>
                  </a:lnTo>
                  <a:lnTo>
                    <a:pt x="67310" y="1521929"/>
                  </a:lnTo>
                  <a:lnTo>
                    <a:pt x="80010" y="1521929"/>
                  </a:lnTo>
                  <a:close/>
                  <a:moveTo>
                    <a:pt x="12700" y="12700"/>
                  </a:moveTo>
                  <a:lnTo>
                    <a:pt x="9238543" y="12700"/>
                  </a:lnTo>
                  <a:lnTo>
                    <a:pt x="9238543" y="1509229"/>
                  </a:lnTo>
                  <a:lnTo>
                    <a:pt x="12700" y="1509229"/>
                  </a:lnTo>
                  <a:lnTo>
                    <a:pt x="12700" y="12700"/>
                  </a:lnTo>
                  <a:close/>
                </a:path>
              </a:pathLst>
            </a:custGeom>
            <a:solidFill>
              <a:srgbClr val="000000"/>
            </a:solidFill>
          </p:spPr>
          <p:txBody>
            <a:bodyPr/>
            <a:lstStyle/>
            <a:p>
              <a:endParaRPr lang="en-IN"/>
            </a:p>
          </p:txBody>
        </p:sp>
      </p:grpSp>
      <p:grpSp>
        <p:nvGrpSpPr>
          <p:cNvPr id="12" name="Group 12"/>
          <p:cNvGrpSpPr/>
          <p:nvPr/>
        </p:nvGrpSpPr>
        <p:grpSpPr>
          <a:xfrm>
            <a:off x="1028700" y="4748643"/>
            <a:ext cx="16230600" cy="5104262"/>
            <a:chOff x="0" y="0"/>
            <a:chExt cx="10748599" cy="3380261"/>
          </a:xfrm>
        </p:grpSpPr>
        <p:sp>
          <p:nvSpPr>
            <p:cNvPr id="13" name="Freeform 13"/>
            <p:cNvSpPr/>
            <p:nvPr/>
          </p:nvSpPr>
          <p:spPr>
            <a:xfrm>
              <a:off x="80010" y="80010"/>
              <a:ext cx="10655888" cy="3287551"/>
            </a:xfrm>
            <a:custGeom>
              <a:avLst/>
              <a:gdLst/>
              <a:ahLst/>
              <a:cxnLst/>
              <a:rect l="l" t="t" r="r" b="b"/>
              <a:pathLst>
                <a:path w="10655888" h="3287551">
                  <a:moveTo>
                    <a:pt x="0" y="3232941"/>
                  </a:moveTo>
                  <a:lnTo>
                    <a:pt x="0" y="3287551"/>
                  </a:lnTo>
                  <a:lnTo>
                    <a:pt x="10655888" y="3287551"/>
                  </a:lnTo>
                  <a:lnTo>
                    <a:pt x="10655888" y="0"/>
                  </a:lnTo>
                  <a:lnTo>
                    <a:pt x="10601278" y="0"/>
                  </a:lnTo>
                  <a:lnTo>
                    <a:pt x="10601278" y="3232941"/>
                  </a:lnTo>
                  <a:close/>
                </a:path>
              </a:pathLst>
            </a:custGeom>
            <a:solidFill>
              <a:srgbClr val="D1F3C8"/>
            </a:solidFill>
          </p:spPr>
          <p:txBody>
            <a:bodyPr/>
            <a:lstStyle/>
            <a:p>
              <a:endParaRPr lang="en-IN"/>
            </a:p>
          </p:txBody>
        </p:sp>
        <p:sp>
          <p:nvSpPr>
            <p:cNvPr id="14" name="Freeform 14"/>
            <p:cNvSpPr/>
            <p:nvPr/>
          </p:nvSpPr>
          <p:spPr>
            <a:xfrm>
              <a:off x="67310" y="67310"/>
              <a:ext cx="10681288" cy="3312951"/>
            </a:xfrm>
            <a:custGeom>
              <a:avLst/>
              <a:gdLst/>
              <a:ahLst/>
              <a:cxnLst/>
              <a:rect l="l" t="t" r="r" b="b"/>
              <a:pathLst>
                <a:path w="10681288" h="3312951">
                  <a:moveTo>
                    <a:pt x="10613978" y="0"/>
                  </a:moveTo>
                  <a:lnTo>
                    <a:pt x="10613978" y="12700"/>
                  </a:lnTo>
                  <a:lnTo>
                    <a:pt x="10668588" y="12700"/>
                  </a:lnTo>
                  <a:lnTo>
                    <a:pt x="10668588" y="3300251"/>
                  </a:lnTo>
                  <a:lnTo>
                    <a:pt x="12700" y="3300251"/>
                  </a:lnTo>
                  <a:lnTo>
                    <a:pt x="12700" y="3245641"/>
                  </a:lnTo>
                  <a:lnTo>
                    <a:pt x="0" y="3245641"/>
                  </a:lnTo>
                  <a:lnTo>
                    <a:pt x="0" y="3312951"/>
                  </a:lnTo>
                  <a:lnTo>
                    <a:pt x="10681288" y="3312951"/>
                  </a:lnTo>
                  <a:lnTo>
                    <a:pt x="10681288" y="0"/>
                  </a:lnTo>
                  <a:close/>
                </a:path>
              </a:pathLst>
            </a:custGeom>
            <a:solidFill>
              <a:srgbClr val="000000"/>
            </a:solidFill>
          </p:spPr>
          <p:txBody>
            <a:bodyPr/>
            <a:lstStyle/>
            <a:p>
              <a:endParaRPr lang="en-IN"/>
            </a:p>
          </p:txBody>
        </p:sp>
        <p:sp>
          <p:nvSpPr>
            <p:cNvPr id="15" name="Freeform 15"/>
            <p:cNvSpPr/>
            <p:nvPr/>
          </p:nvSpPr>
          <p:spPr>
            <a:xfrm>
              <a:off x="12700" y="12700"/>
              <a:ext cx="10655888" cy="3287551"/>
            </a:xfrm>
            <a:custGeom>
              <a:avLst/>
              <a:gdLst/>
              <a:ahLst/>
              <a:cxnLst/>
              <a:rect l="l" t="t" r="r" b="b"/>
              <a:pathLst>
                <a:path w="10655888" h="3287551">
                  <a:moveTo>
                    <a:pt x="0" y="0"/>
                  </a:moveTo>
                  <a:lnTo>
                    <a:pt x="10655888" y="0"/>
                  </a:lnTo>
                  <a:lnTo>
                    <a:pt x="10655888" y="3287551"/>
                  </a:lnTo>
                  <a:lnTo>
                    <a:pt x="0" y="3287551"/>
                  </a:lnTo>
                  <a:close/>
                </a:path>
              </a:pathLst>
            </a:custGeom>
            <a:solidFill>
              <a:srgbClr val="FFFFFF"/>
            </a:solidFill>
          </p:spPr>
          <p:txBody>
            <a:bodyPr/>
            <a:lstStyle/>
            <a:p>
              <a:endParaRPr lang="en-IN"/>
            </a:p>
          </p:txBody>
        </p:sp>
        <p:sp>
          <p:nvSpPr>
            <p:cNvPr id="16" name="Freeform 16"/>
            <p:cNvSpPr/>
            <p:nvPr/>
          </p:nvSpPr>
          <p:spPr>
            <a:xfrm>
              <a:off x="0" y="0"/>
              <a:ext cx="10681288" cy="3312951"/>
            </a:xfrm>
            <a:custGeom>
              <a:avLst/>
              <a:gdLst/>
              <a:ahLst/>
              <a:cxnLst/>
              <a:rect l="l" t="t" r="r" b="b"/>
              <a:pathLst>
                <a:path w="10681288" h="3312951">
                  <a:moveTo>
                    <a:pt x="80010" y="3312951"/>
                  </a:moveTo>
                  <a:lnTo>
                    <a:pt x="10681288" y="3312951"/>
                  </a:lnTo>
                  <a:lnTo>
                    <a:pt x="10681288" y="80010"/>
                  </a:lnTo>
                  <a:lnTo>
                    <a:pt x="10681288" y="67310"/>
                  </a:lnTo>
                  <a:lnTo>
                    <a:pt x="10681288" y="0"/>
                  </a:lnTo>
                  <a:lnTo>
                    <a:pt x="0" y="0"/>
                  </a:lnTo>
                  <a:lnTo>
                    <a:pt x="0" y="3312951"/>
                  </a:lnTo>
                  <a:lnTo>
                    <a:pt x="67310" y="3312951"/>
                  </a:lnTo>
                  <a:lnTo>
                    <a:pt x="80010" y="3312951"/>
                  </a:lnTo>
                  <a:close/>
                  <a:moveTo>
                    <a:pt x="12700" y="12700"/>
                  </a:moveTo>
                  <a:lnTo>
                    <a:pt x="10668588" y="12700"/>
                  </a:lnTo>
                  <a:lnTo>
                    <a:pt x="10668588" y="3300251"/>
                  </a:lnTo>
                  <a:lnTo>
                    <a:pt x="12700" y="3300251"/>
                  </a:lnTo>
                  <a:lnTo>
                    <a:pt x="12700" y="12700"/>
                  </a:lnTo>
                  <a:close/>
                </a:path>
              </a:pathLst>
            </a:custGeom>
            <a:solidFill>
              <a:srgbClr val="000000"/>
            </a:solidFill>
          </p:spPr>
          <p:txBody>
            <a:bodyPr/>
            <a:lstStyle/>
            <a:p>
              <a:endParaRPr lang="en-IN"/>
            </a:p>
          </p:txBody>
        </p:sp>
      </p:grpSp>
      <p:grpSp>
        <p:nvGrpSpPr>
          <p:cNvPr id="18" name="Group 18"/>
          <p:cNvGrpSpPr/>
          <p:nvPr/>
        </p:nvGrpSpPr>
        <p:grpSpPr>
          <a:xfrm>
            <a:off x="1028700" y="4154038"/>
            <a:ext cx="16142863" cy="632973"/>
            <a:chOff x="0" y="0"/>
            <a:chExt cx="118125963" cy="4631804"/>
          </a:xfrm>
        </p:grpSpPr>
        <p:sp>
          <p:nvSpPr>
            <p:cNvPr id="19" name="Freeform 19"/>
            <p:cNvSpPr/>
            <p:nvPr/>
          </p:nvSpPr>
          <p:spPr>
            <a:xfrm>
              <a:off x="72390" y="72390"/>
              <a:ext cx="117981179" cy="4487024"/>
            </a:xfrm>
            <a:custGeom>
              <a:avLst/>
              <a:gdLst/>
              <a:ahLst/>
              <a:cxnLst/>
              <a:rect l="l" t="t" r="r" b="b"/>
              <a:pathLst>
                <a:path w="117981179" h="4487024">
                  <a:moveTo>
                    <a:pt x="0" y="0"/>
                  </a:moveTo>
                  <a:lnTo>
                    <a:pt x="117981179" y="0"/>
                  </a:lnTo>
                  <a:lnTo>
                    <a:pt x="117981179" y="4487024"/>
                  </a:lnTo>
                  <a:lnTo>
                    <a:pt x="0" y="4487024"/>
                  </a:lnTo>
                  <a:lnTo>
                    <a:pt x="0" y="0"/>
                  </a:lnTo>
                  <a:close/>
                </a:path>
              </a:pathLst>
            </a:custGeom>
            <a:solidFill>
              <a:srgbClr val="D1F3C8"/>
            </a:solidFill>
          </p:spPr>
          <p:txBody>
            <a:bodyPr/>
            <a:lstStyle/>
            <a:p>
              <a:endParaRPr lang="en-IN"/>
            </a:p>
          </p:txBody>
        </p:sp>
        <p:sp>
          <p:nvSpPr>
            <p:cNvPr id="20" name="Freeform 20"/>
            <p:cNvSpPr/>
            <p:nvPr/>
          </p:nvSpPr>
          <p:spPr>
            <a:xfrm>
              <a:off x="0" y="0"/>
              <a:ext cx="118125962" cy="4631804"/>
            </a:xfrm>
            <a:custGeom>
              <a:avLst/>
              <a:gdLst/>
              <a:ahLst/>
              <a:cxnLst/>
              <a:rect l="l" t="t" r="r" b="b"/>
              <a:pathLst>
                <a:path w="118125962" h="4631804">
                  <a:moveTo>
                    <a:pt x="117981189" y="4487024"/>
                  </a:moveTo>
                  <a:lnTo>
                    <a:pt x="118125962" y="4487024"/>
                  </a:lnTo>
                  <a:lnTo>
                    <a:pt x="118125962" y="4631804"/>
                  </a:lnTo>
                  <a:lnTo>
                    <a:pt x="117981189" y="4631804"/>
                  </a:lnTo>
                  <a:lnTo>
                    <a:pt x="117981189" y="4487024"/>
                  </a:lnTo>
                  <a:close/>
                  <a:moveTo>
                    <a:pt x="0" y="144780"/>
                  </a:moveTo>
                  <a:lnTo>
                    <a:pt x="144780" y="144780"/>
                  </a:lnTo>
                  <a:lnTo>
                    <a:pt x="144780" y="4487024"/>
                  </a:lnTo>
                  <a:lnTo>
                    <a:pt x="0" y="4487024"/>
                  </a:lnTo>
                  <a:lnTo>
                    <a:pt x="0" y="144780"/>
                  </a:lnTo>
                  <a:close/>
                  <a:moveTo>
                    <a:pt x="0" y="4487024"/>
                  </a:moveTo>
                  <a:lnTo>
                    <a:pt x="144780" y="4487024"/>
                  </a:lnTo>
                  <a:lnTo>
                    <a:pt x="144780" y="4631804"/>
                  </a:lnTo>
                  <a:lnTo>
                    <a:pt x="0" y="4631804"/>
                  </a:lnTo>
                  <a:lnTo>
                    <a:pt x="0" y="4487024"/>
                  </a:lnTo>
                  <a:close/>
                  <a:moveTo>
                    <a:pt x="117981189" y="144780"/>
                  </a:moveTo>
                  <a:lnTo>
                    <a:pt x="118125962" y="144780"/>
                  </a:lnTo>
                  <a:lnTo>
                    <a:pt x="118125962" y="4487024"/>
                  </a:lnTo>
                  <a:lnTo>
                    <a:pt x="117981189" y="4487024"/>
                  </a:lnTo>
                  <a:lnTo>
                    <a:pt x="117981189" y="144780"/>
                  </a:lnTo>
                  <a:close/>
                  <a:moveTo>
                    <a:pt x="144780" y="4487024"/>
                  </a:moveTo>
                  <a:lnTo>
                    <a:pt x="117981189" y="4487024"/>
                  </a:lnTo>
                  <a:lnTo>
                    <a:pt x="117981189" y="4631804"/>
                  </a:lnTo>
                  <a:lnTo>
                    <a:pt x="144780" y="4631804"/>
                  </a:lnTo>
                  <a:lnTo>
                    <a:pt x="144780" y="4487024"/>
                  </a:lnTo>
                  <a:close/>
                  <a:moveTo>
                    <a:pt x="117981189" y="0"/>
                  </a:moveTo>
                  <a:lnTo>
                    <a:pt x="118125962" y="0"/>
                  </a:lnTo>
                  <a:lnTo>
                    <a:pt x="118125962" y="144780"/>
                  </a:lnTo>
                  <a:lnTo>
                    <a:pt x="117981189" y="144780"/>
                  </a:lnTo>
                  <a:lnTo>
                    <a:pt x="117981189" y="0"/>
                  </a:lnTo>
                  <a:close/>
                  <a:moveTo>
                    <a:pt x="0" y="0"/>
                  </a:moveTo>
                  <a:lnTo>
                    <a:pt x="144780" y="0"/>
                  </a:lnTo>
                  <a:lnTo>
                    <a:pt x="144780" y="144780"/>
                  </a:lnTo>
                  <a:lnTo>
                    <a:pt x="0" y="144780"/>
                  </a:lnTo>
                  <a:lnTo>
                    <a:pt x="0" y="0"/>
                  </a:lnTo>
                  <a:close/>
                  <a:moveTo>
                    <a:pt x="144780" y="0"/>
                  </a:moveTo>
                  <a:lnTo>
                    <a:pt x="117981189" y="0"/>
                  </a:lnTo>
                  <a:lnTo>
                    <a:pt x="117981189" y="144780"/>
                  </a:lnTo>
                  <a:lnTo>
                    <a:pt x="144780" y="144780"/>
                  </a:lnTo>
                  <a:lnTo>
                    <a:pt x="144780" y="0"/>
                  </a:lnTo>
                  <a:close/>
                </a:path>
              </a:pathLst>
            </a:custGeom>
            <a:solidFill>
              <a:srgbClr val="000000"/>
            </a:solidFill>
          </p:spPr>
          <p:txBody>
            <a:bodyPr/>
            <a:lstStyle/>
            <a:p>
              <a:endParaRPr lang="en-IN"/>
            </a:p>
          </p:txBody>
        </p:sp>
      </p:grpSp>
      <p:grpSp>
        <p:nvGrpSpPr>
          <p:cNvPr id="22" name="Group 22"/>
          <p:cNvGrpSpPr/>
          <p:nvPr/>
        </p:nvGrpSpPr>
        <p:grpSpPr>
          <a:xfrm>
            <a:off x="1333243" y="4349307"/>
            <a:ext cx="1040736" cy="242434"/>
            <a:chOff x="0" y="0"/>
            <a:chExt cx="1387648" cy="323246"/>
          </a:xfrm>
        </p:grpSpPr>
        <p:grpSp>
          <p:nvGrpSpPr>
            <p:cNvPr id="23" name="Group 23"/>
            <p:cNvGrpSpPr>
              <a:grpSpLocks noChangeAspect="1"/>
            </p:cNvGrpSpPr>
            <p:nvPr/>
          </p:nvGrpSpPr>
          <p:grpSpPr>
            <a:xfrm>
              <a:off x="1068722" y="4321"/>
              <a:ext cx="318925" cy="318925"/>
              <a:chOff x="0" y="0"/>
              <a:chExt cx="495300" cy="495300"/>
            </a:xfrm>
          </p:grpSpPr>
          <p:sp>
            <p:nvSpPr>
              <p:cNvPr id="24" name="Freeform 24"/>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25" name="Freeform 25"/>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C3F7E7"/>
              </a:solidFill>
            </p:spPr>
            <p:txBody>
              <a:bodyPr/>
              <a:lstStyle/>
              <a:p>
                <a:endParaRPr lang="en-IN"/>
              </a:p>
            </p:txBody>
          </p:sp>
        </p:grpSp>
        <p:grpSp>
          <p:nvGrpSpPr>
            <p:cNvPr id="26" name="Group 26"/>
            <p:cNvGrpSpPr>
              <a:grpSpLocks noChangeAspect="1"/>
            </p:cNvGrpSpPr>
            <p:nvPr/>
          </p:nvGrpSpPr>
          <p:grpSpPr>
            <a:xfrm>
              <a:off x="548378" y="0"/>
              <a:ext cx="318925" cy="318925"/>
              <a:chOff x="0" y="0"/>
              <a:chExt cx="495300" cy="495300"/>
            </a:xfrm>
          </p:grpSpPr>
          <p:sp>
            <p:nvSpPr>
              <p:cNvPr id="27" name="Freeform 27"/>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28" name="Freeform 28"/>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nvGrpSpPr>
            <p:cNvPr id="29" name="Group 29"/>
            <p:cNvGrpSpPr>
              <a:grpSpLocks noChangeAspect="1"/>
            </p:cNvGrpSpPr>
            <p:nvPr/>
          </p:nvGrpSpPr>
          <p:grpSpPr>
            <a:xfrm>
              <a:off x="0" y="0"/>
              <a:ext cx="318925" cy="318925"/>
              <a:chOff x="0" y="0"/>
              <a:chExt cx="495300" cy="495300"/>
            </a:xfrm>
          </p:grpSpPr>
          <p:sp>
            <p:nvSpPr>
              <p:cNvPr id="30" name="Freeform 30"/>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31" name="Freeform 31"/>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txBody>
              <a:bodyPr/>
              <a:lstStyle/>
              <a:p>
                <a:endParaRPr lang="en-IN"/>
              </a:p>
            </p:txBody>
          </p:sp>
        </p:grpSp>
      </p:grpSp>
      <p:sp>
        <p:nvSpPr>
          <p:cNvPr id="32" name="Freeform 32"/>
          <p:cNvSpPr/>
          <p:nvPr/>
        </p:nvSpPr>
        <p:spPr>
          <a:xfrm>
            <a:off x="8544202" y="2072203"/>
            <a:ext cx="1759779" cy="282269"/>
          </a:xfrm>
          <a:custGeom>
            <a:avLst/>
            <a:gdLst/>
            <a:ahLst/>
            <a:cxnLst/>
            <a:rect l="l" t="t" r="r" b="b"/>
            <a:pathLst>
              <a:path w="1759779" h="282269">
                <a:moveTo>
                  <a:pt x="0" y="0"/>
                </a:moveTo>
                <a:lnTo>
                  <a:pt x="1759779" y="0"/>
                </a:lnTo>
                <a:lnTo>
                  <a:pt x="1759779" y="282269"/>
                </a:lnTo>
                <a:lnTo>
                  <a:pt x="0" y="282269"/>
                </a:lnTo>
                <a:lnTo>
                  <a:pt x="0" y="0"/>
                </a:lnTo>
                <a:close/>
              </a:path>
            </a:pathLst>
          </a:custGeom>
          <a:blipFill>
            <a:blip r:embed="rId2">
              <a:extLst>
                <a:ext uri="{96DAC541-7B7A-43D3-8B79-37D633B846F1}">
                  <asvg:svgBlip xmlns:asvg="http://schemas.microsoft.com/office/drawing/2016/SVG/main" r:embed="rId3"/>
                </a:ext>
              </a:extLst>
            </a:blip>
            <a:stretch>
              <a:fillRect b="-624931"/>
            </a:stretch>
          </a:blipFill>
        </p:spPr>
        <p:txBody>
          <a:bodyPr/>
          <a:lstStyle/>
          <a:p>
            <a:endParaRPr lang="en-IN"/>
          </a:p>
        </p:txBody>
      </p:sp>
      <p:grpSp>
        <p:nvGrpSpPr>
          <p:cNvPr id="45" name="Group 45"/>
          <p:cNvGrpSpPr/>
          <p:nvPr/>
        </p:nvGrpSpPr>
        <p:grpSpPr>
          <a:xfrm>
            <a:off x="1632886" y="1537703"/>
            <a:ext cx="10646769" cy="6913810"/>
            <a:chOff x="0" y="-190500"/>
            <a:chExt cx="14195692" cy="9218414"/>
          </a:xfrm>
        </p:grpSpPr>
        <p:sp>
          <p:nvSpPr>
            <p:cNvPr id="46" name="TextBox 46"/>
            <p:cNvSpPr txBox="1"/>
            <p:nvPr/>
          </p:nvSpPr>
          <p:spPr>
            <a:xfrm>
              <a:off x="0" y="-190500"/>
              <a:ext cx="14195692" cy="2715615"/>
            </a:xfrm>
            <a:prstGeom prst="rect">
              <a:avLst/>
            </a:prstGeom>
          </p:spPr>
          <p:txBody>
            <a:bodyPr wrap="square" lIns="0" tIns="0" rIns="0" bIns="0" rtlCol="0" anchor="t">
              <a:spAutoFit/>
            </a:bodyPr>
            <a:lstStyle/>
            <a:p>
              <a:pPr algn="l">
                <a:lnSpc>
                  <a:spcPts val="8399"/>
                </a:lnSpc>
              </a:pPr>
              <a:r>
                <a:rPr lang="en-US" sz="4400" b="1" spc="349" dirty="0">
                  <a:solidFill>
                    <a:srgbClr val="000000"/>
                  </a:solidFill>
                  <a:latin typeface="Agrandir Wide Bold"/>
                  <a:ea typeface="Agrandir Wide Bold"/>
                  <a:cs typeface="Agrandir Wide Bold"/>
                  <a:sym typeface="Agrandir Wide Bold"/>
                </a:rPr>
                <a:t>Define: Visualization of Actual Problem Statement</a:t>
              </a:r>
            </a:p>
          </p:txBody>
        </p:sp>
        <p:sp>
          <p:nvSpPr>
            <p:cNvPr id="47" name="TextBox 47"/>
            <p:cNvSpPr txBox="1"/>
            <p:nvPr/>
          </p:nvSpPr>
          <p:spPr>
            <a:xfrm>
              <a:off x="173388" y="4825823"/>
              <a:ext cx="12178231" cy="4202091"/>
            </a:xfrm>
            <a:prstGeom prst="rect">
              <a:avLst/>
            </a:prstGeom>
          </p:spPr>
          <p:txBody>
            <a:bodyPr wrap="square" lIns="0" tIns="0" rIns="0" bIns="0" rtlCol="0" anchor="t">
              <a:spAutoFit/>
            </a:bodyPr>
            <a:lstStyle/>
            <a:p>
              <a:pPr marL="0" lvl="0" indent="0" algn="l">
                <a:lnSpc>
                  <a:spcPts val="2660"/>
                </a:lnSpc>
              </a:pPr>
              <a:r>
                <a:rPr lang="en-US" sz="3600" dirty="0"/>
                <a:t>In this stage, we clearly defined and visualized the core problem: the lack of accessible, interactive experimental learning tools for chemistry students. Traditional labs are limited by resources, equipment availability, and safety concerns. Virtual Labs serve as a solution to overcome these limitations by offering simulations that are safe, scalable, and accessible anywhere.</a:t>
              </a:r>
              <a:endParaRPr lang="en-US" sz="3200" u="none" dirty="0">
                <a:solidFill>
                  <a:srgbClr val="000000"/>
                </a:solidFill>
                <a:latin typeface="Telegraf"/>
                <a:ea typeface="Telegraf"/>
                <a:cs typeface="Telegraf"/>
                <a:sym typeface="Telegraf"/>
              </a:endParaRPr>
            </a:p>
          </p:txBody>
        </p:sp>
      </p:grpSp>
      <p:sp>
        <p:nvSpPr>
          <p:cNvPr id="50" name="TextBox 50"/>
          <p:cNvSpPr txBox="1"/>
          <p:nvPr/>
        </p:nvSpPr>
        <p:spPr>
          <a:xfrm>
            <a:off x="13326257" y="1152525"/>
            <a:ext cx="3933043" cy="428625"/>
          </a:xfrm>
          <a:prstGeom prst="rect">
            <a:avLst/>
          </a:prstGeom>
        </p:spPr>
        <p:txBody>
          <a:bodyPr lIns="0" tIns="0" rIns="0" bIns="0" rtlCol="0" anchor="t">
            <a:spAutoFit/>
          </a:bodyPr>
          <a:lstStyle/>
          <a:p>
            <a:pPr marL="0" lvl="0" indent="0" algn="r">
              <a:lnSpc>
                <a:spcPts val="3120"/>
              </a:lnSpc>
            </a:pPr>
            <a:r>
              <a:rPr lang="en-US" sz="2600">
                <a:solidFill>
                  <a:srgbClr val="FFFFFF"/>
                </a:solidFill>
                <a:latin typeface="Telegraf"/>
                <a:ea typeface="Telegraf"/>
                <a:cs typeface="Telegraf"/>
                <a:sym typeface="Telegraf"/>
              </a:rPr>
              <a:t>June 1,</a:t>
            </a:r>
            <a:r>
              <a:rPr lang="en-US" sz="2600" u="none">
                <a:solidFill>
                  <a:srgbClr val="FFFFFF"/>
                </a:solidFill>
                <a:latin typeface="Telegraf"/>
                <a:ea typeface="Telegraf"/>
                <a:cs typeface="Telegraf"/>
                <a:sym typeface="Telegraf"/>
              </a:rPr>
              <a:t> 2021</a:t>
            </a:r>
          </a:p>
        </p:txBody>
      </p:sp>
      <p:sp>
        <p:nvSpPr>
          <p:cNvPr id="51" name="TextBox 51"/>
          <p:cNvSpPr txBox="1"/>
          <p:nvPr/>
        </p:nvSpPr>
        <p:spPr>
          <a:xfrm>
            <a:off x="1028700" y="1152525"/>
            <a:ext cx="3933043" cy="428625"/>
          </a:xfrm>
          <a:prstGeom prst="rect">
            <a:avLst/>
          </a:prstGeom>
        </p:spPr>
        <p:txBody>
          <a:bodyPr lIns="0" tIns="0" rIns="0" bIns="0" rtlCol="0" anchor="t">
            <a:spAutoFit/>
          </a:bodyPr>
          <a:lstStyle/>
          <a:p>
            <a:pPr marL="0" lvl="0" indent="0" algn="l">
              <a:lnSpc>
                <a:spcPts val="3120"/>
              </a:lnSpc>
            </a:pPr>
            <a:r>
              <a:rPr lang="en-US" sz="2600">
                <a:solidFill>
                  <a:srgbClr val="FFFFFF"/>
                </a:solidFill>
                <a:latin typeface="Telegraf"/>
                <a:ea typeface="Telegraf"/>
                <a:cs typeface="Telegraf"/>
                <a:sym typeface="Telegraf"/>
              </a:rPr>
              <a:t>MDM Compa</a:t>
            </a:r>
            <a:r>
              <a:rPr lang="en-US" sz="2600" u="none">
                <a:solidFill>
                  <a:srgbClr val="FFFFFF"/>
                </a:solidFill>
                <a:latin typeface="Telegraf"/>
                <a:ea typeface="Telegraf"/>
                <a:cs typeface="Telegraf"/>
                <a:sym typeface="Telegraf"/>
              </a:rPr>
              <a:t>ny</a:t>
            </a:r>
          </a:p>
        </p:txBody>
      </p:sp>
      <p:pic>
        <p:nvPicPr>
          <p:cNvPr id="55" name="Picture 54" descr="A diagram of a problem statement&#10;&#10;AI-generated content may be incorrect.">
            <a:extLst>
              <a:ext uri="{FF2B5EF4-FFF2-40B4-BE49-F238E27FC236}">
                <a16:creationId xmlns:a16="http://schemas.microsoft.com/office/drawing/2014/main" id="{EE62F87A-1EC4-E0F8-48A6-BDFF06C0B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1801" y="4777119"/>
            <a:ext cx="6598940" cy="4954969"/>
          </a:xfrm>
          <a:prstGeom prst="rect">
            <a:avLst/>
          </a:prstGeom>
        </p:spPr>
      </p:pic>
      <p:pic>
        <p:nvPicPr>
          <p:cNvPr id="17" name="Picture 16">
            <a:extLst>
              <a:ext uri="{FF2B5EF4-FFF2-40B4-BE49-F238E27FC236}">
                <a16:creationId xmlns:a16="http://schemas.microsoft.com/office/drawing/2014/main" id="{DC278BCC-A006-E31A-D8D0-12F244A0D4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grpSp>
        <p:nvGrpSpPr>
          <p:cNvPr id="2" name="Group 2"/>
          <p:cNvGrpSpPr/>
          <p:nvPr/>
        </p:nvGrpSpPr>
        <p:grpSpPr>
          <a:xfrm>
            <a:off x="-149263" y="-841322"/>
            <a:ext cx="18586525" cy="12252852"/>
            <a:chOff x="0" y="0"/>
            <a:chExt cx="24782033" cy="16337136"/>
          </a:xfrm>
        </p:grpSpPr>
        <p:grpSp>
          <p:nvGrpSpPr>
            <p:cNvPr id="3" name="Group 3"/>
            <p:cNvGrpSpPr/>
            <p:nvPr/>
          </p:nvGrpSpPr>
          <p:grpSpPr>
            <a:xfrm rot="-5400000">
              <a:off x="4758185" y="-4758185"/>
              <a:ext cx="15265663" cy="24782033"/>
              <a:chOff x="0" y="0"/>
              <a:chExt cx="3290570" cy="3204210"/>
            </a:xfrm>
          </p:grpSpPr>
          <p:sp>
            <p:nvSpPr>
              <p:cNvPr id="4" name="Freeform 4"/>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5" name="Group 5"/>
            <p:cNvGrpSpPr/>
            <p:nvPr/>
          </p:nvGrpSpPr>
          <p:grpSpPr>
            <a:xfrm rot="-10800000">
              <a:off x="88900" y="1729900"/>
              <a:ext cx="24693133" cy="14607236"/>
              <a:chOff x="0" y="0"/>
              <a:chExt cx="3290570" cy="3204210"/>
            </a:xfrm>
          </p:grpSpPr>
          <p:sp>
            <p:nvSpPr>
              <p:cNvPr id="6" name="Freeform 6"/>
              <p:cNvSpPr/>
              <p:nvPr/>
            </p:nvSpPr>
            <p:spPr>
              <a:xfrm>
                <a:off x="0" y="0"/>
                <a:ext cx="10919454" cy="5837825"/>
              </a:xfrm>
              <a:custGeom>
                <a:avLst/>
                <a:gdLst/>
                <a:ahLst/>
                <a:cxnLst/>
                <a:rect l="l" t="t" r="r" b="b"/>
                <a:pathLst>
                  <a:path w="10919454" h="5837825">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txBody>
              <a:bodyPr/>
              <a:lstStyle/>
              <a:p>
                <a:endParaRPr lang="en-IN"/>
              </a:p>
            </p:txBody>
          </p:sp>
        </p:grpSp>
      </p:grpSp>
      <p:grpSp>
        <p:nvGrpSpPr>
          <p:cNvPr id="7" name="Group 7"/>
          <p:cNvGrpSpPr/>
          <p:nvPr/>
        </p:nvGrpSpPr>
        <p:grpSpPr>
          <a:xfrm>
            <a:off x="265238" y="443616"/>
            <a:ext cx="17503627" cy="1928008"/>
            <a:chOff x="0" y="0"/>
            <a:chExt cx="10049442" cy="1106937"/>
          </a:xfrm>
        </p:grpSpPr>
        <p:sp>
          <p:nvSpPr>
            <p:cNvPr id="8" name="Freeform 8"/>
            <p:cNvSpPr/>
            <p:nvPr/>
          </p:nvSpPr>
          <p:spPr>
            <a:xfrm>
              <a:off x="80010" y="80010"/>
              <a:ext cx="9956732" cy="1014227"/>
            </a:xfrm>
            <a:custGeom>
              <a:avLst/>
              <a:gdLst/>
              <a:ahLst/>
              <a:cxnLst/>
              <a:rect l="l" t="t" r="r" b="b"/>
              <a:pathLst>
                <a:path w="9956732" h="1014227">
                  <a:moveTo>
                    <a:pt x="0" y="959617"/>
                  </a:moveTo>
                  <a:lnTo>
                    <a:pt x="0" y="1014227"/>
                  </a:lnTo>
                  <a:lnTo>
                    <a:pt x="9956732" y="1014227"/>
                  </a:lnTo>
                  <a:lnTo>
                    <a:pt x="9956732" y="0"/>
                  </a:lnTo>
                  <a:lnTo>
                    <a:pt x="9902123" y="0"/>
                  </a:lnTo>
                  <a:lnTo>
                    <a:pt x="9902123" y="959617"/>
                  </a:lnTo>
                  <a:close/>
                </a:path>
              </a:pathLst>
            </a:custGeom>
            <a:solidFill>
              <a:srgbClr val="E3E5FF"/>
            </a:solidFill>
          </p:spPr>
          <p:txBody>
            <a:bodyPr/>
            <a:lstStyle/>
            <a:p>
              <a:endParaRPr lang="en-IN"/>
            </a:p>
          </p:txBody>
        </p:sp>
        <p:sp>
          <p:nvSpPr>
            <p:cNvPr id="9" name="Freeform 9"/>
            <p:cNvSpPr/>
            <p:nvPr/>
          </p:nvSpPr>
          <p:spPr>
            <a:xfrm>
              <a:off x="67310" y="67310"/>
              <a:ext cx="9982132" cy="1039627"/>
            </a:xfrm>
            <a:custGeom>
              <a:avLst/>
              <a:gdLst/>
              <a:ahLst/>
              <a:cxnLst/>
              <a:rect l="l" t="t" r="r" b="b"/>
              <a:pathLst>
                <a:path w="9982132" h="1039627">
                  <a:moveTo>
                    <a:pt x="9914823" y="0"/>
                  </a:moveTo>
                  <a:lnTo>
                    <a:pt x="9914823" y="12700"/>
                  </a:lnTo>
                  <a:lnTo>
                    <a:pt x="9969432" y="12700"/>
                  </a:lnTo>
                  <a:lnTo>
                    <a:pt x="9969432" y="1026927"/>
                  </a:lnTo>
                  <a:lnTo>
                    <a:pt x="12700" y="1026927"/>
                  </a:lnTo>
                  <a:lnTo>
                    <a:pt x="12700" y="972317"/>
                  </a:lnTo>
                  <a:lnTo>
                    <a:pt x="0" y="972317"/>
                  </a:lnTo>
                  <a:lnTo>
                    <a:pt x="0" y="1039627"/>
                  </a:lnTo>
                  <a:lnTo>
                    <a:pt x="9982132" y="1039627"/>
                  </a:lnTo>
                  <a:lnTo>
                    <a:pt x="9982132" y="0"/>
                  </a:lnTo>
                  <a:close/>
                </a:path>
              </a:pathLst>
            </a:custGeom>
            <a:solidFill>
              <a:srgbClr val="000000"/>
            </a:solidFill>
          </p:spPr>
          <p:txBody>
            <a:bodyPr/>
            <a:lstStyle/>
            <a:p>
              <a:endParaRPr lang="en-IN"/>
            </a:p>
          </p:txBody>
        </p:sp>
        <p:sp>
          <p:nvSpPr>
            <p:cNvPr id="10" name="Freeform 10"/>
            <p:cNvSpPr/>
            <p:nvPr/>
          </p:nvSpPr>
          <p:spPr>
            <a:xfrm>
              <a:off x="12700" y="12700"/>
              <a:ext cx="9956733" cy="1014227"/>
            </a:xfrm>
            <a:custGeom>
              <a:avLst/>
              <a:gdLst/>
              <a:ahLst/>
              <a:cxnLst/>
              <a:rect l="l" t="t" r="r" b="b"/>
              <a:pathLst>
                <a:path w="9956733" h="1014227">
                  <a:moveTo>
                    <a:pt x="0" y="0"/>
                  </a:moveTo>
                  <a:lnTo>
                    <a:pt x="9956733" y="0"/>
                  </a:lnTo>
                  <a:lnTo>
                    <a:pt x="9956733" y="1014227"/>
                  </a:lnTo>
                  <a:lnTo>
                    <a:pt x="0" y="1014227"/>
                  </a:lnTo>
                  <a:close/>
                </a:path>
              </a:pathLst>
            </a:custGeom>
            <a:solidFill>
              <a:srgbClr val="FFFFFF"/>
            </a:solidFill>
          </p:spPr>
          <p:txBody>
            <a:bodyPr/>
            <a:lstStyle/>
            <a:p>
              <a:endParaRPr lang="en-IN"/>
            </a:p>
          </p:txBody>
        </p:sp>
        <p:sp>
          <p:nvSpPr>
            <p:cNvPr id="11" name="Freeform 11"/>
            <p:cNvSpPr/>
            <p:nvPr/>
          </p:nvSpPr>
          <p:spPr>
            <a:xfrm>
              <a:off x="0" y="0"/>
              <a:ext cx="9982133" cy="1039627"/>
            </a:xfrm>
            <a:custGeom>
              <a:avLst/>
              <a:gdLst/>
              <a:ahLst/>
              <a:cxnLst/>
              <a:rect l="l" t="t" r="r" b="b"/>
              <a:pathLst>
                <a:path w="9982133" h="1039627">
                  <a:moveTo>
                    <a:pt x="80010" y="1039627"/>
                  </a:moveTo>
                  <a:lnTo>
                    <a:pt x="9982133" y="1039627"/>
                  </a:lnTo>
                  <a:lnTo>
                    <a:pt x="9982133" y="80010"/>
                  </a:lnTo>
                  <a:lnTo>
                    <a:pt x="9982133" y="67310"/>
                  </a:lnTo>
                  <a:lnTo>
                    <a:pt x="9982133" y="0"/>
                  </a:lnTo>
                  <a:lnTo>
                    <a:pt x="0" y="0"/>
                  </a:lnTo>
                  <a:lnTo>
                    <a:pt x="0" y="1039627"/>
                  </a:lnTo>
                  <a:lnTo>
                    <a:pt x="67310" y="1039627"/>
                  </a:lnTo>
                  <a:lnTo>
                    <a:pt x="80010" y="1039627"/>
                  </a:lnTo>
                  <a:close/>
                  <a:moveTo>
                    <a:pt x="12700" y="12700"/>
                  </a:moveTo>
                  <a:lnTo>
                    <a:pt x="9969433" y="12700"/>
                  </a:lnTo>
                  <a:lnTo>
                    <a:pt x="9969433" y="1026927"/>
                  </a:lnTo>
                  <a:lnTo>
                    <a:pt x="12700" y="1026927"/>
                  </a:lnTo>
                  <a:lnTo>
                    <a:pt x="12700" y="12700"/>
                  </a:lnTo>
                  <a:close/>
                </a:path>
              </a:pathLst>
            </a:custGeom>
            <a:solidFill>
              <a:srgbClr val="000000"/>
            </a:solidFill>
          </p:spPr>
          <p:txBody>
            <a:bodyPr/>
            <a:lstStyle/>
            <a:p>
              <a:endParaRPr lang="en-IN"/>
            </a:p>
          </p:txBody>
        </p:sp>
      </p:grpSp>
      <p:grpSp>
        <p:nvGrpSpPr>
          <p:cNvPr id="12" name="Group 12"/>
          <p:cNvGrpSpPr/>
          <p:nvPr/>
        </p:nvGrpSpPr>
        <p:grpSpPr>
          <a:xfrm>
            <a:off x="457076" y="2588444"/>
            <a:ext cx="4586727" cy="7619176"/>
            <a:chOff x="0" y="0"/>
            <a:chExt cx="2633400" cy="4126912"/>
          </a:xfrm>
        </p:grpSpPr>
        <p:sp>
          <p:nvSpPr>
            <p:cNvPr id="13" name="Freeform 13"/>
            <p:cNvSpPr/>
            <p:nvPr/>
          </p:nvSpPr>
          <p:spPr>
            <a:xfrm>
              <a:off x="80010" y="80010"/>
              <a:ext cx="2540690" cy="4034202"/>
            </a:xfrm>
            <a:custGeom>
              <a:avLst/>
              <a:gdLst/>
              <a:ahLst/>
              <a:cxnLst/>
              <a:rect l="l" t="t" r="r" b="b"/>
              <a:pathLst>
                <a:path w="2540690" h="4034202">
                  <a:moveTo>
                    <a:pt x="0" y="3979592"/>
                  </a:moveTo>
                  <a:lnTo>
                    <a:pt x="0" y="4034202"/>
                  </a:lnTo>
                  <a:lnTo>
                    <a:pt x="2540690" y="4034202"/>
                  </a:lnTo>
                  <a:lnTo>
                    <a:pt x="2540690" y="0"/>
                  </a:lnTo>
                  <a:lnTo>
                    <a:pt x="2486080" y="0"/>
                  </a:lnTo>
                  <a:lnTo>
                    <a:pt x="2486080" y="3979592"/>
                  </a:lnTo>
                  <a:close/>
                </a:path>
              </a:pathLst>
            </a:custGeom>
            <a:solidFill>
              <a:srgbClr val="D1F3C8"/>
            </a:solidFill>
          </p:spPr>
          <p:txBody>
            <a:bodyPr/>
            <a:lstStyle/>
            <a:p>
              <a:endParaRPr lang="en-IN"/>
            </a:p>
          </p:txBody>
        </p:sp>
        <p:sp>
          <p:nvSpPr>
            <p:cNvPr id="14" name="Freeform 14"/>
            <p:cNvSpPr/>
            <p:nvPr/>
          </p:nvSpPr>
          <p:spPr>
            <a:xfrm>
              <a:off x="67310" y="67310"/>
              <a:ext cx="2566090" cy="4059602"/>
            </a:xfrm>
            <a:custGeom>
              <a:avLst/>
              <a:gdLst/>
              <a:ahLst/>
              <a:cxnLst/>
              <a:rect l="l" t="t" r="r" b="b"/>
              <a:pathLst>
                <a:path w="2566090" h="4059602">
                  <a:moveTo>
                    <a:pt x="2498780" y="0"/>
                  </a:moveTo>
                  <a:lnTo>
                    <a:pt x="2498780" y="12700"/>
                  </a:lnTo>
                  <a:lnTo>
                    <a:pt x="2553390" y="12700"/>
                  </a:lnTo>
                  <a:lnTo>
                    <a:pt x="2553390" y="4046902"/>
                  </a:lnTo>
                  <a:lnTo>
                    <a:pt x="12700" y="4046902"/>
                  </a:lnTo>
                  <a:lnTo>
                    <a:pt x="12700" y="3992292"/>
                  </a:lnTo>
                  <a:lnTo>
                    <a:pt x="0" y="3992292"/>
                  </a:lnTo>
                  <a:lnTo>
                    <a:pt x="0" y="4059602"/>
                  </a:lnTo>
                  <a:lnTo>
                    <a:pt x="2566090" y="4059602"/>
                  </a:lnTo>
                  <a:lnTo>
                    <a:pt x="2566090" y="0"/>
                  </a:lnTo>
                  <a:close/>
                </a:path>
              </a:pathLst>
            </a:custGeom>
            <a:solidFill>
              <a:srgbClr val="000000"/>
            </a:solidFill>
          </p:spPr>
          <p:txBody>
            <a:bodyPr/>
            <a:lstStyle/>
            <a:p>
              <a:endParaRPr lang="en-IN"/>
            </a:p>
          </p:txBody>
        </p:sp>
        <p:sp>
          <p:nvSpPr>
            <p:cNvPr id="15" name="Freeform 15"/>
            <p:cNvSpPr/>
            <p:nvPr/>
          </p:nvSpPr>
          <p:spPr>
            <a:xfrm>
              <a:off x="12700" y="12700"/>
              <a:ext cx="2540690" cy="4034202"/>
            </a:xfrm>
            <a:custGeom>
              <a:avLst/>
              <a:gdLst/>
              <a:ahLst/>
              <a:cxnLst/>
              <a:rect l="l" t="t" r="r" b="b"/>
              <a:pathLst>
                <a:path w="2540690" h="4034202">
                  <a:moveTo>
                    <a:pt x="0" y="0"/>
                  </a:moveTo>
                  <a:lnTo>
                    <a:pt x="2540690" y="0"/>
                  </a:lnTo>
                  <a:lnTo>
                    <a:pt x="2540690" y="4034202"/>
                  </a:lnTo>
                  <a:lnTo>
                    <a:pt x="0" y="4034202"/>
                  </a:lnTo>
                  <a:close/>
                </a:path>
              </a:pathLst>
            </a:custGeom>
            <a:solidFill>
              <a:srgbClr val="FFFFFF"/>
            </a:solidFill>
          </p:spPr>
          <p:txBody>
            <a:bodyPr/>
            <a:lstStyle/>
            <a:p>
              <a:endParaRPr lang="en-IN"/>
            </a:p>
          </p:txBody>
        </p:sp>
        <p:sp>
          <p:nvSpPr>
            <p:cNvPr id="16" name="Freeform 16"/>
            <p:cNvSpPr/>
            <p:nvPr/>
          </p:nvSpPr>
          <p:spPr>
            <a:xfrm>
              <a:off x="0" y="0"/>
              <a:ext cx="2566090" cy="4059602"/>
            </a:xfrm>
            <a:custGeom>
              <a:avLst/>
              <a:gdLst/>
              <a:ahLst/>
              <a:cxnLst/>
              <a:rect l="l" t="t" r="r" b="b"/>
              <a:pathLst>
                <a:path w="2566090" h="4059602">
                  <a:moveTo>
                    <a:pt x="80010" y="4059602"/>
                  </a:moveTo>
                  <a:lnTo>
                    <a:pt x="2566090" y="4059602"/>
                  </a:lnTo>
                  <a:lnTo>
                    <a:pt x="2566090" y="80010"/>
                  </a:lnTo>
                  <a:lnTo>
                    <a:pt x="2566090" y="67310"/>
                  </a:lnTo>
                  <a:lnTo>
                    <a:pt x="2566090" y="0"/>
                  </a:lnTo>
                  <a:lnTo>
                    <a:pt x="0" y="0"/>
                  </a:lnTo>
                  <a:lnTo>
                    <a:pt x="0" y="4059602"/>
                  </a:lnTo>
                  <a:lnTo>
                    <a:pt x="67310" y="4059602"/>
                  </a:lnTo>
                  <a:lnTo>
                    <a:pt x="80010" y="4059602"/>
                  </a:lnTo>
                  <a:close/>
                  <a:moveTo>
                    <a:pt x="12700" y="12700"/>
                  </a:moveTo>
                  <a:lnTo>
                    <a:pt x="2553390" y="12700"/>
                  </a:lnTo>
                  <a:lnTo>
                    <a:pt x="2553390" y="4046902"/>
                  </a:lnTo>
                  <a:lnTo>
                    <a:pt x="12700" y="4046902"/>
                  </a:lnTo>
                  <a:lnTo>
                    <a:pt x="12700" y="12700"/>
                  </a:lnTo>
                  <a:close/>
                </a:path>
              </a:pathLst>
            </a:custGeom>
            <a:solidFill>
              <a:srgbClr val="000000"/>
            </a:solidFill>
          </p:spPr>
          <p:txBody>
            <a:bodyPr/>
            <a:lstStyle/>
            <a:p>
              <a:endParaRPr lang="en-IN"/>
            </a:p>
          </p:txBody>
        </p:sp>
      </p:grpSp>
      <p:grpSp>
        <p:nvGrpSpPr>
          <p:cNvPr id="17" name="Group 17"/>
          <p:cNvGrpSpPr/>
          <p:nvPr/>
        </p:nvGrpSpPr>
        <p:grpSpPr>
          <a:xfrm>
            <a:off x="5245840" y="2687391"/>
            <a:ext cx="12663184" cy="7520229"/>
            <a:chOff x="0" y="0"/>
            <a:chExt cx="7270375" cy="4127377"/>
          </a:xfrm>
        </p:grpSpPr>
        <p:sp>
          <p:nvSpPr>
            <p:cNvPr id="18" name="Freeform 18"/>
            <p:cNvSpPr/>
            <p:nvPr/>
          </p:nvSpPr>
          <p:spPr>
            <a:xfrm>
              <a:off x="80010" y="80010"/>
              <a:ext cx="7177665" cy="4034667"/>
            </a:xfrm>
            <a:custGeom>
              <a:avLst/>
              <a:gdLst/>
              <a:ahLst/>
              <a:cxnLst/>
              <a:rect l="l" t="t" r="r" b="b"/>
              <a:pathLst>
                <a:path w="7177665" h="4034667">
                  <a:moveTo>
                    <a:pt x="0" y="3980057"/>
                  </a:moveTo>
                  <a:lnTo>
                    <a:pt x="0" y="4034667"/>
                  </a:lnTo>
                  <a:lnTo>
                    <a:pt x="7177665" y="4034667"/>
                  </a:lnTo>
                  <a:lnTo>
                    <a:pt x="7177665" y="0"/>
                  </a:lnTo>
                  <a:lnTo>
                    <a:pt x="7123055" y="0"/>
                  </a:lnTo>
                  <a:lnTo>
                    <a:pt x="7123055" y="3980057"/>
                  </a:lnTo>
                  <a:close/>
                </a:path>
              </a:pathLst>
            </a:custGeom>
            <a:solidFill>
              <a:srgbClr val="B6E3F9"/>
            </a:solidFill>
          </p:spPr>
          <p:txBody>
            <a:bodyPr/>
            <a:lstStyle/>
            <a:p>
              <a:endParaRPr lang="en-IN"/>
            </a:p>
          </p:txBody>
        </p:sp>
        <p:sp>
          <p:nvSpPr>
            <p:cNvPr id="19" name="Freeform 19"/>
            <p:cNvSpPr/>
            <p:nvPr/>
          </p:nvSpPr>
          <p:spPr>
            <a:xfrm>
              <a:off x="67310" y="67310"/>
              <a:ext cx="7203065" cy="4060067"/>
            </a:xfrm>
            <a:custGeom>
              <a:avLst/>
              <a:gdLst/>
              <a:ahLst/>
              <a:cxnLst/>
              <a:rect l="l" t="t" r="r" b="b"/>
              <a:pathLst>
                <a:path w="7203065" h="4060067">
                  <a:moveTo>
                    <a:pt x="7135755" y="0"/>
                  </a:moveTo>
                  <a:lnTo>
                    <a:pt x="7135755" y="12700"/>
                  </a:lnTo>
                  <a:lnTo>
                    <a:pt x="7190365" y="12700"/>
                  </a:lnTo>
                  <a:lnTo>
                    <a:pt x="7190365" y="4047367"/>
                  </a:lnTo>
                  <a:lnTo>
                    <a:pt x="12700" y="4047367"/>
                  </a:lnTo>
                  <a:lnTo>
                    <a:pt x="12700" y="3992757"/>
                  </a:lnTo>
                  <a:lnTo>
                    <a:pt x="0" y="3992757"/>
                  </a:lnTo>
                  <a:lnTo>
                    <a:pt x="0" y="4060067"/>
                  </a:lnTo>
                  <a:lnTo>
                    <a:pt x="7203065" y="4060067"/>
                  </a:lnTo>
                  <a:lnTo>
                    <a:pt x="7203065" y="0"/>
                  </a:lnTo>
                  <a:close/>
                </a:path>
              </a:pathLst>
            </a:custGeom>
            <a:solidFill>
              <a:srgbClr val="000000"/>
            </a:solidFill>
          </p:spPr>
          <p:txBody>
            <a:bodyPr/>
            <a:lstStyle/>
            <a:p>
              <a:endParaRPr lang="en-IN"/>
            </a:p>
          </p:txBody>
        </p:sp>
        <p:sp>
          <p:nvSpPr>
            <p:cNvPr id="20" name="Freeform 20"/>
            <p:cNvSpPr/>
            <p:nvPr/>
          </p:nvSpPr>
          <p:spPr>
            <a:xfrm>
              <a:off x="12700" y="12700"/>
              <a:ext cx="7177665" cy="4034667"/>
            </a:xfrm>
            <a:custGeom>
              <a:avLst/>
              <a:gdLst/>
              <a:ahLst/>
              <a:cxnLst/>
              <a:rect l="l" t="t" r="r" b="b"/>
              <a:pathLst>
                <a:path w="7177665" h="4034667">
                  <a:moveTo>
                    <a:pt x="0" y="0"/>
                  </a:moveTo>
                  <a:lnTo>
                    <a:pt x="7177665" y="0"/>
                  </a:lnTo>
                  <a:lnTo>
                    <a:pt x="7177665" y="4034667"/>
                  </a:lnTo>
                  <a:lnTo>
                    <a:pt x="0" y="4034667"/>
                  </a:lnTo>
                  <a:close/>
                </a:path>
              </a:pathLst>
            </a:custGeom>
            <a:solidFill>
              <a:srgbClr val="FFFFFF"/>
            </a:solidFill>
          </p:spPr>
          <p:txBody>
            <a:bodyPr/>
            <a:lstStyle/>
            <a:p>
              <a:endParaRPr lang="en-IN"/>
            </a:p>
          </p:txBody>
        </p:sp>
        <p:sp>
          <p:nvSpPr>
            <p:cNvPr id="21" name="Freeform 21"/>
            <p:cNvSpPr/>
            <p:nvPr/>
          </p:nvSpPr>
          <p:spPr>
            <a:xfrm>
              <a:off x="0" y="0"/>
              <a:ext cx="7203065" cy="4060067"/>
            </a:xfrm>
            <a:custGeom>
              <a:avLst/>
              <a:gdLst/>
              <a:ahLst/>
              <a:cxnLst/>
              <a:rect l="l" t="t" r="r" b="b"/>
              <a:pathLst>
                <a:path w="7203065" h="4060067">
                  <a:moveTo>
                    <a:pt x="80010" y="4060067"/>
                  </a:moveTo>
                  <a:lnTo>
                    <a:pt x="7203065" y="4060067"/>
                  </a:lnTo>
                  <a:lnTo>
                    <a:pt x="7203065" y="80010"/>
                  </a:lnTo>
                  <a:lnTo>
                    <a:pt x="7203065" y="67310"/>
                  </a:lnTo>
                  <a:lnTo>
                    <a:pt x="7203065" y="0"/>
                  </a:lnTo>
                  <a:lnTo>
                    <a:pt x="0" y="0"/>
                  </a:lnTo>
                  <a:lnTo>
                    <a:pt x="0" y="4060067"/>
                  </a:lnTo>
                  <a:lnTo>
                    <a:pt x="67310" y="4060067"/>
                  </a:lnTo>
                  <a:lnTo>
                    <a:pt x="80010" y="4060067"/>
                  </a:lnTo>
                  <a:close/>
                  <a:moveTo>
                    <a:pt x="12700" y="12700"/>
                  </a:moveTo>
                  <a:lnTo>
                    <a:pt x="7190365" y="12700"/>
                  </a:lnTo>
                  <a:lnTo>
                    <a:pt x="7190365" y="4047367"/>
                  </a:lnTo>
                  <a:lnTo>
                    <a:pt x="12700" y="4047367"/>
                  </a:lnTo>
                  <a:lnTo>
                    <a:pt x="12700" y="12700"/>
                  </a:lnTo>
                  <a:close/>
                </a:path>
              </a:pathLst>
            </a:custGeom>
            <a:solidFill>
              <a:srgbClr val="000000"/>
            </a:solidFill>
          </p:spPr>
          <p:txBody>
            <a:bodyPr/>
            <a:lstStyle/>
            <a:p>
              <a:endParaRPr lang="en-IN"/>
            </a:p>
          </p:txBody>
        </p:sp>
      </p:grpSp>
      <p:grpSp>
        <p:nvGrpSpPr>
          <p:cNvPr id="23" name="Group 23"/>
          <p:cNvGrpSpPr/>
          <p:nvPr/>
        </p:nvGrpSpPr>
        <p:grpSpPr>
          <a:xfrm>
            <a:off x="5230482" y="2528051"/>
            <a:ext cx="12561305" cy="591240"/>
            <a:chOff x="0" y="0"/>
            <a:chExt cx="91917785" cy="4326418"/>
          </a:xfrm>
        </p:grpSpPr>
        <p:sp>
          <p:nvSpPr>
            <p:cNvPr id="24" name="Freeform 24"/>
            <p:cNvSpPr/>
            <p:nvPr/>
          </p:nvSpPr>
          <p:spPr>
            <a:xfrm>
              <a:off x="72390" y="72390"/>
              <a:ext cx="91773005" cy="4181638"/>
            </a:xfrm>
            <a:custGeom>
              <a:avLst/>
              <a:gdLst/>
              <a:ahLst/>
              <a:cxnLst/>
              <a:rect l="l" t="t" r="r" b="b"/>
              <a:pathLst>
                <a:path w="91773005" h="4181638">
                  <a:moveTo>
                    <a:pt x="0" y="0"/>
                  </a:moveTo>
                  <a:lnTo>
                    <a:pt x="91773005" y="0"/>
                  </a:lnTo>
                  <a:lnTo>
                    <a:pt x="91773005" y="4181638"/>
                  </a:lnTo>
                  <a:lnTo>
                    <a:pt x="0" y="4181638"/>
                  </a:lnTo>
                  <a:lnTo>
                    <a:pt x="0" y="0"/>
                  </a:lnTo>
                  <a:close/>
                </a:path>
              </a:pathLst>
            </a:custGeom>
            <a:solidFill>
              <a:srgbClr val="B6E3F9"/>
            </a:solidFill>
          </p:spPr>
          <p:txBody>
            <a:bodyPr/>
            <a:lstStyle/>
            <a:p>
              <a:endParaRPr lang="en-IN"/>
            </a:p>
          </p:txBody>
        </p:sp>
        <p:sp>
          <p:nvSpPr>
            <p:cNvPr id="25" name="Freeform 25"/>
            <p:cNvSpPr/>
            <p:nvPr/>
          </p:nvSpPr>
          <p:spPr>
            <a:xfrm>
              <a:off x="0" y="0"/>
              <a:ext cx="91917788" cy="4326418"/>
            </a:xfrm>
            <a:custGeom>
              <a:avLst/>
              <a:gdLst/>
              <a:ahLst/>
              <a:cxnLst/>
              <a:rect l="l" t="t" r="r" b="b"/>
              <a:pathLst>
                <a:path w="91917788" h="4326418">
                  <a:moveTo>
                    <a:pt x="91773003" y="4181638"/>
                  </a:moveTo>
                  <a:lnTo>
                    <a:pt x="91917788" y="4181638"/>
                  </a:lnTo>
                  <a:lnTo>
                    <a:pt x="91917788" y="4326418"/>
                  </a:lnTo>
                  <a:lnTo>
                    <a:pt x="91773003" y="4326418"/>
                  </a:lnTo>
                  <a:lnTo>
                    <a:pt x="91773003" y="4181638"/>
                  </a:lnTo>
                  <a:close/>
                  <a:moveTo>
                    <a:pt x="0" y="144780"/>
                  </a:moveTo>
                  <a:lnTo>
                    <a:pt x="144780" y="144780"/>
                  </a:lnTo>
                  <a:lnTo>
                    <a:pt x="144780" y="4181638"/>
                  </a:lnTo>
                  <a:lnTo>
                    <a:pt x="0" y="4181638"/>
                  </a:lnTo>
                  <a:lnTo>
                    <a:pt x="0" y="144780"/>
                  </a:lnTo>
                  <a:close/>
                  <a:moveTo>
                    <a:pt x="0" y="4181638"/>
                  </a:moveTo>
                  <a:lnTo>
                    <a:pt x="144780" y="4181638"/>
                  </a:lnTo>
                  <a:lnTo>
                    <a:pt x="144780" y="4326418"/>
                  </a:lnTo>
                  <a:lnTo>
                    <a:pt x="0" y="4326418"/>
                  </a:lnTo>
                  <a:lnTo>
                    <a:pt x="0" y="4181638"/>
                  </a:lnTo>
                  <a:close/>
                  <a:moveTo>
                    <a:pt x="91773003" y="144780"/>
                  </a:moveTo>
                  <a:lnTo>
                    <a:pt x="91917788" y="144780"/>
                  </a:lnTo>
                  <a:lnTo>
                    <a:pt x="91917788" y="4181638"/>
                  </a:lnTo>
                  <a:lnTo>
                    <a:pt x="91773003" y="4181638"/>
                  </a:lnTo>
                  <a:lnTo>
                    <a:pt x="91773003" y="144780"/>
                  </a:lnTo>
                  <a:close/>
                  <a:moveTo>
                    <a:pt x="144780" y="4181638"/>
                  </a:moveTo>
                  <a:lnTo>
                    <a:pt x="91773003" y="4181638"/>
                  </a:lnTo>
                  <a:lnTo>
                    <a:pt x="91773003" y="4326418"/>
                  </a:lnTo>
                  <a:lnTo>
                    <a:pt x="144780" y="4326418"/>
                  </a:lnTo>
                  <a:lnTo>
                    <a:pt x="144780" y="4181638"/>
                  </a:lnTo>
                  <a:close/>
                  <a:moveTo>
                    <a:pt x="91773003" y="0"/>
                  </a:moveTo>
                  <a:lnTo>
                    <a:pt x="91917788" y="0"/>
                  </a:lnTo>
                  <a:lnTo>
                    <a:pt x="91917788" y="144780"/>
                  </a:lnTo>
                  <a:lnTo>
                    <a:pt x="91773003" y="144780"/>
                  </a:lnTo>
                  <a:lnTo>
                    <a:pt x="91773003" y="0"/>
                  </a:lnTo>
                  <a:close/>
                  <a:moveTo>
                    <a:pt x="0" y="0"/>
                  </a:moveTo>
                  <a:lnTo>
                    <a:pt x="144780" y="0"/>
                  </a:lnTo>
                  <a:lnTo>
                    <a:pt x="144780" y="144780"/>
                  </a:lnTo>
                  <a:lnTo>
                    <a:pt x="0" y="144780"/>
                  </a:lnTo>
                  <a:lnTo>
                    <a:pt x="0" y="0"/>
                  </a:lnTo>
                  <a:close/>
                  <a:moveTo>
                    <a:pt x="144780" y="0"/>
                  </a:moveTo>
                  <a:lnTo>
                    <a:pt x="91773003" y="0"/>
                  </a:lnTo>
                  <a:lnTo>
                    <a:pt x="91773003" y="144780"/>
                  </a:lnTo>
                  <a:lnTo>
                    <a:pt x="144780" y="144780"/>
                  </a:lnTo>
                  <a:lnTo>
                    <a:pt x="144780" y="0"/>
                  </a:lnTo>
                  <a:close/>
                </a:path>
              </a:pathLst>
            </a:custGeom>
            <a:solidFill>
              <a:srgbClr val="000000"/>
            </a:solidFill>
          </p:spPr>
          <p:txBody>
            <a:bodyPr/>
            <a:lstStyle/>
            <a:p>
              <a:endParaRPr lang="en-IN"/>
            </a:p>
          </p:txBody>
        </p:sp>
      </p:grpSp>
      <p:grpSp>
        <p:nvGrpSpPr>
          <p:cNvPr id="27" name="Group 27"/>
          <p:cNvGrpSpPr/>
          <p:nvPr/>
        </p:nvGrpSpPr>
        <p:grpSpPr>
          <a:xfrm>
            <a:off x="521569" y="2374788"/>
            <a:ext cx="4455133" cy="589102"/>
            <a:chOff x="0" y="0"/>
            <a:chExt cx="5940177" cy="785469"/>
          </a:xfrm>
        </p:grpSpPr>
        <p:grpSp>
          <p:nvGrpSpPr>
            <p:cNvPr id="28" name="Group 28"/>
            <p:cNvGrpSpPr/>
            <p:nvPr/>
          </p:nvGrpSpPr>
          <p:grpSpPr>
            <a:xfrm>
              <a:off x="0" y="0"/>
              <a:ext cx="5940177" cy="785469"/>
              <a:chOff x="0" y="0"/>
              <a:chExt cx="32600591" cy="4310774"/>
            </a:xfrm>
          </p:grpSpPr>
          <p:sp>
            <p:nvSpPr>
              <p:cNvPr id="29" name="Freeform 29"/>
              <p:cNvSpPr/>
              <p:nvPr/>
            </p:nvSpPr>
            <p:spPr>
              <a:xfrm>
                <a:off x="72390" y="72390"/>
                <a:ext cx="32455811" cy="4165994"/>
              </a:xfrm>
              <a:custGeom>
                <a:avLst/>
                <a:gdLst/>
                <a:ahLst/>
                <a:cxnLst/>
                <a:rect l="l" t="t" r="r" b="b"/>
                <a:pathLst>
                  <a:path w="32455811" h="4165994">
                    <a:moveTo>
                      <a:pt x="0" y="0"/>
                    </a:moveTo>
                    <a:lnTo>
                      <a:pt x="32455811" y="0"/>
                    </a:lnTo>
                    <a:lnTo>
                      <a:pt x="32455811" y="4165994"/>
                    </a:lnTo>
                    <a:lnTo>
                      <a:pt x="0" y="4165994"/>
                    </a:lnTo>
                    <a:lnTo>
                      <a:pt x="0" y="0"/>
                    </a:lnTo>
                    <a:close/>
                  </a:path>
                </a:pathLst>
              </a:custGeom>
              <a:solidFill>
                <a:srgbClr val="D1F3C8"/>
              </a:solidFill>
            </p:spPr>
            <p:txBody>
              <a:bodyPr/>
              <a:lstStyle/>
              <a:p>
                <a:endParaRPr lang="en-IN"/>
              </a:p>
            </p:txBody>
          </p:sp>
          <p:sp>
            <p:nvSpPr>
              <p:cNvPr id="30" name="Freeform 30"/>
              <p:cNvSpPr/>
              <p:nvPr/>
            </p:nvSpPr>
            <p:spPr>
              <a:xfrm>
                <a:off x="0" y="0"/>
                <a:ext cx="32600590" cy="4310774"/>
              </a:xfrm>
              <a:custGeom>
                <a:avLst/>
                <a:gdLst/>
                <a:ahLst/>
                <a:cxnLst/>
                <a:rect l="l" t="t" r="r" b="b"/>
                <a:pathLst>
                  <a:path w="32600590" h="4310774">
                    <a:moveTo>
                      <a:pt x="32455811" y="4165994"/>
                    </a:moveTo>
                    <a:lnTo>
                      <a:pt x="32600590" y="4165994"/>
                    </a:lnTo>
                    <a:lnTo>
                      <a:pt x="32600590" y="4310774"/>
                    </a:lnTo>
                    <a:lnTo>
                      <a:pt x="32455811" y="4310774"/>
                    </a:lnTo>
                    <a:lnTo>
                      <a:pt x="32455811" y="4165994"/>
                    </a:lnTo>
                    <a:close/>
                    <a:moveTo>
                      <a:pt x="0" y="144780"/>
                    </a:moveTo>
                    <a:lnTo>
                      <a:pt x="144780" y="144780"/>
                    </a:lnTo>
                    <a:lnTo>
                      <a:pt x="144780" y="4165994"/>
                    </a:lnTo>
                    <a:lnTo>
                      <a:pt x="0" y="4165994"/>
                    </a:lnTo>
                    <a:lnTo>
                      <a:pt x="0" y="144780"/>
                    </a:lnTo>
                    <a:close/>
                    <a:moveTo>
                      <a:pt x="0" y="4165994"/>
                    </a:moveTo>
                    <a:lnTo>
                      <a:pt x="144780" y="4165994"/>
                    </a:lnTo>
                    <a:lnTo>
                      <a:pt x="144780" y="4310774"/>
                    </a:lnTo>
                    <a:lnTo>
                      <a:pt x="0" y="4310774"/>
                    </a:lnTo>
                    <a:lnTo>
                      <a:pt x="0" y="4165994"/>
                    </a:lnTo>
                    <a:close/>
                    <a:moveTo>
                      <a:pt x="32455811" y="144780"/>
                    </a:moveTo>
                    <a:lnTo>
                      <a:pt x="32600590" y="144780"/>
                    </a:lnTo>
                    <a:lnTo>
                      <a:pt x="32600590" y="4165994"/>
                    </a:lnTo>
                    <a:lnTo>
                      <a:pt x="32455811" y="4165994"/>
                    </a:lnTo>
                    <a:lnTo>
                      <a:pt x="32455811" y="144780"/>
                    </a:lnTo>
                    <a:close/>
                    <a:moveTo>
                      <a:pt x="144780" y="4165994"/>
                    </a:moveTo>
                    <a:lnTo>
                      <a:pt x="32455811" y="4165994"/>
                    </a:lnTo>
                    <a:lnTo>
                      <a:pt x="32455811" y="4310774"/>
                    </a:lnTo>
                    <a:lnTo>
                      <a:pt x="144780" y="4310774"/>
                    </a:lnTo>
                    <a:lnTo>
                      <a:pt x="144780" y="4165994"/>
                    </a:lnTo>
                    <a:close/>
                    <a:moveTo>
                      <a:pt x="32455811" y="0"/>
                    </a:moveTo>
                    <a:lnTo>
                      <a:pt x="32600590" y="0"/>
                    </a:lnTo>
                    <a:lnTo>
                      <a:pt x="32600590" y="144780"/>
                    </a:lnTo>
                    <a:lnTo>
                      <a:pt x="32455811" y="144780"/>
                    </a:lnTo>
                    <a:lnTo>
                      <a:pt x="32455811" y="0"/>
                    </a:lnTo>
                    <a:close/>
                    <a:moveTo>
                      <a:pt x="0" y="0"/>
                    </a:moveTo>
                    <a:lnTo>
                      <a:pt x="144780" y="0"/>
                    </a:lnTo>
                    <a:lnTo>
                      <a:pt x="144780" y="144780"/>
                    </a:lnTo>
                    <a:lnTo>
                      <a:pt x="0" y="144780"/>
                    </a:lnTo>
                    <a:lnTo>
                      <a:pt x="0" y="0"/>
                    </a:lnTo>
                    <a:close/>
                    <a:moveTo>
                      <a:pt x="144780" y="0"/>
                    </a:moveTo>
                    <a:lnTo>
                      <a:pt x="32455811" y="0"/>
                    </a:lnTo>
                    <a:lnTo>
                      <a:pt x="32455811" y="144780"/>
                    </a:lnTo>
                    <a:lnTo>
                      <a:pt x="144780" y="144780"/>
                    </a:lnTo>
                    <a:lnTo>
                      <a:pt x="144780" y="0"/>
                    </a:lnTo>
                    <a:close/>
                  </a:path>
                </a:pathLst>
              </a:custGeom>
              <a:solidFill>
                <a:srgbClr val="000000"/>
              </a:solidFill>
            </p:spPr>
            <p:txBody>
              <a:bodyPr/>
              <a:lstStyle/>
              <a:p>
                <a:endParaRPr lang="en-IN"/>
              </a:p>
            </p:txBody>
          </p:sp>
        </p:grpSp>
        <p:sp>
          <p:nvSpPr>
            <p:cNvPr id="31" name="TextBox 31"/>
            <p:cNvSpPr txBox="1"/>
            <p:nvPr/>
          </p:nvSpPr>
          <p:spPr>
            <a:xfrm>
              <a:off x="1201596" y="176195"/>
              <a:ext cx="4437542" cy="393270"/>
            </a:xfrm>
            <a:prstGeom prst="rect">
              <a:avLst/>
            </a:prstGeom>
          </p:spPr>
          <p:txBody>
            <a:bodyPr lIns="0" tIns="0" rIns="0" bIns="0" rtlCol="0" anchor="t">
              <a:spAutoFit/>
            </a:bodyPr>
            <a:lstStyle/>
            <a:p>
              <a:pPr marL="0" lvl="0" indent="0" algn="r">
                <a:lnSpc>
                  <a:spcPts val="2310"/>
                </a:lnSpc>
                <a:spcBef>
                  <a:spcPct val="0"/>
                </a:spcBef>
              </a:pPr>
              <a:r>
                <a:rPr lang="en-US" sz="2100" b="1" u="none" spc="42" dirty="0">
                  <a:solidFill>
                    <a:srgbClr val="000000"/>
                  </a:solidFill>
                  <a:latin typeface="Telegraf Medium"/>
                  <a:ea typeface="Telegraf Medium"/>
                  <a:cs typeface="Telegraf Medium"/>
                  <a:sym typeface="Telegraf Medium"/>
                </a:rPr>
                <a:t>Description</a:t>
              </a:r>
            </a:p>
          </p:txBody>
        </p:sp>
      </p:grpSp>
      <p:sp>
        <p:nvSpPr>
          <p:cNvPr id="32" name="Freeform 32"/>
          <p:cNvSpPr/>
          <p:nvPr/>
        </p:nvSpPr>
        <p:spPr>
          <a:xfrm>
            <a:off x="16612018" y="875731"/>
            <a:ext cx="761521" cy="724968"/>
          </a:xfrm>
          <a:custGeom>
            <a:avLst/>
            <a:gdLst/>
            <a:ahLst/>
            <a:cxnLst/>
            <a:rect l="l" t="t" r="r" b="b"/>
            <a:pathLst>
              <a:path w="761521" h="724968">
                <a:moveTo>
                  <a:pt x="0" y="0"/>
                </a:moveTo>
                <a:lnTo>
                  <a:pt x="761521" y="0"/>
                </a:lnTo>
                <a:lnTo>
                  <a:pt x="761521" y="724968"/>
                </a:lnTo>
                <a:lnTo>
                  <a:pt x="0" y="724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6" name="TextBox 56"/>
          <p:cNvSpPr txBox="1"/>
          <p:nvPr/>
        </p:nvSpPr>
        <p:spPr>
          <a:xfrm>
            <a:off x="3414147" y="997925"/>
            <a:ext cx="10612906" cy="653128"/>
          </a:xfrm>
          <a:prstGeom prst="rect">
            <a:avLst/>
          </a:prstGeom>
        </p:spPr>
        <p:txBody>
          <a:bodyPr wrap="square" lIns="0" tIns="0" rIns="0" bIns="0" rtlCol="0" anchor="t">
            <a:spAutoFit/>
          </a:bodyPr>
          <a:lstStyle/>
          <a:p>
            <a:pPr algn="ctr">
              <a:lnSpc>
                <a:spcPts val="4999"/>
              </a:lnSpc>
            </a:pPr>
            <a:r>
              <a:rPr lang="en-US" sz="4999" b="1" spc="250" dirty="0">
                <a:solidFill>
                  <a:srgbClr val="000000"/>
                </a:solidFill>
                <a:latin typeface="Agrandir Wide Bold"/>
                <a:ea typeface="Agrandir Wide Bold"/>
                <a:cs typeface="Agrandir Wide Bold"/>
                <a:sym typeface="Agrandir Wide Bold"/>
              </a:rPr>
              <a:t>Define: Persona</a:t>
            </a:r>
          </a:p>
        </p:txBody>
      </p:sp>
      <p:sp>
        <p:nvSpPr>
          <p:cNvPr id="57" name="Freeform 57"/>
          <p:cNvSpPr/>
          <p:nvPr/>
        </p:nvSpPr>
        <p:spPr>
          <a:xfrm>
            <a:off x="3217082" y="1615939"/>
            <a:ext cx="1464265" cy="234868"/>
          </a:xfrm>
          <a:custGeom>
            <a:avLst/>
            <a:gdLst/>
            <a:ahLst/>
            <a:cxnLst/>
            <a:rect l="l" t="t" r="r" b="b"/>
            <a:pathLst>
              <a:path w="1464265" h="234868">
                <a:moveTo>
                  <a:pt x="0" y="0"/>
                </a:moveTo>
                <a:lnTo>
                  <a:pt x="1464264" y="0"/>
                </a:lnTo>
                <a:lnTo>
                  <a:pt x="1464264" y="234868"/>
                </a:lnTo>
                <a:lnTo>
                  <a:pt x="0" y="234868"/>
                </a:lnTo>
                <a:lnTo>
                  <a:pt x="0" y="0"/>
                </a:lnTo>
                <a:close/>
              </a:path>
            </a:pathLst>
          </a:custGeom>
          <a:blipFill>
            <a:blip r:embed="rId4">
              <a:extLst>
                <a:ext uri="{96DAC541-7B7A-43D3-8B79-37D633B846F1}">
                  <asvg:svgBlip xmlns:asvg="http://schemas.microsoft.com/office/drawing/2016/SVG/main" r:embed="rId5"/>
                </a:ext>
              </a:extLst>
            </a:blip>
            <a:stretch>
              <a:fillRect b="-624931"/>
            </a:stretch>
          </a:blipFill>
        </p:spPr>
        <p:txBody>
          <a:bodyPr/>
          <a:lstStyle/>
          <a:p>
            <a:endParaRPr lang="en-IN"/>
          </a:p>
        </p:txBody>
      </p:sp>
      <p:grpSp>
        <p:nvGrpSpPr>
          <p:cNvPr id="61" name="Group 61"/>
          <p:cNvGrpSpPr/>
          <p:nvPr/>
        </p:nvGrpSpPr>
        <p:grpSpPr>
          <a:xfrm>
            <a:off x="5630789" y="2764455"/>
            <a:ext cx="1013230" cy="242434"/>
            <a:chOff x="0" y="0"/>
            <a:chExt cx="1350973" cy="323246"/>
          </a:xfrm>
        </p:grpSpPr>
        <p:grpSp>
          <p:nvGrpSpPr>
            <p:cNvPr id="62" name="Group 62"/>
            <p:cNvGrpSpPr/>
            <p:nvPr/>
          </p:nvGrpSpPr>
          <p:grpSpPr>
            <a:xfrm>
              <a:off x="0" y="8641"/>
              <a:ext cx="310284" cy="310284"/>
              <a:chOff x="0" y="0"/>
              <a:chExt cx="6350000" cy="6350000"/>
            </a:xfrm>
          </p:grpSpPr>
          <p:sp>
            <p:nvSpPr>
              <p:cNvPr id="63" name="Freeform 6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IN"/>
              </a:p>
            </p:txBody>
          </p:sp>
        </p:grpSp>
        <p:grpSp>
          <p:nvGrpSpPr>
            <p:cNvPr id="64" name="Group 64"/>
            <p:cNvGrpSpPr>
              <a:grpSpLocks noChangeAspect="1"/>
            </p:cNvGrpSpPr>
            <p:nvPr/>
          </p:nvGrpSpPr>
          <p:grpSpPr>
            <a:xfrm>
              <a:off x="1032048" y="4321"/>
              <a:ext cx="318925" cy="318925"/>
              <a:chOff x="0" y="0"/>
              <a:chExt cx="495300" cy="495300"/>
            </a:xfrm>
          </p:grpSpPr>
          <p:sp>
            <p:nvSpPr>
              <p:cNvPr id="65" name="Freeform 65"/>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66" name="Freeform 66"/>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D1F3C8"/>
              </a:solidFill>
            </p:spPr>
            <p:txBody>
              <a:bodyPr/>
              <a:lstStyle/>
              <a:p>
                <a:endParaRPr lang="en-IN"/>
              </a:p>
            </p:txBody>
          </p:sp>
        </p:grpSp>
        <p:grpSp>
          <p:nvGrpSpPr>
            <p:cNvPr id="67" name="Group 67"/>
            <p:cNvGrpSpPr>
              <a:grpSpLocks noChangeAspect="1"/>
            </p:cNvGrpSpPr>
            <p:nvPr/>
          </p:nvGrpSpPr>
          <p:grpSpPr>
            <a:xfrm>
              <a:off x="511703" y="0"/>
              <a:ext cx="318925" cy="318925"/>
              <a:chOff x="0" y="0"/>
              <a:chExt cx="495300" cy="495300"/>
            </a:xfrm>
          </p:grpSpPr>
          <p:sp>
            <p:nvSpPr>
              <p:cNvPr id="68" name="Freeform 68"/>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69" name="Freeform 69"/>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grpSp>
        <p:nvGrpSpPr>
          <p:cNvPr id="70" name="Group 70"/>
          <p:cNvGrpSpPr/>
          <p:nvPr/>
        </p:nvGrpSpPr>
        <p:grpSpPr>
          <a:xfrm>
            <a:off x="638945" y="2598421"/>
            <a:ext cx="1026320" cy="245675"/>
            <a:chOff x="0" y="0"/>
            <a:chExt cx="1368427" cy="327567"/>
          </a:xfrm>
        </p:grpSpPr>
        <p:grpSp>
          <p:nvGrpSpPr>
            <p:cNvPr id="71" name="Group 71"/>
            <p:cNvGrpSpPr>
              <a:grpSpLocks noChangeAspect="1"/>
            </p:cNvGrpSpPr>
            <p:nvPr/>
          </p:nvGrpSpPr>
          <p:grpSpPr>
            <a:xfrm>
              <a:off x="0" y="0"/>
              <a:ext cx="327567" cy="327567"/>
              <a:chOff x="0" y="0"/>
              <a:chExt cx="495300" cy="495300"/>
            </a:xfrm>
          </p:grpSpPr>
          <p:sp>
            <p:nvSpPr>
              <p:cNvPr id="72" name="Freeform 72"/>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73" name="Freeform 73"/>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txBody>
              <a:bodyPr/>
              <a:lstStyle/>
              <a:p>
                <a:endParaRPr lang="en-IN"/>
              </a:p>
            </p:txBody>
          </p:sp>
        </p:grpSp>
        <p:grpSp>
          <p:nvGrpSpPr>
            <p:cNvPr id="74" name="Group 74"/>
            <p:cNvGrpSpPr>
              <a:grpSpLocks noChangeAspect="1"/>
            </p:cNvGrpSpPr>
            <p:nvPr/>
          </p:nvGrpSpPr>
          <p:grpSpPr>
            <a:xfrm>
              <a:off x="1049501" y="8641"/>
              <a:ext cx="318925" cy="318925"/>
              <a:chOff x="0" y="0"/>
              <a:chExt cx="495300" cy="495300"/>
            </a:xfrm>
          </p:grpSpPr>
          <p:sp>
            <p:nvSpPr>
              <p:cNvPr id="75" name="Freeform 75"/>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76" name="Freeform 76"/>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D1F3C8"/>
              </a:solidFill>
            </p:spPr>
            <p:txBody>
              <a:bodyPr/>
              <a:lstStyle/>
              <a:p>
                <a:endParaRPr lang="en-IN"/>
              </a:p>
            </p:txBody>
          </p:sp>
        </p:grpSp>
        <p:grpSp>
          <p:nvGrpSpPr>
            <p:cNvPr id="77" name="Group 77"/>
            <p:cNvGrpSpPr>
              <a:grpSpLocks noChangeAspect="1"/>
            </p:cNvGrpSpPr>
            <p:nvPr/>
          </p:nvGrpSpPr>
          <p:grpSpPr>
            <a:xfrm>
              <a:off x="529071" y="4321"/>
              <a:ext cx="318925" cy="318925"/>
              <a:chOff x="0" y="0"/>
              <a:chExt cx="495300" cy="495300"/>
            </a:xfrm>
          </p:grpSpPr>
          <p:sp>
            <p:nvSpPr>
              <p:cNvPr id="78" name="Freeform 78"/>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79" name="Freeform 79"/>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sp>
        <p:nvSpPr>
          <p:cNvPr id="47" name="Rectangle 13">
            <a:extLst>
              <a:ext uri="{FF2B5EF4-FFF2-40B4-BE49-F238E27FC236}">
                <a16:creationId xmlns:a16="http://schemas.microsoft.com/office/drawing/2014/main" id="{DA83CAC7-CA30-006C-62AA-606006614B99}"/>
              </a:ext>
            </a:extLst>
          </p:cNvPr>
          <p:cNvSpPr>
            <a:spLocks noChangeArrowheads="1"/>
          </p:cNvSpPr>
          <p:nvPr/>
        </p:nvSpPr>
        <p:spPr bwMode="auto">
          <a:xfrm>
            <a:off x="0" y="457200"/>
            <a:ext cx="18288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7" name="Rectangle 21">
            <a:extLst>
              <a:ext uri="{FF2B5EF4-FFF2-40B4-BE49-F238E27FC236}">
                <a16:creationId xmlns:a16="http://schemas.microsoft.com/office/drawing/2014/main" id="{71F017BE-DA49-01B2-1B8B-7EFA300C2B09}"/>
              </a:ext>
            </a:extLst>
          </p:cNvPr>
          <p:cNvSpPr>
            <a:spLocks noChangeArrowheads="1"/>
          </p:cNvSpPr>
          <p:nvPr/>
        </p:nvSpPr>
        <p:spPr bwMode="auto">
          <a:xfrm>
            <a:off x="0" y="2349500"/>
            <a:ext cx="18288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8" name="TextBox 117">
            <a:extLst>
              <a:ext uri="{FF2B5EF4-FFF2-40B4-BE49-F238E27FC236}">
                <a16:creationId xmlns:a16="http://schemas.microsoft.com/office/drawing/2014/main" id="{8FE995F2-3C4D-86F2-B81F-59D8D5A1B983}"/>
              </a:ext>
            </a:extLst>
          </p:cNvPr>
          <p:cNvSpPr txBox="1"/>
          <p:nvPr/>
        </p:nvSpPr>
        <p:spPr>
          <a:xfrm>
            <a:off x="5503916" y="3029041"/>
            <a:ext cx="11840633" cy="1200329"/>
          </a:xfrm>
          <a:prstGeom prst="rect">
            <a:avLst/>
          </a:prstGeom>
          <a:noFill/>
        </p:spPr>
        <p:txBody>
          <a:bodyPr wrap="square">
            <a:spAutoFit/>
          </a:bodyPr>
          <a:lstStyle/>
          <a:p>
            <a:pPr>
              <a:buNone/>
            </a:pPr>
            <a:r>
              <a:rPr lang="en-US" sz="2400" b="1" dirty="0"/>
              <a:t>Pains:</a:t>
            </a:r>
          </a:p>
          <a:p>
            <a:pPr>
              <a:buFont typeface="Arial" panose="020B0604020202020204" pitchFamily="34" charset="0"/>
              <a:buChar char="•"/>
            </a:pPr>
            <a:r>
              <a:rPr lang="en-US" sz="2400" dirty="0"/>
              <a:t>Virtual labs may not provide a truly realistic experience.</a:t>
            </a:r>
          </a:p>
          <a:p>
            <a:pPr>
              <a:buFont typeface="Arial" panose="020B0604020202020204" pitchFamily="34" charset="0"/>
              <a:buChar char="•"/>
            </a:pPr>
            <a:r>
              <a:rPr lang="en-US" sz="2400" dirty="0"/>
              <a:t>Fear of missing out on handling real equipment.</a:t>
            </a:r>
          </a:p>
        </p:txBody>
      </p:sp>
      <p:sp>
        <p:nvSpPr>
          <p:cNvPr id="120" name="TextBox 119">
            <a:extLst>
              <a:ext uri="{FF2B5EF4-FFF2-40B4-BE49-F238E27FC236}">
                <a16:creationId xmlns:a16="http://schemas.microsoft.com/office/drawing/2014/main" id="{3780D288-0911-E7CE-9C80-2549B76CB470}"/>
              </a:ext>
            </a:extLst>
          </p:cNvPr>
          <p:cNvSpPr txBox="1"/>
          <p:nvPr/>
        </p:nvSpPr>
        <p:spPr>
          <a:xfrm>
            <a:off x="5473436" y="4087246"/>
            <a:ext cx="50166270" cy="6740307"/>
          </a:xfrm>
          <a:prstGeom prst="rect">
            <a:avLst/>
          </a:prstGeom>
          <a:noFill/>
        </p:spPr>
        <p:txBody>
          <a:bodyPr wrap="square">
            <a:spAutoFit/>
          </a:bodyPr>
          <a:lstStyle/>
          <a:p>
            <a:pPr>
              <a:buNone/>
            </a:pPr>
            <a:r>
              <a:rPr lang="en-US" sz="2400" b="1" dirty="0"/>
              <a:t>Gains:</a:t>
            </a:r>
          </a:p>
          <a:p>
            <a:pPr>
              <a:buFont typeface="Arial" panose="020B0604020202020204" pitchFamily="34" charset="0"/>
              <a:buChar char="•"/>
            </a:pPr>
            <a:r>
              <a:rPr lang="en-US" sz="2400" dirty="0"/>
              <a:t>Mistakes can be easily corrected in a virtual lab, reducing stress.</a:t>
            </a:r>
          </a:p>
          <a:p>
            <a:pPr>
              <a:buFont typeface="Arial" panose="020B0604020202020204" pitchFamily="34" charset="0"/>
              <a:buChar char="•"/>
            </a:pPr>
            <a:r>
              <a:rPr lang="en-US" sz="2400" dirty="0"/>
              <a:t>Accessible from the comfort of home, offering flexibility.</a:t>
            </a:r>
          </a:p>
          <a:p>
            <a:pPr>
              <a:buNone/>
            </a:pPr>
            <a:r>
              <a:rPr lang="en-US" sz="2400" b="1" dirty="0"/>
              <a:t>Jobs to be Done:</a:t>
            </a:r>
          </a:p>
          <a:p>
            <a:pPr>
              <a:buFont typeface="Arial" panose="020B0604020202020204" pitchFamily="34" charset="0"/>
              <a:buChar char="•"/>
            </a:pPr>
            <a:r>
              <a:rPr lang="en-US" sz="2400" dirty="0"/>
              <a:t>Needs expertise in chemical processes.</a:t>
            </a:r>
          </a:p>
          <a:p>
            <a:pPr>
              <a:buFont typeface="Arial" panose="020B0604020202020204" pitchFamily="34" charset="0"/>
              <a:buChar char="•"/>
            </a:pPr>
            <a:r>
              <a:rPr lang="en-US" sz="2400" dirty="0"/>
              <a:t>Requires hands-on practice, which virtual labs try to simulate.</a:t>
            </a:r>
          </a:p>
          <a:p>
            <a:pPr>
              <a:buNone/>
            </a:pPr>
            <a:r>
              <a:rPr lang="en-US" sz="2400" b="1" dirty="0"/>
              <a:t>Reality:</a:t>
            </a:r>
          </a:p>
          <a:p>
            <a:pPr>
              <a:buFont typeface="Arial" panose="020B0604020202020204" pitchFamily="34" charset="0"/>
              <a:buChar char="•"/>
            </a:pPr>
            <a:r>
              <a:rPr lang="en-US" sz="2400" dirty="0"/>
              <a:t>Karthick can attend virtual labs from anywhere.</a:t>
            </a:r>
          </a:p>
          <a:p>
            <a:pPr>
              <a:buFont typeface="Arial" panose="020B0604020202020204" pitchFamily="34" charset="0"/>
              <a:buChar char="•"/>
            </a:pPr>
            <a:r>
              <a:rPr lang="en-US" sz="2400" dirty="0"/>
              <a:t>A good internet connection is critical.</a:t>
            </a:r>
          </a:p>
          <a:p>
            <a:pPr>
              <a:buFont typeface="Arial" panose="020B0604020202020204" pitchFamily="34" charset="0"/>
              <a:buChar char="•"/>
            </a:pPr>
            <a:r>
              <a:rPr lang="en-US" sz="2400" dirty="0"/>
              <a:t>Virtual labs allow more flexibility with time management.</a:t>
            </a:r>
          </a:p>
          <a:p>
            <a:pPr>
              <a:buNone/>
            </a:pPr>
            <a:r>
              <a:rPr lang="en-US" sz="2400" b="1" dirty="0"/>
              <a:t>Stories and Observations:</a:t>
            </a:r>
          </a:p>
          <a:p>
            <a:pPr>
              <a:buFont typeface="Arial" panose="020B0604020202020204" pitchFamily="34" charset="0"/>
              <a:buChar char="•"/>
            </a:pPr>
            <a:r>
              <a:rPr lang="en-US" sz="2400" dirty="0"/>
              <a:t>When sick, Karthick could still keep up with lessons through virtual labs.</a:t>
            </a:r>
          </a:p>
          <a:p>
            <a:pPr>
              <a:buFont typeface="Arial" panose="020B0604020202020204" pitchFamily="34" charset="0"/>
              <a:buChar char="•"/>
            </a:pPr>
            <a:r>
              <a:rPr lang="en-US" sz="2400" dirty="0"/>
              <a:t>He practiced with other students online, which is not possible in traditional labs.</a:t>
            </a:r>
          </a:p>
          <a:p>
            <a:pPr>
              <a:buNone/>
            </a:pPr>
            <a:r>
              <a:rPr lang="en-US" sz="2400" b="1" dirty="0"/>
              <a:t>Concerns:</a:t>
            </a:r>
          </a:p>
          <a:p>
            <a:pPr>
              <a:buFont typeface="Arial" panose="020B0604020202020204" pitchFamily="34" charset="0"/>
              <a:buChar char="•"/>
            </a:pPr>
            <a:r>
              <a:rPr lang="en-US" sz="2400" dirty="0"/>
              <a:t>Poor internet connectivity hampers usage.</a:t>
            </a:r>
          </a:p>
          <a:p>
            <a:pPr>
              <a:buFont typeface="Arial" panose="020B0604020202020204" pitchFamily="34" charset="0"/>
              <a:buChar char="•"/>
            </a:pPr>
            <a:r>
              <a:rPr lang="en-US" sz="2400" dirty="0"/>
              <a:t>Suggestion: Virtual labs should offer offline access or a mobile app for convenience.</a:t>
            </a:r>
          </a:p>
          <a:p>
            <a:pPr>
              <a:buFont typeface="Arial" panose="020B0604020202020204" pitchFamily="34" charset="0"/>
              <a:buChar char="•"/>
            </a:pPr>
            <a:endParaRPr lang="en-US" sz="2400" dirty="0"/>
          </a:p>
          <a:p>
            <a:pPr>
              <a:buFont typeface="Arial" panose="020B0604020202020204" pitchFamily="34" charset="0"/>
              <a:buChar char="•"/>
            </a:pPr>
            <a:endParaRPr lang="en-US" sz="2400" dirty="0"/>
          </a:p>
        </p:txBody>
      </p:sp>
      <p:pic>
        <p:nvPicPr>
          <p:cNvPr id="22" name="Picture 21">
            <a:extLst>
              <a:ext uri="{FF2B5EF4-FFF2-40B4-BE49-F238E27FC236}">
                <a16:creationId xmlns:a16="http://schemas.microsoft.com/office/drawing/2014/main" id="{A5842E69-E17E-C228-0FD9-20F65004D7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pic>
        <p:nvPicPr>
          <p:cNvPr id="34" name="Picture 33">
            <a:extLst>
              <a:ext uri="{FF2B5EF4-FFF2-40B4-BE49-F238E27FC236}">
                <a16:creationId xmlns:a16="http://schemas.microsoft.com/office/drawing/2014/main" id="{516C05C9-87F3-B107-D60F-28170F6F0F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074" y="2987337"/>
            <a:ext cx="4564607" cy="7072567"/>
          </a:xfrm>
          <a:prstGeom prst="rect">
            <a:avLst/>
          </a:prstGeom>
        </p:spPr>
      </p:pic>
      <p:sp>
        <p:nvSpPr>
          <p:cNvPr id="35" name="Rectangle 34">
            <a:extLst>
              <a:ext uri="{FF2B5EF4-FFF2-40B4-BE49-F238E27FC236}">
                <a16:creationId xmlns:a16="http://schemas.microsoft.com/office/drawing/2014/main" id="{02046110-2451-0C45-20A0-083979BD526A}"/>
              </a:ext>
            </a:extLst>
          </p:cNvPr>
          <p:cNvSpPr/>
          <p:nvPr/>
        </p:nvSpPr>
        <p:spPr>
          <a:xfrm>
            <a:off x="457075" y="7048500"/>
            <a:ext cx="4652843" cy="3029804"/>
          </a:xfrm>
          <a:prstGeom prst="rect">
            <a:avLst/>
          </a:prstGeom>
        </p:spPr>
        <p:style>
          <a:lnRef idx="2">
            <a:schemeClr val="accent1">
              <a:shade val="15000"/>
            </a:schemeClr>
          </a:lnRef>
          <a:fillRef idx="1001">
            <a:schemeClr val="l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F76C7C07-884E-1C6A-F74B-E5622128D5DF}"/>
              </a:ext>
            </a:extLst>
          </p:cNvPr>
          <p:cNvSpPr txBox="1"/>
          <p:nvPr/>
        </p:nvSpPr>
        <p:spPr>
          <a:xfrm>
            <a:off x="728584" y="7455446"/>
            <a:ext cx="4722730" cy="2677656"/>
          </a:xfrm>
          <a:prstGeom prst="rect">
            <a:avLst/>
          </a:prstGeom>
          <a:noFill/>
        </p:spPr>
        <p:txBody>
          <a:bodyPr wrap="square" rtlCol="0">
            <a:spAutoFit/>
          </a:bodyPr>
          <a:lstStyle/>
          <a:p>
            <a:pPr>
              <a:buFont typeface="Arial" panose="020B0604020202020204" pitchFamily="34" charset="0"/>
              <a:buChar char="•"/>
            </a:pPr>
            <a:r>
              <a:rPr lang="en-US" sz="2800" b="1" dirty="0"/>
              <a:t>Name:</a:t>
            </a:r>
            <a:r>
              <a:rPr lang="en-US" sz="2800" dirty="0"/>
              <a:t> Karthik</a:t>
            </a:r>
          </a:p>
          <a:p>
            <a:pPr>
              <a:buFont typeface="Arial" panose="020B0604020202020204" pitchFamily="34" charset="0"/>
              <a:buChar char="•"/>
            </a:pPr>
            <a:r>
              <a:rPr lang="en-US" sz="2800" b="1" dirty="0"/>
              <a:t>Age:</a:t>
            </a:r>
            <a:r>
              <a:rPr lang="en-US" sz="2800" dirty="0"/>
              <a:t> 20 years</a:t>
            </a:r>
          </a:p>
          <a:p>
            <a:pPr>
              <a:buFont typeface="Arial" panose="020B0604020202020204" pitchFamily="34" charset="0"/>
              <a:buChar char="•"/>
            </a:pPr>
            <a:r>
              <a:rPr lang="en-US" sz="2800" b="1" dirty="0"/>
              <a:t>Location:</a:t>
            </a:r>
            <a:r>
              <a:rPr lang="en-US" sz="2800" dirty="0"/>
              <a:t> Chennai, TN</a:t>
            </a:r>
          </a:p>
          <a:p>
            <a:pPr>
              <a:buFont typeface="Arial" panose="020B0604020202020204" pitchFamily="34" charset="0"/>
              <a:buChar char="•"/>
            </a:pPr>
            <a:r>
              <a:rPr lang="en-US" sz="2800" b="1" dirty="0"/>
              <a:t>Field:</a:t>
            </a:r>
            <a:r>
              <a:rPr lang="en-US" sz="2800" dirty="0"/>
              <a:t> Chemical Engineering</a:t>
            </a:r>
          </a:p>
          <a:p>
            <a:pPr>
              <a:buFont typeface="Arial" panose="020B0604020202020204" pitchFamily="34" charset="0"/>
              <a:buChar char="•"/>
            </a:pPr>
            <a:r>
              <a:rPr lang="en-US" sz="2800" b="1" dirty="0"/>
              <a:t>Traits:</a:t>
            </a:r>
            <a:r>
              <a:rPr lang="en-US" sz="2800" dirty="0"/>
              <a:t> Shy, average student</a:t>
            </a:r>
          </a:p>
          <a:p>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9263" y="-841322"/>
            <a:ext cx="18586525" cy="12252852"/>
            <a:chOff x="0" y="0"/>
            <a:chExt cx="24782033" cy="16337136"/>
          </a:xfrm>
        </p:grpSpPr>
        <p:grpSp>
          <p:nvGrpSpPr>
            <p:cNvPr id="3" name="Group 3"/>
            <p:cNvGrpSpPr/>
            <p:nvPr/>
          </p:nvGrpSpPr>
          <p:grpSpPr>
            <a:xfrm rot="-5400000">
              <a:off x="4758185" y="-4758185"/>
              <a:ext cx="15265663" cy="24782033"/>
              <a:chOff x="0" y="0"/>
              <a:chExt cx="3290570" cy="3204210"/>
            </a:xfrm>
          </p:grpSpPr>
          <p:sp>
            <p:nvSpPr>
              <p:cNvPr id="4" name="Freeform 4"/>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5" name="Group 5"/>
            <p:cNvGrpSpPr/>
            <p:nvPr/>
          </p:nvGrpSpPr>
          <p:grpSpPr>
            <a:xfrm rot="-10800000">
              <a:off x="88900" y="1729900"/>
              <a:ext cx="24693133" cy="14607236"/>
              <a:chOff x="0" y="0"/>
              <a:chExt cx="3290570" cy="3204210"/>
            </a:xfrm>
          </p:grpSpPr>
          <p:sp>
            <p:nvSpPr>
              <p:cNvPr id="6" name="Freeform 6"/>
              <p:cNvSpPr/>
              <p:nvPr/>
            </p:nvSpPr>
            <p:spPr>
              <a:xfrm>
                <a:off x="0" y="0"/>
                <a:ext cx="10919454" cy="5837825"/>
              </a:xfrm>
              <a:custGeom>
                <a:avLst/>
                <a:gdLst/>
                <a:ahLst/>
                <a:cxnLst/>
                <a:rect l="l" t="t" r="r" b="b"/>
                <a:pathLst>
                  <a:path w="10919454" h="5837825">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txBody>
              <a:bodyPr/>
              <a:lstStyle/>
              <a:p>
                <a:endParaRPr lang="en-IN"/>
              </a:p>
            </p:txBody>
          </p:sp>
        </p:grpSp>
      </p:grpSp>
      <p:grpSp>
        <p:nvGrpSpPr>
          <p:cNvPr id="7" name="Group 7"/>
          <p:cNvGrpSpPr/>
          <p:nvPr/>
        </p:nvGrpSpPr>
        <p:grpSpPr>
          <a:xfrm>
            <a:off x="1028700" y="2032214"/>
            <a:ext cx="7887962" cy="7226086"/>
            <a:chOff x="0" y="0"/>
            <a:chExt cx="4528754" cy="4148748"/>
          </a:xfrm>
        </p:grpSpPr>
        <p:sp>
          <p:nvSpPr>
            <p:cNvPr id="8" name="Freeform 8"/>
            <p:cNvSpPr/>
            <p:nvPr/>
          </p:nvSpPr>
          <p:spPr>
            <a:xfrm>
              <a:off x="80010" y="80010"/>
              <a:ext cx="4436043" cy="4056038"/>
            </a:xfrm>
            <a:custGeom>
              <a:avLst/>
              <a:gdLst/>
              <a:ahLst/>
              <a:cxnLst/>
              <a:rect l="l" t="t" r="r" b="b"/>
              <a:pathLst>
                <a:path w="4436043" h="4056038">
                  <a:moveTo>
                    <a:pt x="0" y="4001427"/>
                  </a:moveTo>
                  <a:lnTo>
                    <a:pt x="0" y="4056038"/>
                  </a:lnTo>
                  <a:lnTo>
                    <a:pt x="4436043" y="4056038"/>
                  </a:lnTo>
                  <a:lnTo>
                    <a:pt x="4436043" y="0"/>
                  </a:lnTo>
                  <a:lnTo>
                    <a:pt x="4381434" y="0"/>
                  </a:lnTo>
                  <a:lnTo>
                    <a:pt x="4381434" y="4001427"/>
                  </a:lnTo>
                  <a:close/>
                </a:path>
              </a:pathLst>
            </a:custGeom>
            <a:solidFill>
              <a:srgbClr val="E3E5FF"/>
            </a:solidFill>
          </p:spPr>
          <p:txBody>
            <a:bodyPr/>
            <a:lstStyle/>
            <a:p>
              <a:endParaRPr lang="en-IN"/>
            </a:p>
          </p:txBody>
        </p:sp>
        <p:sp>
          <p:nvSpPr>
            <p:cNvPr id="9" name="Freeform 9"/>
            <p:cNvSpPr/>
            <p:nvPr/>
          </p:nvSpPr>
          <p:spPr>
            <a:xfrm>
              <a:off x="67310" y="67310"/>
              <a:ext cx="4461443" cy="4081438"/>
            </a:xfrm>
            <a:custGeom>
              <a:avLst/>
              <a:gdLst/>
              <a:ahLst/>
              <a:cxnLst/>
              <a:rect l="l" t="t" r="r" b="b"/>
              <a:pathLst>
                <a:path w="4461443" h="4081438">
                  <a:moveTo>
                    <a:pt x="4394134" y="0"/>
                  </a:moveTo>
                  <a:lnTo>
                    <a:pt x="4394134" y="12700"/>
                  </a:lnTo>
                  <a:lnTo>
                    <a:pt x="4448743" y="12700"/>
                  </a:lnTo>
                  <a:lnTo>
                    <a:pt x="4448743" y="4068738"/>
                  </a:lnTo>
                  <a:lnTo>
                    <a:pt x="12700" y="4068738"/>
                  </a:lnTo>
                  <a:lnTo>
                    <a:pt x="12700" y="4014127"/>
                  </a:lnTo>
                  <a:lnTo>
                    <a:pt x="0" y="4014127"/>
                  </a:lnTo>
                  <a:lnTo>
                    <a:pt x="0" y="4081438"/>
                  </a:lnTo>
                  <a:lnTo>
                    <a:pt x="4461443" y="4081438"/>
                  </a:lnTo>
                  <a:lnTo>
                    <a:pt x="4461443" y="0"/>
                  </a:lnTo>
                  <a:close/>
                </a:path>
              </a:pathLst>
            </a:custGeom>
            <a:solidFill>
              <a:srgbClr val="000000"/>
            </a:solidFill>
          </p:spPr>
          <p:txBody>
            <a:bodyPr/>
            <a:lstStyle/>
            <a:p>
              <a:endParaRPr lang="en-IN"/>
            </a:p>
          </p:txBody>
        </p:sp>
        <p:sp>
          <p:nvSpPr>
            <p:cNvPr id="10" name="Freeform 10"/>
            <p:cNvSpPr/>
            <p:nvPr/>
          </p:nvSpPr>
          <p:spPr>
            <a:xfrm>
              <a:off x="12700" y="12700"/>
              <a:ext cx="4436044" cy="4056037"/>
            </a:xfrm>
            <a:custGeom>
              <a:avLst/>
              <a:gdLst/>
              <a:ahLst/>
              <a:cxnLst/>
              <a:rect l="l" t="t" r="r" b="b"/>
              <a:pathLst>
                <a:path w="4436044" h="4056037">
                  <a:moveTo>
                    <a:pt x="0" y="0"/>
                  </a:moveTo>
                  <a:lnTo>
                    <a:pt x="4436044" y="0"/>
                  </a:lnTo>
                  <a:lnTo>
                    <a:pt x="4436044" y="4056037"/>
                  </a:lnTo>
                  <a:lnTo>
                    <a:pt x="0" y="4056037"/>
                  </a:lnTo>
                  <a:close/>
                </a:path>
              </a:pathLst>
            </a:custGeom>
            <a:solidFill>
              <a:srgbClr val="FFFFFF"/>
            </a:solidFill>
          </p:spPr>
          <p:txBody>
            <a:bodyPr/>
            <a:lstStyle/>
            <a:p>
              <a:endParaRPr lang="en-IN" dirty="0"/>
            </a:p>
          </p:txBody>
        </p:sp>
        <p:sp>
          <p:nvSpPr>
            <p:cNvPr id="11" name="Freeform 11"/>
            <p:cNvSpPr/>
            <p:nvPr/>
          </p:nvSpPr>
          <p:spPr>
            <a:xfrm>
              <a:off x="0" y="0"/>
              <a:ext cx="4461444" cy="4081437"/>
            </a:xfrm>
            <a:custGeom>
              <a:avLst/>
              <a:gdLst/>
              <a:ahLst/>
              <a:cxnLst/>
              <a:rect l="l" t="t" r="r" b="b"/>
              <a:pathLst>
                <a:path w="4461444" h="4081437">
                  <a:moveTo>
                    <a:pt x="80010" y="4081437"/>
                  </a:moveTo>
                  <a:lnTo>
                    <a:pt x="4461444" y="4081437"/>
                  </a:lnTo>
                  <a:lnTo>
                    <a:pt x="4461444" y="80010"/>
                  </a:lnTo>
                  <a:lnTo>
                    <a:pt x="4461444" y="67310"/>
                  </a:lnTo>
                  <a:lnTo>
                    <a:pt x="4461444" y="0"/>
                  </a:lnTo>
                  <a:lnTo>
                    <a:pt x="0" y="0"/>
                  </a:lnTo>
                  <a:lnTo>
                    <a:pt x="0" y="4081437"/>
                  </a:lnTo>
                  <a:lnTo>
                    <a:pt x="67310" y="4081437"/>
                  </a:lnTo>
                  <a:lnTo>
                    <a:pt x="80010" y="4081437"/>
                  </a:lnTo>
                  <a:close/>
                  <a:moveTo>
                    <a:pt x="12700" y="12700"/>
                  </a:moveTo>
                  <a:lnTo>
                    <a:pt x="4448744" y="12700"/>
                  </a:lnTo>
                  <a:lnTo>
                    <a:pt x="4448744" y="4068737"/>
                  </a:lnTo>
                  <a:lnTo>
                    <a:pt x="12700" y="4068737"/>
                  </a:lnTo>
                  <a:lnTo>
                    <a:pt x="12700" y="12700"/>
                  </a:lnTo>
                  <a:close/>
                </a:path>
              </a:pathLst>
            </a:custGeom>
            <a:solidFill>
              <a:srgbClr val="000000"/>
            </a:solidFill>
          </p:spPr>
          <p:txBody>
            <a:bodyPr/>
            <a:lstStyle/>
            <a:p>
              <a:endParaRPr lang="en-IN"/>
            </a:p>
          </p:txBody>
        </p:sp>
      </p:grpSp>
      <p:grpSp>
        <p:nvGrpSpPr>
          <p:cNvPr id="12" name="Group 12"/>
          <p:cNvGrpSpPr/>
          <p:nvPr/>
        </p:nvGrpSpPr>
        <p:grpSpPr>
          <a:xfrm>
            <a:off x="1634173" y="-49770"/>
            <a:ext cx="7620519" cy="6046017"/>
            <a:chOff x="0" y="-4317107"/>
            <a:chExt cx="10160691" cy="8061355"/>
          </a:xfrm>
        </p:grpSpPr>
        <p:sp>
          <p:nvSpPr>
            <p:cNvPr id="13" name="TextBox 13"/>
            <p:cNvSpPr txBox="1"/>
            <p:nvPr/>
          </p:nvSpPr>
          <p:spPr>
            <a:xfrm>
              <a:off x="1258005" y="-4317107"/>
              <a:ext cx="8902686" cy="2834964"/>
            </a:xfrm>
            <a:prstGeom prst="rect">
              <a:avLst/>
            </a:prstGeom>
          </p:spPr>
          <p:txBody>
            <a:bodyPr lIns="0" tIns="0" rIns="0" bIns="0" rtlCol="0" anchor="t">
              <a:spAutoFit/>
            </a:bodyPr>
            <a:lstStyle/>
            <a:p>
              <a:pPr algn="l">
                <a:lnSpc>
                  <a:spcPts val="8399"/>
                </a:lnSpc>
              </a:pPr>
              <a:r>
                <a:rPr lang="en-US" sz="6000" b="1" spc="349" dirty="0">
                  <a:solidFill>
                    <a:schemeClr val="accent2">
                      <a:lumMod val="50000"/>
                    </a:schemeClr>
                  </a:solidFill>
                  <a:latin typeface="Agrandir Wide Bold"/>
                  <a:ea typeface="Agrandir Wide Bold"/>
                  <a:cs typeface="Agrandir Wide Bold"/>
                  <a:sym typeface="Agrandir Wide Bold"/>
                </a:rPr>
                <a:t>Journey Mapping</a:t>
              </a:r>
            </a:p>
          </p:txBody>
        </p:sp>
        <p:sp>
          <p:nvSpPr>
            <p:cNvPr id="14" name="Freeform 14"/>
            <p:cNvSpPr/>
            <p:nvPr/>
          </p:nvSpPr>
          <p:spPr>
            <a:xfrm>
              <a:off x="0" y="3367890"/>
              <a:ext cx="2346372" cy="376358"/>
            </a:xfrm>
            <a:custGeom>
              <a:avLst/>
              <a:gdLst/>
              <a:ahLst/>
              <a:cxnLst/>
              <a:rect l="l" t="t" r="r" b="b"/>
              <a:pathLst>
                <a:path w="2346372" h="376358">
                  <a:moveTo>
                    <a:pt x="0" y="0"/>
                  </a:moveTo>
                  <a:lnTo>
                    <a:pt x="2346372" y="0"/>
                  </a:lnTo>
                  <a:lnTo>
                    <a:pt x="2346372" y="376358"/>
                  </a:lnTo>
                  <a:lnTo>
                    <a:pt x="0" y="376358"/>
                  </a:lnTo>
                  <a:lnTo>
                    <a:pt x="0" y="0"/>
                  </a:lnTo>
                  <a:close/>
                </a:path>
              </a:pathLst>
            </a:custGeom>
            <a:blipFill>
              <a:blip r:embed="rId2">
                <a:extLst>
                  <a:ext uri="{96DAC541-7B7A-43D3-8B79-37D633B846F1}">
                    <asvg:svgBlip xmlns:asvg="http://schemas.microsoft.com/office/drawing/2016/SVG/main" r:embed="rId3"/>
                  </a:ext>
                </a:extLst>
              </a:blip>
              <a:stretch>
                <a:fillRect b="-624931"/>
              </a:stretch>
            </a:blipFill>
          </p:spPr>
          <p:txBody>
            <a:bodyPr/>
            <a:lstStyle/>
            <a:p>
              <a:endParaRPr lang="en-IN"/>
            </a:p>
          </p:txBody>
        </p:sp>
      </p:grpSp>
      <p:grpSp>
        <p:nvGrpSpPr>
          <p:cNvPr id="16" name="Group 16"/>
          <p:cNvGrpSpPr/>
          <p:nvPr/>
        </p:nvGrpSpPr>
        <p:grpSpPr>
          <a:xfrm>
            <a:off x="9305697" y="2100935"/>
            <a:ext cx="7887960" cy="7226086"/>
            <a:chOff x="0" y="0"/>
            <a:chExt cx="4528753" cy="4148748"/>
          </a:xfrm>
        </p:grpSpPr>
        <p:sp>
          <p:nvSpPr>
            <p:cNvPr id="17" name="Freeform 17"/>
            <p:cNvSpPr/>
            <p:nvPr/>
          </p:nvSpPr>
          <p:spPr>
            <a:xfrm>
              <a:off x="80010" y="80010"/>
              <a:ext cx="4436043" cy="4056038"/>
            </a:xfrm>
            <a:custGeom>
              <a:avLst/>
              <a:gdLst/>
              <a:ahLst/>
              <a:cxnLst/>
              <a:rect l="l" t="t" r="r" b="b"/>
              <a:pathLst>
                <a:path w="4436043" h="4056038">
                  <a:moveTo>
                    <a:pt x="0" y="4001427"/>
                  </a:moveTo>
                  <a:lnTo>
                    <a:pt x="0" y="4056038"/>
                  </a:lnTo>
                  <a:lnTo>
                    <a:pt x="4436043" y="4056038"/>
                  </a:lnTo>
                  <a:lnTo>
                    <a:pt x="4436043" y="0"/>
                  </a:lnTo>
                  <a:lnTo>
                    <a:pt x="4381434" y="0"/>
                  </a:lnTo>
                  <a:lnTo>
                    <a:pt x="4381434" y="4001427"/>
                  </a:lnTo>
                  <a:close/>
                </a:path>
              </a:pathLst>
            </a:custGeom>
            <a:solidFill>
              <a:srgbClr val="E3E5FF"/>
            </a:solidFill>
          </p:spPr>
          <p:txBody>
            <a:bodyPr/>
            <a:lstStyle/>
            <a:p>
              <a:endParaRPr lang="en-IN"/>
            </a:p>
          </p:txBody>
        </p:sp>
        <p:sp>
          <p:nvSpPr>
            <p:cNvPr id="18" name="Freeform 18"/>
            <p:cNvSpPr/>
            <p:nvPr/>
          </p:nvSpPr>
          <p:spPr>
            <a:xfrm>
              <a:off x="67310" y="67310"/>
              <a:ext cx="4461443" cy="4081438"/>
            </a:xfrm>
            <a:custGeom>
              <a:avLst/>
              <a:gdLst/>
              <a:ahLst/>
              <a:cxnLst/>
              <a:rect l="l" t="t" r="r" b="b"/>
              <a:pathLst>
                <a:path w="4461443" h="4081438">
                  <a:moveTo>
                    <a:pt x="4394134" y="0"/>
                  </a:moveTo>
                  <a:lnTo>
                    <a:pt x="4394134" y="12700"/>
                  </a:lnTo>
                  <a:lnTo>
                    <a:pt x="4448743" y="12700"/>
                  </a:lnTo>
                  <a:lnTo>
                    <a:pt x="4448743" y="4068738"/>
                  </a:lnTo>
                  <a:lnTo>
                    <a:pt x="12700" y="4068738"/>
                  </a:lnTo>
                  <a:lnTo>
                    <a:pt x="12700" y="4014127"/>
                  </a:lnTo>
                  <a:lnTo>
                    <a:pt x="0" y="4014127"/>
                  </a:lnTo>
                  <a:lnTo>
                    <a:pt x="0" y="4081438"/>
                  </a:lnTo>
                  <a:lnTo>
                    <a:pt x="4461443" y="4081438"/>
                  </a:lnTo>
                  <a:lnTo>
                    <a:pt x="4461443" y="0"/>
                  </a:lnTo>
                  <a:close/>
                </a:path>
              </a:pathLst>
            </a:custGeom>
            <a:solidFill>
              <a:srgbClr val="000000"/>
            </a:solidFill>
          </p:spPr>
          <p:txBody>
            <a:bodyPr/>
            <a:lstStyle/>
            <a:p>
              <a:endParaRPr lang="en-IN"/>
            </a:p>
          </p:txBody>
        </p:sp>
        <p:sp>
          <p:nvSpPr>
            <p:cNvPr id="19" name="Freeform 19"/>
            <p:cNvSpPr/>
            <p:nvPr/>
          </p:nvSpPr>
          <p:spPr>
            <a:xfrm>
              <a:off x="12700" y="12700"/>
              <a:ext cx="4436044" cy="4056037"/>
            </a:xfrm>
            <a:custGeom>
              <a:avLst/>
              <a:gdLst/>
              <a:ahLst/>
              <a:cxnLst/>
              <a:rect l="l" t="t" r="r" b="b"/>
              <a:pathLst>
                <a:path w="4436044" h="4056037">
                  <a:moveTo>
                    <a:pt x="0" y="0"/>
                  </a:moveTo>
                  <a:lnTo>
                    <a:pt x="4436044" y="0"/>
                  </a:lnTo>
                  <a:lnTo>
                    <a:pt x="4436044" y="4056037"/>
                  </a:lnTo>
                  <a:lnTo>
                    <a:pt x="0" y="4056037"/>
                  </a:lnTo>
                  <a:close/>
                </a:path>
              </a:pathLst>
            </a:custGeom>
            <a:solidFill>
              <a:srgbClr val="FFFFFF"/>
            </a:solidFill>
          </p:spPr>
          <p:txBody>
            <a:bodyPr/>
            <a:lstStyle/>
            <a:p>
              <a:endParaRPr lang="en-IN" dirty="0"/>
            </a:p>
          </p:txBody>
        </p:sp>
        <p:sp>
          <p:nvSpPr>
            <p:cNvPr id="20" name="Freeform 20"/>
            <p:cNvSpPr/>
            <p:nvPr/>
          </p:nvSpPr>
          <p:spPr>
            <a:xfrm>
              <a:off x="0" y="0"/>
              <a:ext cx="4461444" cy="4081437"/>
            </a:xfrm>
            <a:custGeom>
              <a:avLst/>
              <a:gdLst/>
              <a:ahLst/>
              <a:cxnLst/>
              <a:rect l="l" t="t" r="r" b="b"/>
              <a:pathLst>
                <a:path w="4461444" h="4081437">
                  <a:moveTo>
                    <a:pt x="80010" y="4081437"/>
                  </a:moveTo>
                  <a:lnTo>
                    <a:pt x="4461444" y="4081437"/>
                  </a:lnTo>
                  <a:lnTo>
                    <a:pt x="4461444" y="80010"/>
                  </a:lnTo>
                  <a:lnTo>
                    <a:pt x="4461444" y="67310"/>
                  </a:lnTo>
                  <a:lnTo>
                    <a:pt x="4461444" y="0"/>
                  </a:lnTo>
                  <a:lnTo>
                    <a:pt x="0" y="0"/>
                  </a:lnTo>
                  <a:lnTo>
                    <a:pt x="0" y="4081437"/>
                  </a:lnTo>
                  <a:lnTo>
                    <a:pt x="67310" y="4081437"/>
                  </a:lnTo>
                  <a:lnTo>
                    <a:pt x="80010" y="4081437"/>
                  </a:lnTo>
                  <a:close/>
                  <a:moveTo>
                    <a:pt x="12700" y="12700"/>
                  </a:moveTo>
                  <a:lnTo>
                    <a:pt x="4448744" y="12700"/>
                  </a:lnTo>
                  <a:lnTo>
                    <a:pt x="4448744" y="4068737"/>
                  </a:lnTo>
                  <a:lnTo>
                    <a:pt x="12700" y="4068737"/>
                  </a:lnTo>
                  <a:lnTo>
                    <a:pt x="12700" y="12700"/>
                  </a:lnTo>
                  <a:close/>
                </a:path>
              </a:pathLst>
            </a:custGeom>
            <a:solidFill>
              <a:srgbClr val="000000"/>
            </a:solidFill>
          </p:spPr>
          <p:txBody>
            <a:bodyPr/>
            <a:lstStyle/>
            <a:p>
              <a:endParaRPr lang="en-IN"/>
            </a:p>
          </p:txBody>
        </p:sp>
      </p:grpSp>
      <p:sp>
        <p:nvSpPr>
          <p:cNvPr id="31" name="TextBox 31"/>
          <p:cNvSpPr txBox="1"/>
          <p:nvPr/>
        </p:nvSpPr>
        <p:spPr>
          <a:xfrm>
            <a:off x="10436685" y="7804226"/>
            <a:ext cx="368786" cy="520025"/>
          </a:xfrm>
          <a:prstGeom prst="rect">
            <a:avLst/>
          </a:prstGeom>
        </p:spPr>
        <p:txBody>
          <a:bodyPr lIns="0" tIns="0" rIns="0" bIns="0" rtlCol="0" anchor="t">
            <a:spAutoFit/>
          </a:bodyPr>
          <a:lstStyle/>
          <a:p>
            <a:pPr marL="0" lvl="0" indent="0" algn="ctr">
              <a:lnSpc>
                <a:spcPts val="3941"/>
              </a:lnSpc>
              <a:spcBef>
                <a:spcPct val="0"/>
              </a:spcBef>
            </a:pPr>
            <a:r>
              <a:rPr lang="en-US" sz="2815" b="1">
                <a:solidFill>
                  <a:srgbClr val="FFFFFF"/>
                </a:solidFill>
                <a:latin typeface="Agrandir Wide Medium"/>
                <a:ea typeface="Agrandir Wide Medium"/>
                <a:cs typeface="Agrandir Wide Medium"/>
                <a:sym typeface="Agrandir Wide Medium"/>
              </a:rPr>
              <a:t>3</a:t>
            </a:r>
          </a:p>
        </p:txBody>
      </p:sp>
      <p:sp>
        <p:nvSpPr>
          <p:cNvPr id="48" name="Freeform 48"/>
          <p:cNvSpPr/>
          <p:nvPr/>
        </p:nvSpPr>
        <p:spPr>
          <a:xfrm>
            <a:off x="14791502" y="8484814"/>
            <a:ext cx="761521" cy="724968"/>
          </a:xfrm>
          <a:custGeom>
            <a:avLst/>
            <a:gdLst/>
            <a:ahLst/>
            <a:cxnLst/>
            <a:rect l="l" t="t" r="r" b="b"/>
            <a:pathLst>
              <a:path w="761521" h="724968">
                <a:moveTo>
                  <a:pt x="0" y="0"/>
                </a:moveTo>
                <a:lnTo>
                  <a:pt x="761520" y="0"/>
                </a:lnTo>
                <a:lnTo>
                  <a:pt x="761520" y="724967"/>
                </a:lnTo>
                <a:lnTo>
                  <a:pt x="0" y="7249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9" name="Freeform 49"/>
          <p:cNvSpPr/>
          <p:nvPr/>
        </p:nvSpPr>
        <p:spPr>
          <a:xfrm>
            <a:off x="11434863" y="8495874"/>
            <a:ext cx="761521" cy="724968"/>
          </a:xfrm>
          <a:custGeom>
            <a:avLst/>
            <a:gdLst/>
            <a:ahLst/>
            <a:cxnLst/>
            <a:rect l="l" t="t" r="r" b="b"/>
            <a:pathLst>
              <a:path w="761521" h="724968">
                <a:moveTo>
                  <a:pt x="0" y="0"/>
                </a:moveTo>
                <a:lnTo>
                  <a:pt x="761521" y="0"/>
                </a:lnTo>
                <a:lnTo>
                  <a:pt x="761521" y="724967"/>
                </a:lnTo>
                <a:lnTo>
                  <a:pt x="0" y="72496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0" name="Freeform 50"/>
          <p:cNvSpPr/>
          <p:nvPr/>
        </p:nvSpPr>
        <p:spPr>
          <a:xfrm>
            <a:off x="12321895" y="8495262"/>
            <a:ext cx="761521" cy="724968"/>
          </a:xfrm>
          <a:custGeom>
            <a:avLst/>
            <a:gdLst/>
            <a:ahLst/>
            <a:cxnLst/>
            <a:rect l="l" t="t" r="r" b="b"/>
            <a:pathLst>
              <a:path w="761521" h="724968">
                <a:moveTo>
                  <a:pt x="0" y="0"/>
                </a:moveTo>
                <a:lnTo>
                  <a:pt x="761521" y="0"/>
                </a:lnTo>
                <a:lnTo>
                  <a:pt x="761521" y="724967"/>
                </a:lnTo>
                <a:lnTo>
                  <a:pt x="0" y="7249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51" name="Freeform 51"/>
          <p:cNvSpPr/>
          <p:nvPr/>
        </p:nvSpPr>
        <p:spPr>
          <a:xfrm>
            <a:off x="13178533" y="8511211"/>
            <a:ext cx="761521" cy="724968"/>
          </a:xfrm>
          <a:custGeom>
            <a:avLst/>
            <a:gdLst/>
            <a:ahLst/>
            <a:cxnLst/>
            <a:rect l="l" t="t" r="r" b="b"/>
            <a:pathLst>
              <a:path w="761521" h="724968">
                <a:moveTo>
                  <a:pt x="0" y="0"/>
                </a:moveTo>
                <a:lnTo>
                  <a:pt x="761521" y="0"/>
                </a:lnTo>
                <a:lnTo>
                  <a:pt x="761521" y="724967"/>
                </a:lnTo>
                <a:lnTo>
                  <a:pt x="0" y="72496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52" name="Freeform 52"/>
          <p:cNvSpPr/>
          <p:nvPr/>
        </p:nvSpPr>
        <p:spPr>
          <a:xfrm>
            <a:off x="13966230" y="8511211"/>
            <a:ext cx="761521" cy="724968"/>
          </a:xfrm>
          <a:custGeom>
            <a:avLst/>
            <a:gdLst/>
            <a:ahLst/>
            <a:cxnLst/>
            <a:rect l="l" t="t" r="r" b="b"/>
            <a:pathLst>
              <a:path w="761521" h="724968">
                <a:moveTo>
                  <a:pt x="0" y="0"/>
                </a:moveTo>
                <a:lnTo>
                  <a:pt x="761521" y="0"/>
                </a:lnTo>
                <a:lnTo>
                  <a:pt x="761521" y="724967"/>
                </a:lnTo>
                <a:lnTo>
                  <a:pt x="0" y="72496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55" name="TextBox 13">
            <a:extLst>
              <a:ext uri="{FF2B5EF4-FFF2-40B4-BE49-F238E27FC236}">
                <a16:creationId xmlns:a16="http://schemas.microsoft.com/office/drawing/2014/main" id="{D66EF6E2-5FE1-DB7A-76F1-48047CFDD443}"/>
              </a:ext>
            </a:extLst>
          </p:cNvPr>
          <p:cNvSpPr txBox="1"/>
          <p:nvPr/>
        </p:nvSpPr>
        <p:spPr>
          <a:xfrm>
            <a:off x="10805471" y="-71891"/>
            <a:ext cx="6677015" cy="2126223"/>
          </a:xfrm>
          <a:prstGeom prst="rect">
            <a:avLst/>
          </a:prstGeom>
        </p:spPr>
        <p:txBody>
          <a:bodyPr lIns="0" tIns="0" rIns="0" bIns="0" rtlCol="0" anchor="t">
            <a:spAutoFit/>
          </a:bodyPr>
          <a:lstStyle/>
          <a:p>
            <a:pPr algn="l">
              <a:lnSpc>
                <a:spcPts val="8399"/>
              </a:lnSpc>
            </a:pPr>
            <a:r>
              <a:rPr lang="en-US" sz="6000" b="1" spc="349" dirty="0">
                <a:solidFill>
                  <a:schemeClr val="accent2">
                    <a:lumMod val="50000"/>
                  </a:schemeClr>
                </a:solidFill>
                <a:latin typeface="Agrandir Wide Bold"/>
                <a:ea typeface="Agrandir Wide Bold"/>
                <a:cs typeface="Agrandir Wide Bold"/>
                <a:sym typeface="Agrandir Wide Bold"/>
              </a:rPr>
              <a:t>Empathy Mapping</a:t>
            </a:r>
          </a:p>
        </p:txBody>
      </p:sp>
      <p:sp>
        <p:nvSpPr>
          <p:cNvPr id="21" name="TextBox 20">
            <a:extLst>
              <a:ext uri="{FF2B5EF4-FFF2-40B4-BE49-F238E27FC236}">
                <a16:creationId xmlns:a16="http://schemas.microsoft.com/office/drawing/2014/main" id="{6569B077-78F7-FFA6-4DB3-8D425D95E3C9}"/>
              </a:ext>
            </a:extLst>
          </p:cNvPr>
          <p:cNvSpPr txBox="1"/>
          <p:nvPr/>
        </p:nvSpPr>
        <p:spPr>
          <a:xfrm>
            <a:off x="1910038" y="2110591"/>
            <a:ext cx="5551040" cy="7109639"/>
          </a:xfrm>
          <a:prstGeom prst="rect">
            <a:avLst/>
          </a:prstGeom>
          <a:noFill/>
        </p:spPr>
        <p:txBody>
          <a:bodyPr wrap="square">
            <a:spAutoFit/>
          </a:bodyPr>
          <a:lstStyle/>
          <a:p>
            <a:pPr>
              <a:buFont typeface="Arial" panose="020B0604020202020204" pitchFamily="34" charset="0"/>
              <a:buChar char="•"/>
            </a:pPr>
            <a:r>
              <a:rPr lang="en-US" sz="2400" b="1" dirty="0"/>
              <a:t>Initial Phase:</a:t>
            </a:r>
            <a:endParaRPr lang="en-US" sz="2400" dirty="0"/>
          </a:p>
          <a:p>
            <a:pPr marL="742950" lvl="1" indent="-285750">
              <a:buFont typeface="Arial" panose="020B0604020202020204" pitchFamily="34" charset="0"/>
              <a:buChar char="•"/>
            </a:pPr>
            <a:r>
              <a:rPr lang="en-US" sz="2400" dirty="0"/>
              <a:t>User decides not to attend the physical lab.</a:t>
            </a:r>
          </a:p>
          <a:p>
            <a:pPr marL="742950" lvl="1" indent="-285750">
              <a:buFont typeface="Arial" panose="020B0604020202020204" pitchFamily="34" charset="0"/>
              <a:buChar char="•"/>
            </a:pPr>
            <a:r>
              <a:rPr lang="en-US" sz="2400" dirty="0"/>
              <a:t>Logs into the virtual lab after having some juice.</a:t>
            </a:r>
          </a:p>
          <a:p>
            <a:pPr>
              <a:buFont typeface="Arial" panose="020B0604020202020204" pitchFamily="34" charset="0"/>
              <a:buChar char="•"/>
            </a:pPr>
            <a:r>
              <a:rPr lang="en-US" sz="2400" b="1" dirty="0"/>
              <a:t>Mid Phase:</a:t>
            </a:r>
            <a:endParaRPr lang="en-US" sz="2400" dirty="0"/>
          </a:p>
          <a:p>
            <a:pPr marL="742950" lvl="1" indent="-285750">
              <a:buFont typeface="Arial" panose="020B0604020202020204" pitchFamily="34" charset="0"/>
              <a:buChar char="•"/>
            </a:pPr>
            <a:r>
              <a:rPr lang="en-US" sz="2400" dirty="0"/>
              <a:t>Encounters tough experiments causing a dip in user experience.</a:t>
            </a:r>
          </a:p>
          <a:p>
            <a:pPr marL="742950" lvl="1" indent="-285750">
              <a:buFont typeface="Arial" panose="020B0604020202020204" pitchFamily="34" charset="0"/>
              <a:buChar char="•"/>
            </a:pPr>
            <a:r>
              <a:rPr lang="en-US" sz="2400" dirty="0"/>
              <a:t>Messes up the dropping of chemicals, feeling frustrated.</a:t>
            </a:r>
          </a:p>
          <a:p>
            <a:pPr>
              <a:buFont typeface="Arial" panose="020B0604020202020204" pitchFamily="34" charset="0"/>
              <a:buChar char="•"/>
            </a:pPr>
            <a:r>
              <a:rPr lang="en-US" sz="2400" b="1" dirty="0"/>
              <a:t>Recovery Phase:</a:t>
            </a:r>
            <a:endParaRPr lang="en-US" sz="2400" dirty="0"/>
          </a:p>
          <a:p>
            <a:pPr marL="742950" lvl="1" indent="-285750">
              <a:buFont typeface="Arial" panose="020B0604020202020204" pitchFamily="34" charset="0"/>
              <a:buChar char="•"/>
            </a:pPr>
            <a:r>
              <a:rPr lang="en-US" sz="2400" dirty="0"/>
              <a:t>Realizes mistakes can be corrected.</a:t>
            </a:r>
          </a:p>
          <a:p>
            <a:pPr marL="742950" lvl="1" indent="-285750">
              <a:buFont typeface="Arial" panose="020B0604020202020204" pitchFamily="34" charset="0"/>
              <a:buChar char="•"/>
            </a:pPr>
            <a:r>
              <a:rPr lang="en-US" sz="2400" dirty="0"/>
              <a:t>Inputs correct values and feels satisfied after seeing the results.</a:t>
            </a:r>
          </a:p>
          <a:p>
            <a:r>
              <a:rPr lang="en-US" sz="2400" i="1" dirty="0"/>
              <a:t>Outcome:</a:t>
            </a:r>
            <a:br>
              <a:rPr lang="en-US" sz="2400" dirty="0"/>
            </a:br>
            <a:r>
              <a:rPr lang="en-US" sz="2400" dirty="0"/>
              <a:t>The journey captures emotional highs and lows as the user interacts with the virtual lab, eventually leading to a positive learning experience.</a:t>
            </a:r>
          </a:p>
        </p:txBody>
      </p:sp>
      <p:sp>
        <p:nvSpPr>
          <p:cNvPr id="22" name="TextBox 21">
            <a:extLst>
              <a:ext uri="{FF2B5EF4-FFF2-40B4-BE49-F238E27FC236}">
                <a16:creationId xmlns:a16="http://schemas.microsoft.com/office/drawing/2014/main" id="{AF6C8999-8E9A-74DB-ACF4-CF3978027D5A}"/>
              </a:ext>
            </a:extLst>
          </p:cNvPr>
          <p:cNvSpPr txBox="1"/>
          <p:nvPr/>
        </p:nvSpPr>
        <p:spPr>
          <a:xfrm>
            <a:off x="9567910" y="2285204"/>
            <a:ext cx="7363856" cy="6740307"/>
          </a:xfrm>
          <a:prstGeom prst="rect">
            <a:avLst/>
          </a:prstGeom>
          <a:noFill/>
        </p:spPr>
        <p:txBody>
          <a:bodyPr wrap="square" rtlCol="0">
            <a:spAutoFit/>
          </a:bodyPr>
          <a:lstStyle/>
          <a:p>
            <a:pPr>
              <a:buFont typeface="Arial" panose="020B0604020202020204" pitchFamily="34" charset="0"/>
              <a:buChar char="•"/>
            </a:pPr>
            <a:r>
              <a:rPr lang="en-US" sz="2400" b="1" dirty="0"/>
              <a:t>Say:</a:t>
            </a:r>
            <a:endParaRPr lang="en-US" sz="2400" dirty="0"/>
          </a:p>
          <a:p>
            <a:pPr marL="742950" lvl="1" indent="-285750">
              <a:buFont typeface="Arial" panose="020B0604020202020204" pitchFamily="34" charset="0"/>
              <a:buChar char="•"/>
            </a:pPr>
            <a:r>
              <a:rPr lang="en-US" sz="2400" dirty="0"/>
              <a:t>"It should be easy for beginners."</a:t>
            </a:r>
          </a:p>
          <a:p>
            <a:pPr marL="742950" lvl="1" indent="-285750">
              <a:buFont typeface="Arial" panose="020B0604020202020204" pitchFamily="34" charset="0"/>
              <a:buChar char="•"/>
            </a:pPr>
            <a:r>
              <a:rPr lang="en-US" sz="2400" dirty="0"/>
              <a:t>"It should be interactive and realistic."</a:t>
            </a:r>
          </a:p>
          <a:p>
            <a:pPr marL="742950" lvl="1" indent="-285750">
              <a:buFont typeface="Arial" panose="020B0604020202020204" pitchFamily="34" charset="0"/>
              <a:buChar char="•"/>
            </a:pPr>
            <a:r>
              <a:rPr lang="en-US" sz="2400" dirty="0"/>
              <a:t>"I need feedback over my steps."</a:t>
            </a:r>
          </a:p>
          <a:p>
            <a:pPr>
              <a:buFont typeface="Arial" panose="020B0604020202020204" pitchFamily="34" charset="0"/>
              <a:buChar char="•"/>
            </a:pPr>
            <a:r>
              <a:rPr lang="en-US" sz="2400" b="1" dirty="0"/>
              <a:t>Think:</a:t>
            </a:r>
            <a:endParaRPr lang="en-US" sz="2400" dirty="0"/>
          </a:p>
          <a:p>
            <a:pPr marL="742950" lvl="1" indent="-285750">
              <a:buFont typeface="Arial" panose="020B0604020202020204" pitchFamily="34" charset="0"/>
              <a:buChar char="•"/>
            </a:pPr>
            <a:r>
              <a:rPr lang="en-US" sz="2400" dirty="0"/>
              <a:t>"Will this help me understand properly?"</a:t>
            </a:r>
          </a:p>
          <a:p>
            <a:pPr marL="742950" lvl="1" indent="-285750">
              <a:buFont typeface="Arial" panose="020B0604020202020204" pitchFamily="34" charset="0"/>
              <a:buChar char="•"/>
            </a:pPr>
            <a:r>
              <a:rPr lang="en-US" sz="2400" dirty="0"/>
              <a:t>"How accurate are the simulations?"</a:t>
            </a:r>
          </a:p>
          <a:p>
            <a:pPr marL="742950" lvl="1" indent="-285750">
              <a:buFont typeface="Arial" panose="020B0604020202020204" pitchFamily="34" charset="0"/>
              <a:buChar char="•"/>
            </a:pPr>
            <a:r>
              <a:rPr lang="en-US" sz="2400" dirty="0"/>
              <a:t>"Will I get immediate results?"</a:t>
            </a:r>
          </a:p>
          <a:p>
            <a:pPr>
              <a:buFont typeface="Arial" panose="020B0604020202020204" pitchFamily="34" charset="0"/>
              <a:buChar char="•"/>
            </a:pPr>
            <a:r>
              <a:rPr lang="en-US" sz="2400" b="1" dirty="0"/>
              <a:t>Do:</a:t>
            </a:r>
            <a:endParaRPr lang="en-US" sz="2400" dirty="0"/>
          </a:p>
          <a:p>
            <a:pPr marL="742950" lvl="1" indent="-285750">
              <a:buFont typeface="Arial" panose="020B0604020202020204" pitchFamily="34" charset="0"/>
              <a:buChar char="•"/>
            </a:pPr>
            <a:r>
              <a:rPr lang="en-US" sz="2400" dirty="0"/>
              <a:t>Compares virtual lab with other platforms.</a:t>
            </a:r>
          </a:p>
          <a:p>
            <a:pPr marL="742950" lvl="1" indent="-285750">
              <a:buFont typeface="Arial" panose="020B0604020202020204" pitchFamily="34" charset="0"/>
              <a:buChar char="•"/>
            </a:pPr>
            <a:r>
              <a:rPr lang="en-US" sz="2400" dirty="0"/>
              <a:t>Compares results with physical lab outcomes.</a:t>
            </a:r>
          </a:p>
          <a:p>
            <a:pPr marL="742950" lvl="1" indent="-285750">
              <a:buFont typeface="Arial" panose="020B0604020202020204" pitchFamily="34" charset="0"/>
              <a:buChar char="•"/>
            </a:pPr>
            <a:r>
              <a:rPr lang="en-US" sz="2400" dirty="0"/>
              <a:t>Asks for feedback on performance.</a:t>
            </a:r>
          </a:p>
          <a:p>
            <a:pPr>
              <a:buFont typeface="Arial" panose="020B0604020202020204" pitchFamily="34" charset="0"/>
              <a:buChar char="•"/>
            </a:pPr>
            <a:r>
              <a:rPr lang="en-US" sz="2400" b="1" dirty="0"/>
              <a:t>Feel:</a:t>
            </a:r>
            <a:endParaRPr lang="en-US" sz="2400" dirty="0"/>
          </a:p>
          <a:p>
            <a:pPr marL="742950" lvl="1" indent="-285750">
              <a:buFont typeface="Arial" panose="020B0604020202020204" pitchFamily="34" charset="0"/>
              <a:buChar char="•"/>
            </a:pPr>
            <a:r>
              <a:rPr lang="en-US" sz="2400" dirty="0"/>
              <a:t>Happy due to less need for travel and great learning.</a:t>
            </a:r>
          </a:p>
          <a:p>
            <a:pPr marL="742950" lvl="1" indent="-285750">
              <a:buFont typeface="Arial" panose="020B0604020202020204" pitchFamily="34" charset="0"/>
              <a:buChar char="•"/>
            </a:pPr>
            <a:r>
              <a:rPr lang="en-US" sz="2400" dirty="0"/>
              <a:t>Irritated if server issues occur during learning.</a:t>
            </a:r>
          </a:p>
          <a:p>
            <a:pPr marL="742950" lvl="1" indent="-285750">
              <a:buFont typeface="Arial" panose="020B0604020202020204" pitchFamily="34" charset="0"/>
              <a:buChar char="•"/>
            </a:pPr>
            <a:r>
              <a:rPr lang="en-US" sz="2400" dirty="0"/>
              <a:t>Motivated when immediate feedback is provided.</a:t>
            </a:r>
          </a:p>
          <a:p>
            <a:endParaRPr lang="en-IN" sz="2400" dirty="0"/>
          </a:p>
        </p:txBody>
      </p:sp>
      <p:pic>
        <p:nvPicPr>
          <p:cNvPr id="15" name="Picture 14">
            <a:extLst>
              <a:ext uri="{FF2B5EF4-FFF2-40B4-BE49-F238E27FC236}">
                <a16:creationId xmlns:a16="http://schemas.microsoft.com/office/drawing/2014/main" id="{E4765DFA-011E-FCC1-CD72-C88C57DFBA4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a:extLst>
            <a:ext uri="{FF2B5EF4-FFF2-40B4-BE49-F238E27FC236}">
              <a16:creationId xmlns:a16="http://schemas.microsoft.com/office/drawing/2014/main" id="{C1E80CA1-57B6-DDCE-BB64-E1B0DCA9B70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D435056-97AF-61CA-6168-D456685F20DE}"/>
              </a:ext>
            </a:extLst>
          </p:cNvPr>
          <p:cNvGrpSpPr/>
          <p:nvPr/>
        </p:nvGrpSpPr>
        <p:grpSpPr>
          <a:xfrm rot="-5400000">
            <a:off x="3324126" y="-4864016"/>
            <a:ext cx="11449247" cy="18586525"/>
            <a:chOff x="0" y="0"/>
            <a:chExt cx="3290570" cy="3204210"/>
          </a:xfrm>
        </p:grpSpPr>
        <p:sp>
          <p:nvSpPr>
            <p:cNvPr id="3" name="Freeform 3">
              <a:extLst>
                <a:ext uri="{FF2B5EF4-FFF2-40B4-BE49-F238E27FC236}">
                  <a16:creationId xmlns:a16="http://schemas.microsoft.com/office/drawing/2014/main" id="{78073354-515A-E7A3-9920-6DA4930B463C}"/>
                </a:ext>
              </a:extLst>
            </p:cNvPr>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4" name="Group 4">
            <a:extLst>
              <a:ext uri="{FF2B5EF4-FFF2-40B4-BE49-F238E27FC236}">
                <a16:creationId xmlns:a16="http://schemas.microsoft.com/office/drawing/2014/main" id="{EE836D7F-E022-7869-70C6-56859AB745FB}"/>
              </a:ext>
            </a:extLst>
          </p:cNvPr>
          <p:cNvGrpSpPr/>
          <p:nvPr/>
        </p:nvGrpSpPr>
        <p:grpSpPr>
          <a:xfrm>
            <a:off x="933450" y="677652"/>
            <a:ext cx="16230600" cy="2010265"/>
            <a:chOff x="0" y="0"/>
            <a:chExt cx="9318553" cy="1154163"/>
          </a:xfrm>
        </p:grpSpPr>
        <p:sp>
          <p:nvSpPr>
            <p:cNvPr id="5" name="Freeform 5">
              <a:extLst>
                <a:ext uri="{FF2B5EF4-FFF2-40B4-BE49-F238E27FC236}">
                  <a16:creationId xmlns:a16="http://schemas.microsoft.com/office/drawing/2014/main" id="{2E806D24-C4CF-E955-1DBD-268F9B467877}"/>
                </a:ext>
              </a:extLst>
            </p:cNvPr>
            <p:cNvSpPr/>
            <p:nvPr/>
          </p:nvSpPr>
          <p:spPr>
            <a:xfrm>
              <a:off x="80010" y="80010"/>
              <a:ext cx="9225843" cy="1061453"/>
            </a:xfrm>
            <a:custGeom>
              <a:avLst/>
              <a:gdLst/>
              <a:ahLst/>
              <a:cxnLst/>
              <a:rect l="l" t="t" r="r" b="b"/>
              <a:pathLst>
                <a:path w="9225843" h="1061453">
                  <a:moveTo>
                    <a:pt x="0" y="1006843"/>
                  </a:moveTo>
                  <a:lnTo>
                    <a:pt x="0" y="1061453"/>
                  </a:lnTo>
                  <a:lnTo>
                    <a:pt x="9225843" y="1061453"/>
                  </a:lnTo>
                  <a:lnTo>
                    <a:pt x="9225843" y="0"/>
                  </a:lnTo>
                  <a:lnTo>
                    <a:pt x="9171233" y="0"/>
                  </a:lnTo>
                  <a:lnTo>
                    <a:pt x="9171233" y="1006843"/>
                  </a:lnTo>
                  <a:close/>
                </a:path>
              </a:pathLst>
            </a:custGeom>
            <a:solidFill>
              <a:srgbClr val="E3E5FF"/>
            </a:solidFill>
          </p:spPr>
          <p:txBody>
            <a:bodyPr/>
            <a:lstStyle/>
            <a:p>
              <a:endParaRPr lang="en-IN"/>
            </a:p>
          </p:txBody>
        </p:sp>
        <p:sp>
          <p:nvSpPr>
            <p:cNvPr id="6" name="Freeform 6">
              <a:extLst>
                <a:ext uri="{FF2B5EF4-FFF2-40B4-BE49-F238E27FC236}">
                  <a16:creationId xmlns:a16="http://schemas.microsoft.com/office/drawing/2014/main" id="{0C8D886C-BE2B-450C-B2A0-88B4621F8957}"/>
                </a:ext>
              </a:extLst>
            </p:cNvPr>
            <p:cNvSpPr/>
            <p:nvPr/>
          </p:nvSpPr>
          <p:spPr>
            <a:xfrm>
              <a:off x="67310" y="67310"/>
              <a:ext cx="9251243" cy="1086853"/>
            </a:xfrm>
            <a:custGeom>
              <a:avLst/>
              <a:gdLst/>
              <a:ahLst/>
              <a:cxnLst/>
              <a:rect l="l" t="t" r="r" b="b"/>
              <a:pathLst>
                <a:path w="9251243" h="1086853">
                  <a:moveTo>
                    <a:pt x="9183933" y="0"/>
                  </a:moveTo>
                  <a:lnTo>
                    <a:pt x="9183933" y="12700"/>
                  </a:lnTo>
                  <a:lnTo>
                    <a:pt x="9238543" y="12700"/>
                  </a:lnTo>
                  <a:lnTo>
                    <a:pt x="9238543" y="1074153"/>
                  </a:lnTo>
                  <a:lnTo>
                    <a:pt x="12700" y="1074153"/>
                  </a:lnTo>
                  <a:lnTo>
                    <a:pt x="12700" y="1019543"/>
                  </a:lnTo>
                  <a:lnTo>
                    <a:pt x="0" y="1019543"/>
                  </a:lnTo>
                  <a:lnTo>
                    <a:pt x="0" y="1086853"/>
                  </a:lnTo>
                  <a:lnTo>
                    <a:pt x="9251243" y="1086853"/>
                  </a:lnTo>
                  <a:lnTo>
                    <a:pt x="9251243" y="0"/>
                  </a:lnTo>
                  <a:close/>
                </a:path>
              </a:pathLst>
            </a:custGeom>
            <a:solidFill>
              <a:srgbClr val="000000"/>
            </a:solidFill>
          </p:spPr>
          <p:txBody>
            <a:bodyPr/>
            <a:lstStyle/>
            <a:p>
              <a:endParaRPr lang="en-IN"/>
            </a:p>
          </p:txBody>
        </p:sp>
        <p:sp>
          <p:nvSpPr>
            <p:cNvPr id="7" name="Freeform 7">
              <a:extLst>
                <a:ext uri="{FF2B5EF4-FFF2-40B4-BE49-F238E27FC236}">
                  <a16:creationId xmlns:a16="http://schemas.microsoft.com/office/drawing/2014/main" id="{651E9BD4-FF7F-417F-9B78-848AF7B7DB6D}"/>
                </a:ext>
              </a:extLst>
            </p:cNvPr>
            <p:cNvSpPr/>
            <p:nvPr/>
          </p:nvSpPr>
          <p:spPr>
            <a:xfrm>
              <a:off x="12700" y="12700"/>
              <a:ext cx="9225843" cy="1061453"/>
            </a:xfrm>
            <a:custGeom>
              <a:avLst/>
              <a:gdLst/>
              <a:ahLst/>
              <a:cxnLst/>
              <a:rect l="l" t="t" r="r" b="b"/>
              <a:pathLst>
                <a:path w="9225843" h="1061453">
                  <a:moveTo>
                    <a:pt x="0" y="0"/>
                  </a:moveTo>
                  <a:lnTo>
                    <a:pt x="9225843" y="0"/>
                  </a:lnTo>
                  <a:lnTo>
                    <a:pt x="9225843" y="1061453"/>
                  </a:lnTo>
                  <a:lnTo>
                    <a:pt x="0" y="1061453"/>
                  </a:lnTo>
                  <a:close/>
                </a:path>
              </a:pathLst>
            </a:custGeom>
            <a:solidFill>
              <a:srgbClr val="FFFFFF"/>
            </a:solidFill>
          </p:spPr>
          <p:txBody>
            <a:bodyPr/>
            <a:lstStyle/>
            <a:p>
              <a:endParaRPr lang="en-IN"/>
            </a:p>
          </p:txBody>
        </p:sp>
        <p:sp>
          <p:nvSpPr>
            <p:cNvPr id="8" name="Freeform 8">
              <a:extLst>
                <a:ext uri="{FF2B5EF4-FFF2-40B4-BE49-F238E27FC236}">
                  <a16:creationId xmlns:a16="http://schemas.microsoft.com/office/drawing/2014/main" id="{1A681821-414B-4D3F-D3FB-F0B4F5CCFA67}"/>
                </a:ext>
              </a:extLst>
            </p:cNvPr>
            <p:cNvSpPr/>
            <p:nvPr/>
          </p:nvSpPr>
          <p:spPr>
            <a:xfrm>
              <a:off x="0" y="0"/>
              <a:ext cx="9251243" cy="1086853"/>
            </a:xfrm>
            <a:custGeom>
              <a:avLst/>
              <a:gdLst/>
              <a:ahLst/>
              <a:cxnLst/>
              <a:rect l="l" t="t" r="r" b="b"/>
              <a:pathLst>
                <a:path w="9251243" h="1086853">
                  <a:moveTo>
                    <a:pt x="80010" y="1086853"/>
                  </a:moveTo>
                  <a:lnTo>
                    <a:pt x="9251243" y="1086853"/>
                  </a:lnTo>
                  <a:lnTo>
                    <a:pt x="9251243" y="80010"/>
                  </a:lnTo>
                  <a:lnTo>
                    <a:pt x="9251243" y="67310"/>
                  </a:lnTo>
                  <a:lnTo>
                    <a:pt x="9251243" y="0"/>
                  </a:lnTo>
                  <a:lnTo>
                    <a:pt x="0" y="0"/>
                  </a:lnTo>
                  <a:lnTo>
                    <a:pt x="0" y="1086853"/>
                  </a:lnTo>
                  <a:lnTo>
                    <a:pt x="67310" y="1086853"/>
                  </a:lnTo>
                  <a:lnTo>
                    <a:pt x="80010" y="1086853"/>
                  </a:lnTo>
                  <a:close/>
                  <a:moveTo>
                    <a:pt x="12700" y="12700"/>
                  </a:moveTo>
                  <a:lnTo>
                    <a:pt x="9238543" y="12700"/>
                  </a:lnTo>
                  <a:lnTo>
                    <a:pt x="9238543" y="1074153"/>
                  </a:lnTo>
                  <a:lnTo>
                    <a:pt x="12700" y="1074153"/>
                  </a:lnTo>
                  <a:lnTo>
                    <a:pt x="12700" y="12700"/>
                  </a:lnTo>
                  <a:close/>
                </a:path>
              </a:pathLst>
            </a:custGeom>
            <a:solidFill>
              <a:srgbClr val="000000"/>
            </a:solidFill>
          </p:spPr>
          <p:txBody>
            <a:bodyPr/>
            <a:lstStyle/>
            <a:p>
              <a:endParaRPr lang="en-IN"/>
            </a:p>
          </p:txBody>
        </p:sp>
      </p:grpSp>
      <p:sp>
        <p:nvSpPr>
          <p:cNvPr id="9" name="TextBox 9">
            <a:extLst>
              <a:ext uri="{FF2B5EF4-FFF2-40B4-BE49-F238E27FC236}">
                <a16:creationId xmlns:a16="http://schemas.microsoft.com/office/drawing/2014/main" id="{5C605B0F-9E10-1123-B568-F790CB0CC23E}"/>
              </a:ext>
            </a:extLst>
          </p:cNvPr>
          <p:cNvSpPr txBox="1"/>
          <p:nvPr/>
        </p:nvSpPr>
        <p:spPr>
          <a:xfrm>
            <a:off x="1454197" y="959525"/>
            <a:ext cx="9958815" cy="993926"/>
          </a:xfrm>
          <a:prstGeom prst="rect">
            <a:avLst/>
          </a:prstGeom>
        </p:spPr>
        <p:txBody>
          <a:bodyPr wrap="square" lIns="0" tIns="0" rIns="0" bIns="0" rtlCol="0" anchor="t">
            <a:spAutoFit/>
          </a:bodyPr>
          <a:lstStyle/>
          <a:p>
            <a:pPr algn="l">
              <a:lnSpc>
                <a:spcPts val="8399"/>
              </a:lnSpc>
            </a:pPr>
            <a:r>
              <a:rPr lang="en-US" sz="5400" b="1" spc="349" dirty="0">
                <a:solidFill>
                  <a:srgbClr val="000000"/>
                </a:solidFill>
                <a:latin typeface="Agrandir Wide Bold"/>
                <a:ea typeface="Agrandir Wide Bold"/>
                <a:cs typeface="Agrandir Wide Bold"/>
                <a:sym typeface="Agrandir Wide Bold"/>
              </a:rPr>
              <a:t>Ideate: Brainstorming</a:t>
            </a:r>
          </a:p>
        </p:txBody>
      </p:sp>
      <p:sp>
        <p:nvSpPr>
          <p:cNvPr id="10" name="Freeform 10">
            <a:extLst>
              <a:ext uri="{FF2B5EF4-FFF2-40B4-BE49-F238E27FC236}">
                <a16:creationId xmlns:a16="http://schemas.microsoft.com/office/drawing/2014/main" id="{89FDD291-5A95-8EB6-0287-CEB76692AEFC}"/>
              </a:ext>
            </a:extLst>
          </p:cNvPr>
          <p:cNvSpPr/>
          <p:nvPr/>
        </p:nvSpPr>
        <p:spPr>
          <a:xfrm>
            <a:off x="9653233" y="3040342"/>
            <a:ext cx="1759779" cy="282269"/>
          </a:xfrm>
          <a:custGeom>
            <a:avLst/>
            <a:gdLst/>
            <a:ahLst/>
            <a:cxnLst/>
            <a:rect l="l" t="t" r="r" b="b"/>
            <a:pathLst>
              <a:path w="1759779" h="282269">
                <a:moveTo>
                  <a:pt x="0" y="0"/>
                </a:moveTo>
                <a:lnTo>
                  <a:pt x="1759779" y="0"/>
                </a:lnTo>
                <a:lnTo>
                  <a:pt x="1759779" y="282268"/>
                </a:lnTo>
                <a:lnTo>
                  <a:pt x="0" y="282268"/>
                </a:lnTo>
                <a:lnTo>
                  <a:pt x="0" y="0"/>
                </a:lnTo>
                <a:close/>
              </a:path>
            </a:pathLst>
          </a:custGeom>
          <a:blipFill>
            <a:blip r:embed="rId2">
              <a:extLst>
                <a:ext uri="{96DAC541-7B7A-43D3-8B79-37D633B846F1}">
                  <asvg:svgBlip xmlns:asvg="http://schemas.microsoft.com/office/drawing/2016/SVG/main" r:embed="rId3"/>
                </a:ext>
              </a:extLst>
            </a:blip>
            <a:stretch>
              <a:fillRect b="-624931"/>
            </a:stretch>
          </a:blipFill>
        </p:spPr>
        <p:txBody>
          <a:bodyPr/>
          <a:lstStyle/>
          <a:p>
            <a:endParaRPr lang="en-IN"/>
          </a:p>
        </p:txBody>
      </p:sp>
      <p:grpSp>
        <p:nvGrpSpPr>
          <p:cNvPr id="11" name="Group 11">
            <a:extLst>
              <a:ext uri="{FF2B5EF4-FFF2-40B4-BE49-F238E27FC236}">
                <a16:creationId xmlns:a16="http://schemas.microsoft.com/office/drawing/2014/main" id="{A6387B38-7903-4FAA-81CA-3D5C378D2849}"/>
              </a:ext>
            </a:extLst>
          </p:cNvPr>
          <p:cNvGrpSpPr/>
          <p:nvPr/>
        </p:nvGrpSpPr>
        <p:grpSpPr>
          <a:xfrm>
            <a:off x="933450" y="3236962"/>
            <a:ext cx="16230600" cy="6076824"/>
            <a:chOff x="0" y="0"/>
            <a:chExt cx="9318553" cy="3488916"/>
          </a:xfrm>
        </p:grpSpPr>
        <p:sp>
          <p:nvSpPr>
            <p:cNvPr id="12" name="Freeform 12">
              <a:extLst>
                <a:ext uri="{FF2B5EF4-FFF2-40B4-BE49-F238E27FC236}">
                  <a16:creationId xmlns:a16="http://schemas.microsoft.com/office/drawing/2014/main" id="{261EF145-CBAD-019A-BEC8-DF47A44B195D}"/>
                </a:ext>
              </a:extLst>
            </p:cNvPr>
            <p:cNvSpPr/>
            <p:nvPr/>
          </p:nvSpPr>
          <p:spPr>
            <a:xfrm>
              <a:off x="80010" y="80010"/>
              <a:ext cx="9225843" cy="3396206"/>
            </a:xfrm>
            <a:custGeom>
              <a:avLst/>
              <a:gdLst/>
              <a:ahLst/>
              <a:cxnLst/>
              <a:rect l="l" t="t" r="r" b="b"/>
              <a:pathLst>
                <a:path w="9225843" h="3396206">
                  <a:moveTo>
                    <a:pt x="0" y="3341596"/>
                  </a:moveTo>
                  <a:lnTo>
                    <a:pt x="0" y="3396206"/>
                  </a:lnTo>
                  <a:lnTo>
                    <a:pt x="9225843" y="3396206"/>
                  </a:lnTo>
                  <a:lnTo>
                    <a:pt x="9225843" y="0"/>
                  </a:lnTo>
                  <a:lnTo>
                    <a:pt x="9171233" y="0"/>
                  </a:lnTo>
                  <a:lnTo>
                    <a:pt x="9171233" y="3341596"/>
                  </a:lnTo>
                  <a:close/>
                </a:path>
              </a:pathLst>
            </a:custGeom>
            <a:solidFill>
              <a:srgbClr val="E3E5FF"/>
            </a:solidFill>
          </p:spPr>
          <p:txBody>
            <a:bodyPr/>
            <a:lstStyle/>
            <a:p>
              <a:endParaRPr lang="en-IN"/>
            </a:p>
          </p:txBody>
        </p:sp>
        <p:sp>
          <p:nvSpPr>
            <p:cNvPr id="13" name="Freeform 13">
              <a:extLst>
                <a:ext uri="{FF2B5EF4-FFF2-40B4-BE49-F238E27FC236}">
                  <a16:creationId xmlns:a16="http://schemas.microsoft.com/office/drawing/2014/main" id="{8B8CC81F-AA3D-C96F-A6EE-E94551A4F7CC}"/>
                </a:ext>
              </a:extLst>
            </p:cNvPr>
            <p:cNvSpPr/>
            <p:nvPr/>
          </p:nvSpPr>
          <p:spPr>
            <a:xfrm>
              <a:off x="67310" y="67310"/>
              <a:ext cx="9251243" cy="3421606"/>
            </a:xfrm>
            <a:custGeom>
              <a:avLst/>
              <a:gdLst/>
              <a:ahLst/>
              <a:cxnLst/>
              <a:rect l="l" t="t" r="r" b="b"/>
              <a:pathLst>
                <a:path w="9251243" h="3421606">
                  <a:moveTo>
                    <a:pt x="9183933" y="0"/>
                  </a:moveTo>
                  <a:lnTo>
                    <a:pt x="9183933" y="12700"/>
                  </a:lnTo>
                  <a:lnTo>
                    <a:pt x="9238543" y="12700"/>
                  </a:lnTo>
                  <a:lnTo>
                    <a:pt x="9238543" y="3408906"/>
                  </a:lnTo>
                  <a:lnTo>
                    <a:pt x="12700" y="3408906"/>
                  </a:lnTo>
                  <a:lnTo>
                    <a:pt x="12700" y="3354296"/>
                  </a:lnTo>
                  <a:lnTo>
                    <a:pt x="0" y="3354296"/>
                  </a:lnTo>
                  <a:lnTo>
                    <a:pt x="0" y="3421606"/>
                  </a:lnTo>
                  <a:lnTo>
                    <a:pt x="9251243" y="3421606"/>
                  </a:lnTo>
                  <a:lnTo>
                    <a:pt x="9251243" y="0"/>
                  </a:lnTo>
                  <a:close/>
                </a:path>
              </a:pathLst>
            </a:custGeom>
            <a:solidFill>
              <a:srgbClr val="000000"/>
            </a:solidFill>
          </p:spPr>
          <p:txBody>
            <a:bodyPr/>
            <a:lstStyle/>
            <a:p>
              <a:endParaRPr lang="en-IN"/>
            </a:p>
          </p:txBody>
        </p:sp>
        <p:sp>
          <p:nvSpPr>
            <p:cNvPr id="14" name="Freeform 14">
              <a:extLst>
                <a:ext uri="{FF2B5EF4-FFF2-40B4-BE49-F238E27FC236}">
                  <a16:creationId xmlns:a16="http://schemas.microsoft.com/office/drawing/2014/main" id="{B266A47F-D3A7-44CF-C591-645592F34C9B}"/>
                </a:ext>
              </a:extLst>
            </p:cNvPr>
            <p:cNvSpPr/>
            <p:nvPr/>
          </p:nvSpPr>
          <p:spPr>
            <a:xfrm>
              <a:off x="12700" y="12700"/>
              <a:ext cx="9225843" cy="3396206"/>
            </a:xfrm>
            <a:custGeom>
              <a:avLst/>
              <a:gdLst/>
              <a:ahLst/>
              <a:cxnLst/>
              <a:rect l="l" t="t" r="r" b="b"/>
              <a:pathLst>
                <a:path w="9225843" h="3396206">
                  <a:moveTo>
                    <a:pt x="0" y="0"/>
                  </a:moveTo>
                  <a:lnTo>
                    <a:pt x="9225843" y="0"/>
                  </a:lnTo>
                  <a:lnTo>
                    <a:pt x="9225843" y="3396206"/>
                  </a:lnTo>
                  <a:lnTo>
                    <a:pt x="0" y="3396206"/>
                  </a:lnTo>
                  <a:close/>
                </a:path>
              </a:pathLst>
            </a:custGeom>
            <a:solidFill>
              <a:srgbClr val="FFFFFF"/>
            </a:solidFill>
          </p:spPr>
          <p:txBody>
            <a:bodyPr/>
            <a:lstStyle/>
            <a:p>
              <a:endParaRPr lang="en-IN"/>
            </a:p>
          </p:txBody>
        </p:sp>
        <p:sp>
          <p:nvSpPr>
            <p:cNvPr id="15" name="Freeform 15">
              <a:extLst>
                <a:ext uri="{FF2B5EF4-FFF2-40B4-BE49-F238E27FC236}">
                  <a16:creationId xmlns:a16="http://schemas.microsoft.com/office/drawing/2014/main" id="{0F0F2B9F-5B73-F718-4061-1241BBBC0069}"/>
                </a:ext>
              </a:extLst>
            </p:cNvPr>
            <p:cNvSpPr/>
            <p:nvPr/>
          </p:nvSpPr>
          <p:spPr>
            <a:xfrm>
              <a:off x="0" y="0"/>
              <a:ext cx="9251243" cy="3421606"/>
            </a:xfrm>
            <a:custGeom>
              <a:avLst/>
              <a:gdLst/>
              <a:ahLst/>
              <a:cxnLst/>
              <a:rect l="l" t="t" r="r" b="b"/>
              <a:pathLst>
                <a:path w="9251243" h="3421606">
                  <a:moveTo>
                    <a:pt x="80010" y="3421606"/>
                  </a:moveTo>
                  <a:lnTo>
                    <a:pt x="9251243" y="3421606"/>
                  </a:lnTo>
                  <a:lnTo>
                    <a:pt x="9251243" y="80010"/>
                  </a:lnTo>
                  <a:lnTo>
                    <a:pt x="9251243" y="67310"/>
                  </a:lnTo>
                  <a:lnTo>
                    <a:pt x="9251243" y="0"/>
                  </a:lnTo>
                  <a:lnTo>
                    <a:pt x="0" y="0"/>
                  </a:lnTo>
                  <a:lnTo>
                    <a:pt x="0" y="3421606"/>
                  </a:lnTo>
                  <a:lnTo>
                    <a:pt x="67310" y="3421606"/>
                  </a:lnTo>
                  <a:lnTo>
                    <a:pt x="80010" y="3421606"/>
                  </a:lnTo>
                  <a:close/>
                  <a:moveTo>
                    <a:pt x="12700" y="12700"/>
                  </a:moveTo>
                  <a:lnTo>
                    <a:pt x="9238543" y="12700"/>
                  </a:lnTo>
                  <a:lnTo>
                    <a:pt x="9238543" y="3408906"/>
                  </a:lnTo>
                  <a:lnTo>
                    <a:pt x="12700" y="3408906"/>
                  </a:lnTo>
                  <a:lnTo>
                    <a:pt x="12700" y="12700"/>
                  </a:lnTo>
                  <a:close/>
                </a:path>
              </a:pathLst>
            </a:custGeom>
            <a:solidFill>
              <a:srgbClr val="000000"/>
            </a:solidFill>
          </p:spPr>
          <p:txBody>
            <a:bodyPr/>
            <a:lstStyle/>
            <a:p>
              <a:endParaRPr lang="en-IN"/>
            </a:p>
          </p:txBody>
        </p:sp>
      </p:grpSp>
      <p:sp>
        <p:nvSpPr>
          <p:cNvPr id="16" name="TextBox 16">
            <a:extLst>
              <a:ext uri="{FF2B5EF4-FFF2-40B4-BE49-F238E27FC236}">
                <a16:creationId xmlns:a16="http://schemas.microsoft.com/office/drawing/2014/main" id="{27083675-4BC4-2FF2-6C1E-206E3C2E5D1B}"/>
              </a:ext>
            </a:extLst>
          </p:cNvPr>
          <p:cNvSpPr txBox="1"/>
          <p:nvPr/>
        </p:nvSpPr>
        <p:spPr>
          <a:xfrm>
            <a:off x="1564174" y="4205845"/>
            <a:ext cx="15159652" cy="2128147"/>
          </a:xfrm>
          <a:prstGeom prst="rect">
            <a:avLst/>
          </a:prstGeom>
        </p:spPr>
        <p:txBody>
          <a:bodyPr lIns="0" tIns="0" rIns="0" bIns="0" rtlCol="0" anchor="t">
            <a:spAutoFit/>
          </a:bodyPr>
          <a:lstStyle/>
          <a:p>
            <a:pPr marL="0" lvl="0" indent="0" algn="l">
              <a:lnSpc>
                <a:spcPts val="4204"/>
              </a:lnSpc>
            </a:pPr>
            <a:r>
              <a:rPr lang="en-US" sz="3200" dirty="0"/>
              <a:t>We conducted idea generation sessions to list all possible solutions and features for the Virtual Labs. Ideas included animated simulations, step-by-step experiment guidance, live data plotting, quiz sections after experiments, and downloadable lab reports. All suggestions were listed without judgment for later evaluation.</a:t>
            </a:r>
            <a:endParaRPr lang="en-US" sz="3003" u="none" dirty="0">
              <a:solidFill>
                <a:srgbClr val="000000"/>
              </a:solidFill>
              <a:latin typeface="Telegraf"/>
              <a:ea typeface="Telegraf"/>
              <a:cs typeface="Telegraf"/>
              <a:sym typeface="Telegraf"/>
            </a:endParaRPr>
          </a:p>
        </p:txBody>
      </p:sp>
      <p:pic>
        <p:nvPicPr>
          <p:cNvPr id="17" name="Picture 16">
            <a:extLst>
              <a:ext uri="{FF2B5EF4-FFF2-40B4-BE49-F238E27FC236}">
                <a16:creationId xmlns:a16="http://schemas.microsoft.com/office/drawing/2014/main" id="{794D71D2-E697-F99F-BB14-A572E75EF3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pic>
        <p:nvPicPr>
          <p:cNvPr id="19" name="Graphic 18" descr="A lightbulb">
            <a:extLst>
              <a:ext uri="{FF2B5EF4-FFF2-40B4-BE49-F238E27FC236}">
                <a16:creationId xmlns:a16="http://schemas.microsoft.com/office/drawing/2014/main" id="{BF484BB3-2CEF-A47A-E78C-A0D9CB6A92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192000" y="434581"/>
            <a:ext cx="2113978" cy="2113978"/>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8661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a:extLst>
            <a:ext uri="{FF2B5EF4-FFF2-40B4-BE49-F238E27FC236}">
              <a16:creationId xmlns:a16="http://schemas.microsoft.com/office/drawing/2014/main" id="{D2D7F725-029B-F0CB-8864-65CB8B39732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25B5EE4-9CCC-65ED-42A7-A7CFEC9845AC}"/>
              </a:ext>
            </a:extLst>
          </p:cNvPr>
          <p:cNvGrpSpPr/>
          <p:nvPr/>
        </p:nvGrpSpPr>
        <p:grpSpPr>
          <a:xfrm>
            <a:off x="-149263" y="-841322"/>
            <a:ext cx="18586525" cy="12252852"/>
            <a:chOff x="0" y="0"/>
            <a:chExt cx="24782033" cy="16337136"/>
          </a:xfrm>
        </p:grpSpPr>
        <p:grpSp>
          <p:nvGrpSpPr>
            <p:cNvPr id="3" name="Group 3">
              <a:extLst>
                <a:ext uri="{FF2B5EF4-FFF2-40B4-BE49-F238E27FC236}">
                  <a16:creationId xmlns:a16="http://schemas.microsoft.com/office/drawing/2014/main" id="{45FFEF55-23BB-C786-EFD9-E8D2C5FE9B9B}"/>
                </a:ext>
              </a:extLst>
            </p:cNvPr>
            <p:cNvGrpSpPr/>
            <p:nvPr/>
          </p:nvGrpSpPr>
          <p:grpSpPr>
            <a:xfrm rot="-5400000">
              <a:off x="4758185" y="-4758185"/>
              <a:ext cx="15265663" cy="24782033"/>
              <a:chOff x="0" y="0"/>
              <a:chExt cx="3290570" cy="3204210"/>
            </a:xfrm>
          </p:grpSpPr>
          <p:sp>
            <p:nvSpPr>
              <p:cNvPr id="4" name="Freeform 4">
                <a:extLst>
                  <a:ext uri="{FF2B5EF4-FFF2-40B4-BE49-F238E27FC236}">
                    <a16:creationId xmlns:a16="http://schemas.microsoft.com/office/drawing/2014/main" id="{325D06C9-CE1D-6FEE-6699-934F2C4BBBCF}"/>
                  </a:ext>
                </a:extLst>
              </p:cNvPr>
              <p:cNvSpPr/>
              <p:nvPr/>
            </p:nvSpPr>
            <p:spPr>
              <a:xfrm>
                <a:off x="0" y="0"/>
                <a:ext cx="6750569" cy="9906344"/>
              </a:xfrm>
              <a:custGeom>
                <a:avLst/>
                <a:gdLst/>
                <a:ahLst/>
                <a:cxnLst/>
                <a:rect l="l" t="t" r="r" b="b"/>
                <a:pathLst>
                  <a:path w="6750569" h="9906344">
                    <a:moveTo>
                      <a:pt x="6750569" y="34774"/>
                    </a:moveTo>
                    <a:lnTo>
                      <a:pt x="0" y="34774"/>
                    </a:lnTo>
                    <a:lnTo>
                      <a:pt x="0" y="0"/>
                    </a:lnTo>
                    <a:lnTo>
                      <a:pt x="6750569" y="0"/>
                    </a:lnTo>
                    <a:lnTo>
                      <a:pt x="6750569" y="34774"/>
                    </a:lnTo>
                    <a:close/>
                    <a:moveTo>
                      <a:pt x="6750569" y="1095392"/>
                    </a:moveTo>
                    <a:lnTo>
                      <a:pt x="0" y="1095392"/>
                    </a:lnTo>
                    <a:lnTo>
                      <a:pt x="0" y="1130166"/>
                    </a:lnTo>
                    <a:lnTo>
                      <a:pt x="6750569" y="1130166"/>
                    </a:lnTo>
                    <a:lnTo>
                      <a:pt x="6750569" y="1095392"/>
                    </a:lnTo>
                    <a:close/>
                    <a:moveTo>
                      <a:pt x="6750569" y="2195131"/>
                    </a:moveTo>
                    <a:lnTo>
                      <a:pt x="0" y="2195131"/>
                    </a:lnTo>
                    <a:lnTo>
                      <a:pt x="0" y="2229905"/>
                    </a:lnTo>
                    <a:lnTo>
                      <a:pt x="6750569" y="2229905"/>
                    </a:lnTo>
                    <a:lnTo>
                      <a:pt x="6750569" y="2195131"/>
                    </a:lnTo>
                    <a:close/>
                    <a:moveTo>
                      <a:pt x="6750569" y="3290523"/>
                    </a:moveTo>
                    <a:lnTo>
                      <a:pt x="0" y="3290523"/>
                    </a:lnTo>
                    <a:lnTo>
                      <a:pt x="0" y="3325297"/>
                    </a:lnTo>
                    <a:lnTo>
                      <a:pt x="6750569" y="3325297"/>
                    </a:lnTo>
                    <a:lnTo>
                      <a:pt x="6750569" y="3290523"/>
                    </a:lnTo>
                    <a:close/>
                    <a:moveTo>
                      <a:pt x="6750569" y="4385915"/>
                    </a:moveTo>
                    <a:lnTo>
                      <a:pt x="0" y="4385915"/>
                    </a:lnTo>
                    <a:lnTo>
                      <a:pt x="0" y="4420690"/>
                    </a:lnTo>
                    <a:lnTo>
                      <a:pt x="6750569" y="4420690"/>
                    </a:lnTo>
                    <a:lnTo>
                      <a:pt x="6750569" y="4385915"/>
                    </a:lnTo>
                    <a:close/>
                    <a:moveTo>
                      <a:pt x="6750569" y="5481307"/>
                    </a:moveTo>
                    <a:lnTo>
                      <a:pt x="0" y="5481307"/>
                    </a:lnTo>
                    <a:lnTo>
                      <a:pt x="0" y="5516082"/>
                    </a:lnTo>
                    <a:lnTo>
                      <a:pt x="6750569" y="5516082"/>
                    </a:lnTo>
                    <a:lnTo>
                      <a:pt x="6750569" y="5481307"/>
                    </a:lnTo>
                    <a:close/>
                    <a:moveTo>
                      <a:pt x="6750569" y="6581046"/>
                    </a:moveTo>
                    <a:lnTo>
                      <a:pt x="0" y="6581046"/>
                    </a:lnTo>
                    <a:lnTo>
                      <a:pt x="0" y="6615820"/>
                    </a:lnTo>
                    <a:lnTo>
                      <a:pt x="6750569" y="6615820"/>
                    </a:lnTo>
                    <a:lnTo>
                      <a:pt x="6750569" y="6581046"/>
                    </a:lnTo>
                    <a:close/>
                    <a:moveTo>
                      <a:pt x="6750569" y="7676438"/>
                    </a:moveTo>
                    <a:lnTo>
                      <a:pt x="0" y="7676438"/>
                    </a:lnTo>
                    <a:lnTo>
                      <a:pt x="0" y="7711213"/>
                    </a:lnTo>
                    <a:lnTo>
                      <a:pt x="6750569" y="7711213"/>
                    </a:lnTo>
                    <a:lnTo>
                      <a:pt x="6750569" y="7676438"/>
                    </a:lnTo>
                    <a:close/>
                    <a:moveTo>
                      <a:pt x="6750569" y="8771830"/>
                    </a:moveTo>
                    <a:lnTo>
                      <a:pt x="0" y="8771830"/>
                    </a:lnTo>
                    <a:lnTo>
                      <a:pt x="0" y="8806605"/>
                    </a:lnTo>
                    <a:lnTo>
                      <a:pt x="6750569" y="8806605"/>
                    </a:lnTo>
                    <a:lnTo>
                      <a:pt x="6750569" y="8771830"/>
                    </a:lnTo>
                    <a:close/>
                    <a:moveTo>
                      <a:pt x="6750569" y="9871570"/>
                    </a:moveTo>
                    <a:lnTo>
                      <a:pt x="0" y="9871570"/>
                    </a:lnTo>
                    <a:lnTo>
                      <a:pt x="0" y="9906344"/>
                    </a:lnTo>
                    <a:lnTo>
                      <a:pt x="6750569" y="9906344"/>
                    </a:lnTo>
                    <a:lnTo>
                      <a:pt x="6750569" y="9871570"/>
                    </a:lnTo>
                    <a:close/>
                  </a:path>
                </a:pathLst>
              </a:custGeom>
              <a:solidFill>
                <a:srgbClr val="000000">
                  <a:alpha val="14902"/>
                </a:srgbClr>
              </a:solidFill>
            </p:spPr>
            <p:txBody>
              <a:bodyPr/>
              <a:lstStyle/>
              <a:p>
                <a:endParaRPr lang="en-IN"/>
              </a:p>
            </p:txBody>
          </p:sp>
        </p:grpSp>
        <p:grpSp>
          <p:nvGrpSpPr>
            <p:cNvPr id="5" name="Group 5">
              <a:extLst>
                <a:ext uri="{FF2B5EF4-FFF2-40B4-BE49-F238E27FC236}">
                  <a16:creationId xmlns:a16="http://schemas.microsoft.com/office/drawing/2014/main" id="{EEF40664-6CEA-074E-1112-36BF135D98BE}"/>
                </a:ext>
              </a:extLst>
            </p:cNvPr>
            <p:cNvGrpSpPr/>
            <p:nvPr/>
          </p:nvGrpSpPr>
          <p:grpSpPr>
            <a:xfrm rot="-10800000">
              <a:off x="88900" y="1729900"/>
              <a:ext cx="24693133" cy="14607236"/>
              <a:chOff x="0" y="0"/>
              <a:chExt cx="3290570" cy="3204210"/>
            </a:xfrm>
          </p:grpSpPr>
          <p:sp>
            <p:nvSpPr>
              <p:cNvPr id="6" name="Freeform 6">
                <a:extLst>
                  <a:ext uri="{FF2B5EF4-FFF2-40B4-BE49-F238E27FC236}">
                    <a16:creationId xmlns:a16="http://schemas.microsoft.com/office/drawing/2014/main" id="{B5E1EB77-2528-570A-E9BF-1667BAB987A7}"/>
                  </a:ext>
                </a:extLst>
              </p:cNvPr>
              <p:cNvSpPr/>
              <p:nvPr/>
            </p:nvSpPr>
            <p:spPr>
              <a:xfrm>
                <a:off x="0" y="0"/>
                <a:ext cx="10919454" cy="5837825"/>
              </a:xfrm>
              <a:custGeom>
                <a:avLst/>
                <a:gdLst/>
                <a:ahLst/>
                <a:cxnLst/>
                <a:rect l="l" t="t" r="r" b="b"/>
                <a:pathLst>
                  <a:path w="10919454" h="5837825">
                    <a:moveTo>
                      <a:pt x="10919454" y="20493"/>
                    </a:moveTo>
                    <a:lnTo>
                      <a:pt x="0" y="20493"/>
                    </a:lnTo>
                    <a:lnTo>
                      <a:pt x="0" y="0"/>
                    </a:lnTo>
                    <a:lnTo>
                      <a:pt x="10919454" y="0"/>
                    </a:lnTo>
                    <a:lnTo>
                      <a:pt x="10919454" y="20493"/>
                    </a:lnTo>
                    <a:close/>
                    <a:moveTo>
                      <a:pt x="10919454" y="645516"/>
                    </a:moveTo>
                    <a:lnTo>
                      <a:pt x="0" y="645516"/>
                    </a:lnTo>
                    <a:lnTo>
                      <a:pt x="0" y="666009"/>
                    </a:lnTo>
                    <a:lnTo>
                      <a:pt x="10919454" y="666009"/>
                    </a:lnTo>
                    <a:lnTo>
                      <a:pt x="10919454" y="645516"/>
                    </a:lnTo>
                    <a:close/>
                    <a:moveTo>
                      <a:pt x="10919454" y="1293594"/>
                    </a:moveTo>
                    <a:lnTo>
                      <a:pt x="0" y="1293594"/>
                    </a:lnTo>
                    <a:lnTo>
                      <a:pt x="0" y="1314087"/>
                    </a:lnTo>
                    <a:lnTo>
                      <a:pt x="10919454" y="1314087"/>
                    </a:lnTo>
                    <a:lnTo>
                      <a:pt x="10919454" y="1293594"/>
                    </a:lnTo>
                    <a:close/>
                    <a:moveTo>
                      <a:pt x="10919454" y="1939111"/>
                    </a:moveTo>
                    <a:lnTo>
                      <a:pt x="0" y="1939111"/>
                    </a:lnTo>
                    <a:lnTo>
                      <a:pt x="0" y="1959603"/>
                    </a:lnTo>
                    <a:lnTo>
                      <a:pt x="10919454" y="1959603"/>
                    </a:lnTo>
                    <a:lnTo>
                      <a:pt x="10919454" y="1939111"/>
                    </a:lnTo>
                    <a:close/>
                    <a:moveTo>
                      <a:pt x="10919454" y="2584627"/>
                    </a:moveTo>
                    <a:lnTo>
                      <a:pt x="0" y="2584627"/>
                    </a:lnTo>
                    <a:lnTo>
                      <a:pt x="0" y="2605120"/>
                    </a:lnTo>
                    <a:lnTo>
                      <a:pt x="10919454" y="2605120"/>
                    </a:lnTo>
                    <a:lnTo>
                      <a:pt x="10919454" y="2584627"/>
                    </a:lnTo>
                    <a:close/>
                    <a:moveTo>
                      <a:pt x="10919454" y="3230144"/>
                    </a:moveTo>
                    <a:lnTo>
                      <a:pt x="0" y="3230144"/>
                    </a:lnTo>
                    <a:lnTo>
                      <a:pt x="0" y="3250636"/>
                    </a:lnTo>
                    <a:lnTo>
                      <a:pt x="10919454" y="3250636"/>
                    </a:lnTo>
                    <a:lnTo>
                      <a:pt x="10919454" y="3230144"/>
                    </a:lnTo>
                    <a:close/>
                    <a:moveTo>
                      <a:pt x="10919454" y="3878221"/>
                    </a:moveTo>
                    <a:lnTo>
                      <a:pt x="0" y="3878221"/>
                    </a:lnTo>
                    <a:lnTo>
                      <a:pt x="0" y="3898714"/>
                    </a:lnTo>
                    <a:lnTo>
                      <a:pt x="10919454" y="3898714"/>
                    </a:lnTo>
                    <a:lnTo>
                      <a:pt x="10919454" y="3878221"/>
                    </a:lnTo>
                    <a:close/>
                    <a:moveTo>
                      <a:pt x="10919454" y="4523738"/>
                    </a:moveTo>
                    <a:lnTo>
                      <a:pt x="0" y="4523738"/>
                    </a:lnTo>
                    <a:lnTo>
                      <a:pt x="0" y="4544231"/>
                    </a:lnTo>
                    <a:lnTo>
                      <a:pt x="10919454" y="4544231"/>
                    </a:lnTo>
                    <a:lnTo>
                      <a:pt x="10919454" y="4523738"/>
                    </a:lnTo>
                    <a:close/>
                    <a:moveTo>
                      <a:pt x="10919454" y="5169255"/>
                    </a:moveTo>
                    <a:lnTo>
                      <a:pt x="0" y="5169255"/>
                    </a:lnTo>
                    <a:lnTo>
                      <a:pt x="0" y="5189747"/>
                    </a:lnTo>
                    <a:lnTo>
                      <a:pt x="10919454" y="5189747"/>
                    </a:lnTo>
                    <a:lnTo>
                      <a:pt x="10919454" y="5169255"/>
                    </a:lnTo>
                    <a:close/>
                    <a:moveTo>
                      <a:pt x="10919454" y="5817333"/>
                    </a:moveTo>
                    <a:lnTo>
                      <a:pt x="0" y="5817333"/>
                    </a:lnTo>
                    <a:lnTo>
                      <a:pt x="0" y="5837825"/>
                    </a:lnTo>
                    <a:lnTo>
                      <a:pt x="10919454" y="5837825"/>
                    </a:lnTo>
                    <a:lnTo>
                      <a:pt x="10919454" y="5817333"/>
                    </a:lnTo>
                    <a:close/>
                  </a:path>
                </a:pathLst>
              </a:custGeom>
              <a:solidFill>
                <a:srgbClr val="000000">
                  <a:alpha val="14902"/>
                </a:srgbClr>
              </a:solidFill>
            </p:spPr>
            <p:txBody>
              <a:bodyPr/>
              <a:lstStyle/>
              <a:p>
                <a:endParaRPr lang="en-IN"/>
              </a:p>
            </p:txBody>
          </p:sp>
        </p:grpSp>
      </p:grpSp>
      <p:grpSp>
        <p:nvGrpSpPr>
          <p:cNvPr id="7" name="Group 7">
            <a:extLst>
              <a:ext uri="{FF2B5EF4-FFF2-40B4-BE49-F238E27FC236}">
                <a16:creationId xmlns:a16="http://schemas.microsoft.com/office/drawing/2014/main" id="{8B5F3AFC-C9FD-B94C-468D-9B8519B91692}"/>
              </a:ext>
            </a:extLst>
          </p:cNvPr>
          <p:cNvGrpSpPr/>
          <p:nvPr/>
        </p:nvGrpSpPr>
        <p:grpSpPr>
          <a:xfrm>
            <a:off x="405397" y="419104"/>
            <a:ext cx="17503627" cy="1928008"/>
            <a:chOff x="0" y="0"/>
            <a:chExt cx="10049442" cy="1106937"/>
          </a:xfrm>
        </p:grpSpPr>
        <p:sp>
          <p:nvSpPr>
            <p:cNvPr id="8" name="Freeform 8">
              <a:extLst>
                <a:ext uri="{FF2B5EF4-FFF2-40B4-BE49-F238E27FC236}">
                  <a16:creationId xmlns:a16="http://schemas.microsoft.com/office/drawing/2014/main" id="{901EC56B-C9C2-3294-030C-DAD439384CD2}"/>
                </a:ext>
              </a:extLst>
            </p:cNvPr>
            <p:cNvSpPr/>
            <p:nvPr/>
          </p:nvSpPr>
          <p:spPr>
            <a:xfrm>
              <a:off x="80010" y="80010"/>
              <a:ext cx="9956732" cy="1014227"/>
            </a:xfrm>
            <a:custGeom>
              <a:avLst/>
              <a:gdLst/>
              <a:ahLst/>
              <a:cxnLst/>
              <a:rect l="l" t="t" r="r" b="b"/>
              <a:pathLst>
                <a:path w="9956732" h="1014227">
                  <a:moveTo>
                    <a:pt x="0" y="959617"/>
                  </a:moveTo>
                  <a:lnTo>
                    <a:pt x="0" y="1014227"/>
                  </a:lnTo>
                  <a:lnTo>
                    <a:pt x="9956732" y="1014227"/>
                  </a:lnTo>
                  <a:lnTo>
                    <a:pt x="9956732" y="0"/>
                  </a:lnTo>
                  <a:lnTo>
                    <a:pt x="9902123" y="0"/>
                  </a:lnTo>
                  <a:lnTo>
                    <a:pt x="9902123" y="959617"/>
                  </a:lnTo>
                  <a:close/>
                </a:path>
              </a:pathLst>
            </a:custGeom>
            <a:solidFill>
              <a:srgbClr val="E3E5FF"/>
            </a:solidFill>
          </p:spPr>
          <p:txBody>
            <a:bodyPr/>
            <a:lstStyle/>
            <a:p>
              <a:endParaRPr lang="en-IN"/>
            </a:p>
          </p:txBody>
        </p:sp>
        <p:sp>
          <p:nvSpPr>
            <p:cNvPr id="9" name="Freeform 9">
              <a:extLst>
                <a:ext uri="{FF2B5EF4-FFF2-40B4-BE49-F238E27FC236}">
                  <a16:creationId xmlns:a16="http://schemas.microsoft.com/office/drawing/2014/main" id="{4D94C4C2-583B-F4C9-9608-B49AFCF569F7}"/>
                </a:ext>
              </a:extLst>
            </p:cNvPr>
            <p:cNvSpPr/>
            <p:nvPr/>
          </p:nvSpPr>
          <p:spPr>
            <a:xfrm>
              <a:off x="67310" y="67310"/>
              <a:ext cx="9982132" cy="1039627"/>
            </a:xfrm>
            <a:custGeom>
              <a:avLst/>
              <a:gdLst/>
              <a:ahLst/>
              <a:cxnLst/>
              <a:rect l="l" t="t" r="r" b="b"/>
              <a:pathLst>
                <a:path w="9982132" h="1039627">
                  <a:moveTo>
                    <a:pt x="9914823" y="0"/>
                  </a:moveTo>
                  <a:lnTo>
                    <a:pt x="9914823" y="12700"/>
                  </a:lnTo>
                  <a:lnTo>
                    <a:pt x="9969432" y="12700"/>
                  </a:lnTo>
                  <a:lnTo>
                    <a:pt x="9969432" y="1026927"/>
                  </a:lnTo>
                  <a:lnTo>
                    <a:pt x="12700" y="1026927"/>
                  </a:lnTo>
                  <a:lnTo>
                    <a:pt x="12700" y="972317"/>
                  </a:lnTo>
                  <a:lnTo>
                    <a:pt x="0" y="972317"/>
                  </a:lnTo>
                  <a:lnTo>
                    <a:pt x="0" y="1039627"/>
                  </a:lnTo>
                  <a:lnTo>
                    <a:pt x="9982132" y="1039627"/>
                  </a:lnTo>
                  <a:lnTo>
                    <a:pt x="9982132" y="0"/>
                  </a:lnTo>
                  <a:close/>
                </a:path>
              </a:pathLst>
            </a:custGeom>
            <a:solidFill>
              <a:srgbClr val="000000"/>
            </a:solidFill>
          </p:spPr>
          <p:txBody>
            <a:bodyPr/>
            <a:lstStyle/>
            <a:p>
              <a:endParaRPr lang="en-IN"/>
            </a:p>
          </p:txBody>
        </p:sp>
        <p:sp>
          <p:nvSpPr>
            <p:cNvPr id="10" name="Freeform 10">
              <a:extLst>
                <a:ext uri="{FF2B5EF4-FFF2-40B4-BE49-F238E27FC236}">
                  <a16:creationId xmlns:a16="http://schemas.microsoft.com/office/drawing/2014/main" id="{6E2212BE-1598-34E9-7344-93C103CF2D6E}"/>
                </a:ext>
              </a:extLst>
            </p:cNvPr>
            <p:cNvSpPr/>
            <p:nvPr/>
          </p:nvSpPr>
          <p:spPr>
            <a:xfrm>
              <a:off x="12700" y="12700"/>
              <a:ext cx="9956733" cy="1014227"/>
            </a:xfrm>
            <a:custGeom>
              <a:avLst/>
              <a:gdLst/>
              <a:ahLst/>
              <a:cxnLst/>
              <a:rect l="l" t="t" r="r" b="b"/>
              <a:pathLst>
                <a:path w="9956733" h="1014227">
                  <a:moveTo>
                    <a:pt x="0" y="0"/>
                  </a:moveTo>
                  <a:lnTo>
                    <a:pt x="9956733" y="0"/>
                  </a:lnTo>
                  <a:lnTo>
                    <a:pt x="9956733" y="1014227"/>
                  </a:lnTo>
                  <a:lnTo>
                    <a:pt x="0" y="1014227"/>
                  </a:lnTo>
                  <a:close/>
                </a:path>
              </a:pathLst>
            </a:custGeom>
            <a:solidFill>
              <a:srgbClr val="FFFFFF"/>
            </a:solidFill>
          </p:spPr>
          <p:txBody>
            <a:bodyPr/>
            <a:lstStyle/>
            <a:p>
              <a:endParaRPr lang="en-IN"/>
            </a:p>
          </p:txBody>
        </p:sp>
        <p:sp>
          <p:nvSpPr>
            <p:cNvPr id="11" name="Freeform 11">
              <a:extLst>
                <a:ext uri="{FF2B5EF4-FFF2-40B4-BE49-F238E27FC236}">
                  <a16:creationId xmlns:a16="http://schemas.microsoft.com/office/drawing/2014/main" id="{C8F435A2-EAB4-C2C1-2A53-5F6F6B2938AD}"/>
                </a:ext>
              </a:extLst>
            </p:cNvPr>
            <p:cNvSpPr/>
            <p:nvPr/>
          </p:nvSpPr>
          <p:spPr>
            <a:xfrm>
              <a:off x="0" y="0"/>
              <a:ext cx="9982133" cy="1039627"/>
            </a:xfrm>
            <a:custGeom>
              <a:avLst/>
              <a:gdLst/>
              <a:ahLst/>
              <a:cxnLst/>
              <a:rect l="l" t="t" r="r" b="b"/>
              <a:pathLst>
                <a:path w="9982133" h="1039627">
                  <a:moveTo>
                    <a:pt x="80010" y="1039627"/>
                  </a:moveTo>
                  <a:lnTo>
                    <a:pt x="9982133" y="1039627"/>
                  </a:lnTo>
                  <a:lnTo>
                    <a:pt x="9982133" y="80010"/>
                  </a:lnTo>
                  <a:lnTo>
                    <a:pt x="9982133" y="67310"/>
                  </a:lnTo>
                  <a:lnTo>
                    <a:pt x="9982133" y="0"/>
                  </a:lnTo>
                  <a:lnTo>
                    <a:pt x="0" y="0"/>
                  </a:lnTo>
                  <a:lnTo>
                    <a:pt x="0" y="1039627"/>
                  </a:lnTo>
                  <a:lnTo>
                    <a:pt x="67310" y="1039627"/>
                  </a:lnTo>
                  <a:lnTo>
                    <a:pt x="80010" y="1039627"/>
                  </a:lnTo>
                  <a:close/>
                  <a:moveTo>
                    <a:pt x="12700" y="12700"/>
                  </a:moveTo>
                  <a:lnTo>
                    <a:pt x="9969433" y="12700"/>
                  </a:lnTo>
                  <a:lnTo>
                    <a:pt x="9969433" y="1026927"/>
                  </a:lnTo>
                  <a:lnTo>
                    <a:pt x="12700" y="1026927"/>
                  </a:lnTo>
                  <a:lnTo>
                    <a:pt x="12700" y="12700"/>
                  </a:lnTo>
                  <a:close/>
                </a:path>
              </a:pathLst>
            </a:custGeom>
            <a:solidFill>
              <a:srgbClr val="000000"/>
            </a:solidFill>
          </p:spPr>
          <p:txBody>
            <a:bodyPr/>
            <a:lstStyle/>
            <a:p>
              <a:endParaRPr lang="en-IN"/>
            </a:p>
          </p:txBody>
        </p:sp>
      </p:grpSp>
      <p:grpSp>
        <p:nvGrpSpPr>
          <p:cNvPr id="12" name="Group 12">
            <a:extLst>
              <a:ext uri="{FF2B5EF4-FFF2-40B4-BE49-F238E27FC236}">
                <a16:creationId xmlns:a16="http://schemas.microsoft.com/office/drawing/2014/main" id="{59E0B098-1511-713F-2834-A9B2832368A1}"/>
              </a:ext>
            </a:extLst>
          </p:cNvPr>
          <p:cNvGrpSpPr/>
          <p:nvPr/>
        </p:nvGrpSpPr>
        <p:grpSpPr>
          <a:xfrm>
            <a:off x="13322298" y="2661246"/>
            <a:ext cx="4586727" cy="7188054"/>
            <a:chOff x="0" y="0"/>
            <a:chExt cx="2633400" cy="4126912"/>
          </a:xfrm>
        </p:grpSpPr>
        <p:sp>
          <p:nvSpPr>
            <p:cNvPr id="13" name="Freeform 13">
              <a:extLst>
                <a:ext uri="{FF2B5EF4-FFF2-40B4-BE49-F238E27FC236}">
                  <a16:creationId xmlns:a16="http://schemas.microsoft.com/office/drawing/2014/main" id="{7D34033B-A84A-31A5-38B9-DF3F62CB52AF}"/>
                </a:ext>
              </a:extLst>
            </p:cNvPr>
            <p:cNvSpPr/>
            <p:nvPr/>
          </p:nvSpPr>
          <p:spPr>
            <a:xfrm>
              <a:off x="80010" y="80010"/>
              <a:ext cx="2540690" cy="4034202"/>
            </a:xfrm>
            <a:custGeom>
              <a:avLst/>
              <a:gdLst/>
              <a:ahLst/>
              <a:cxnLst/>
              <a:rect l="l" t="t" r="r" b="b"/>
              <a:pathLst>
                <a:path w="2540690" h="4034202">
                  <a:moveTo>
                    <a:pt x="0" y="3979592"/>
                  </a:moveTo>
                  <a:lnTo>
                    <a:pt x="0" y="4034202"/>
                  </a:lnTo>
                  <a:lnTo>
                    <a:pt x="2540690" y="4034202"/>
                  </a:lnTo>
                  <a:lnTo>
                    <a:pt x="2540690" y="0"/>
                  </a:lnTo>
                  <a:lnTo>
                    <a:pt x="2486080" y="0"/>
                  </a:lnTo>
                  <a:lnTo>
                    <a:pt x="2486080" y="3979592"/>
                  </a:lnTo>
                  <a:close/>
                </a:path>
              </a:pathLst>
            </a:custGeom>
            <a:solidFill>
              <a:srgbClr val="D1F3C8"/>
            </a:solidFill>
          </p:spPr>
          <p:txBody>
            <a:bodyPr/>
            <a:lstStyle/>
            <a:p>
              <a:endParaRPr lang="en-IN"/>
            </a:p>
          </p:txBody>
        </p:sp>
        <p:sp>
          <p:nvSpPr>
            <p:cNvPr id="14" name="Freeform 14">
              <a:extLst>
                <a:ext uri="{FF2B5EF4-FFF2-40B4-BE49-F238E27FC236}">
                  <a16:creationId xmlns:a16="http://schemas.microsoft.com/office/drawing/2014/main" id="{78B0E210-D84B-D6B1-119B-0B4D10C37C65}"/>
                </a:ext>
              </a:extLst>
            </p:cNvPr>
            <p:cNvSpPr/>
            <p:nvPr/>
          </p:nvSpPr>
          <p:spPr>
            <a:xfrm>
              <a:off x="67310" y="67310"/>
              <a:ext cx="2566090" cy="4059602"/>
            </a:xfrm>
            <a:custGeom>
              <a:avLst/>
              <a:gdLst/>
              <a:ahLst/>
              <a:cxnLst/>
              <a:rect l="l" t="t" r="r" b="b"/>
              <a:pathLst>
                <a:path w="2566090" h="4059602">
                  <a:moveTo>
                    <a:pt x="2498780" y="0"/>
                  </a:moveTo>
                  <a:lnTo>
                    <a:pt x="2498780" y="12700"/>
                  </a:lnTo>
                  <a:lnTo>
                    <a:pt x="2553390" y="12700"/>
                  </a:lnTo>
                  <a:lnTo>
                    <a:pt x="2553390" y="4046902"/>
                  </a:lnTo>
                  <a:lnTo>
                    <a:pt x="12700" y="4046902"/>
                  </a:lnTo>
                  <a:lnTo>
                    <a:pt x="12700" y="3992292"/>
                  </a:lnTo>
                  <a:lnTo>
                    <a:pt x="0" y="3992292"/>
                  </a:lnTo>
                  <a:lnTo>
                    <a:pt x="0" y="4059602"/>
                  </a:lnTo>
                  <a:lnTo>
                    <a:pt x="2566090" y="4059602"/>
                  </a:lnTo>
                  <a:lnTo>
                    <a:pt x="2566090" y="0"/>
                  </a:lnTo>
                  <a:close/>
                </a:path>
              </a:pathLst>
            </a:custGeom>
            <a:solidFill>
              <a:srgbClr val="000000"/>
            </a:solidFill>
          </p:spPr>
          <p:txBody>
            <a:bodyPr/>
            <a:lstStyle/>
            <a:p>
              <a:endParaRPr lang="en-IN"/>
            </a:p>
          </p:txBody>
        </p:sp>
        <p:sp>
          <p:nvSpPr>
            <p:cNvPr id="15" name="Freeform 15">
              <a:extLst>
                <a:ext uri="{FF2B5EF4-FFF2-40B4-BE49-F238E27FC236}">
                  <a16:creationId xmlns:a16="http://schemas.microsoft.com/office/drawing/2014/main" id="{8C3E0C0F-3BEE-2982-A1E5-845549C7186E}"/>
                </a:ext>
              </a:extLst>
            </p:cNvPr>
            <p:cNvSpPr/>
            <p:nvPr/>
          </p:nvSpPr>
          <p:spPr>
            <a:xfrm>
              <a:off x="12700" y="12700"/>
              <a:ext cx="2540690" cy="4034202"/>
            </a:xfrm>
            <a:custGeom>
              <a:avLst/>
              <a:gdLst/>
              <a:ahLst/>
              <a:cxnLst/>
              <a:rect l="l" t="t" r="r" b="b"/>
              <a:pathLst>
                <a:path w="2540690" h="4034202">
                  <a:moveTo>
                    <a:pt x="0" y="0"/>
                  </a:moveTo>
                  <a:lnTo>
                    <a:pt x="2540690" y="0"/>
                  </a:lnTo>
                  <a:lnTo>
                    <a:pt x="2540690" y="4034202"/>
                  </a:lnTo>
                  <a:lnTo>
                    <a:pt x="0" y="4034202"/>
                  </a:lnTo>
                  <a:close/>
                </a:path>
              </a:pathLst>
            </a:custGeom>
            <a:solidFill>
              <a:srgbClr val="FFFFFF"/>
            </a:solidFill>
          </p:spPr>
          <p:txBody>
            <a:bodyPr/>
            <a:lstStyle/>
            <a:p>
              <a:endParaRPr lang="en-IN"/>
            </a:p>
          </p:txBody>
        </p:sp>
        <p:sp>
          <p:nvSpPr>
            <p:cNvPr id="16" name="Freeform 16">
              <a:extLst>
                <a:ext uri="{FF2B5EF4-FFF2-40B4-BE49-F238E27FC236}">
                  <a16:creationId xmlns:a16="http://schemas.microsoft.com/office/drawing/2014/main" id="{DB37C163-DA06-1F04-60B3-9D7DE66EB25D}"/>
                </a:ext>
              </a:extLst>
            </p:cNvPr>
            <p:cNvSpPr/>
            <p:nvPr/>
          </p:nvSpPr>
          <p:spPr>
            <a:xfrm>
              <a:off x="0" y="0"/>
              <a:ext cx="2566090" cy="4059602"/>
            </a:xfrm>
            <a:custGeom>
              <a:avLst/>
              <a:gdLst/>
              <a:ahLst/>
              <a:cxnLst/>
              <a:rect l="l" t="t" r="r" b="b"/>
              <a:pathLst>
                <a:path w="2566090" h="4059602">
                  <a:moveTo>
                    <a:pt x="80010" y="4059602"/>
                  </a:moveTo>
                  <a:lnTo>
                    <a:pt x="2566090" y="4059602"/>
                  </a:lnTo>
                  <a:lnTo>
                    <a:pt x="2566090" y="80010"/>
                  </a:lnTo>
                  <a:lnTo>
                    <a:pt x="2566090" y="67310"/>
                  </a:lnTo>
                  <a:lnTo>
                    <a:pt x="2566090" y="0"/>
                  </a:lnTo>
                  <a:lnTo>
                    <a:pt x="0" y="0"/>
                  </a:lnTo>
                  <a:lnTo>
                    <a:pt x="0" y="4059602"/>
                  </a:lnTo>
                  <a:lnTo>
                    <a:pt x="67310" y="4059602"/>
                  </a:lnTo>
                  <a:lnTo>
                    <a:pt x="80010" y="4059602"/>
                  </a:lnTo>
                  <a:close/>
                  <a:moveTo>
                    <a:pt x="12700" y="12700"/>
                  </a:moveTo>
                  <a:lnTo>
                    <a:pt x="2553390" y="12700"/>
                  </a:lnTo>
                  <a:lnTo>
                    <a:pt x="2553390" y="4046902"/>
                  </a:lnTo>
                  <a:lnTo>
                    <a:pt x="12700" y="4046902"/>
                  </a:lnTo>
                  <a:lnTo>
                    <a:pt x="12700" y="12700"/>
                  </a:lnTo>
                  <a:close/>
                </a:path>
              </a:pathLst>
            </a:custGeom>
            <a:solidFill>
              <a:srgbClr val="000000"/>
            </a:solidFill>
          </p:spPr>
          <p:txBody>
            <a:bodyPr/>
            <a:lstStyle/>
            <a:p>
              <a:endParaRPr lang="en-IN"/>
            </a:p>
          </p:txBody>
        </p:sp>
      </p:grpSp>
      <p:grpSp>
        <p:nvGrpSpPr>
          <p:cNvPr id="17" name="Group 17">
            <a:extLst>
              <a:ext uri="{FF2B5EF4-FFF2-40B4-BE49-F238E27FC236}">
                <a16:creationId xmlns:a16="http://schemas.microsoft.com/office/drawing/2014/main" id="{E9935356-D2D8-868C-D38D-00FC91E7A705}"/>
              </a:ext>
            </a:extLst>
          </p:cNvPr>
          <p:cNvGrpSpPr/>
          <p:nvPr/>
        </p:nvGrpSpPr>
        <p:grpSpPr>
          <a:xfrm>
            <a:off x="405397" y="2660437"/>
            <a:ext cx="12663184" cy="7188864"/>
            <a:chOff x="0" y="0"/>
            <a:chExt cx="7270375" cy="4127377"/>
          </a:xfrm>
        </p:grpSpPr>
        <p:sp>
          <p:nvSpPr>
            <p:cNvPr id="18" name="Freeform 18">
              <a:extLst>
                <a:ext uri="{FF2B5EF4-FFF2-40B4-BE49-F238E27FC236}">
                  <a16:creationId xmlns:a16="http://schemas.microsoft.com/office/drawing/2014/main" id="{6E2CBB7E-440A-2C40-B1D1-BA6B39A9CE4E}"/>
                </a:ext>
              </a:extLst>
            </p:cNvPr>
            <p:cNvSpPr/>
            <p:nvPr/>
          </p:nvSpPr>
          <p:spPr>
            <a:xfrm>
              <a:off x="80010" y="80010"/>
              <a:ext cx="7177665" cy="4034667"/>
            </a:xfrm>
            <a:custGeom>
              <a:avLst/>
              <a:gdLst/>
              <a:ahLst/>
              <a:cxnLst/>
              <a:rect l="l" t="t" r="r" b="b"/>
              <a:pathLst>
                <a:path w="7177665" h="4034667">
                  <a:moveTo>
                    <a:pt x="0" y="3980057"/>
                  </a:moveTo>
                  <a:lnTo>
                    <a:pt x="0" y="4034667"/>
                  </a:lnTo>
                  <a:lnTo>
                    <a:pt x="7177665" y="4034667"/>
                  </a:lnTo>
                  <a:lnTo>
                    <a:pt x="7177665" y="0"/>
                  </a:lnTo>
                  <a:lnTo>
                    <a:pt x="7123055" y="0"/>
                  </a:lnTo>
                  <a:lnTo>
                    <a:pt x="7123055" y="3980057"/>
                  </a:lnTo>
                  <a:close/>
                </a:path>
              </a:pathLst>
            </a:custGeom>
            <a:solidFill>
              <a:srgbClr val="B6E3F9"/>
            </a:solidFill>
          </p:spPr>
          <p:txBody>
            <a:bodyPr/>
            <a:lstStyle/>
            <a:p>
              <a:endParaRPr lang="en-IN"/>
            </a:p>
          </p:txBody>
        </p:sp>
        <p:sp>
          <p:nvSpPr>
            <p:cNvPr id="19" name="Freeform 19">
              <a:extLst>
                <a:ext uri="{FF2B5EF4-FFF2-40B4-BE49-F238E27FC236}">
                  <a16:creationId xmlns:a16="http://schemas.microsoft.com/office/drawing/2014/main" id="{E80ECCD7-1384-DD75-8C2C-6F488E3A1FB4}"/>
                </a:ext>
              </a:extLst>
            </p:cNvPr>
            <p:cNvSpPr/>
            <p:nvPr/>
          </p:nvSpPr>
          <p:spPr>
            <a:xfrm>
              <a:off x="67310" y="67310"/>
              <a:ext cx="7203065" cy="4060067"/>
            </a:xfrm>
            <a:custGeom>
              <a:avLst/>
              <a:gdLst/>
              <a:ahLst/>
              <a:cxnLst/>
              <a:rect l="l" t="t" r="r" b="b"/>
              <a:pathLst>
                <a:path w="7203065" h="4060067">
                  <a:moveTo>
                    <a:pt x="7135755" y="0"/>
                  </a:moveTo>
                  <a:lnTo>
                    <a:pt x="7135755" y="12700"/>
                  </a:lnTo>
                  <a:lnTo>
                    <a:pt x="7190365" y="12700"/>
                  </a:lnTo>
                  <a:lnTo>
                    <a:pt x="7190365" y="4047367"/>
                  </a:lnTo>
                  <a:lnTo>
                    <a:pt x="12700" y="4047367"/>
                  </a:lnTo>
                  <a:lnTo>
                    <a:pt x="12700" y="3992757"/>
                  </a:lnTo>
                  <a:lnTo>
                    <a:pt x="0" y="3992757"/>
                  </a:lnTo>
                  <a:lnTo>
                    <a:pt x="0" y="4060067"/>
                  </a:lnTo>
                  <a:lnTo>
                    <a:pt x="7203065" y="4060067"/>
                  </a:lnTo>
                  <a:lnTo>
                    <a:pt x="7203065" y="0"/>
                  </a:lnTo>
                  <a:close/>
                </a:path>
              </a:pathLst>
            </a:custGeom>
            <a:solidFill>
              <a:srgbClr val="000000"/>
            </a:solidFill>
          </p:spPr>
          <p:txBody>
            <a:bodyPr/>
            <a:lstStyle/>
            <a:p>
              <a:endParaRPr lang="en-IN"/>
            </a:p>
          </p:txBody>
        </p:sp>
        <p:sp>
          <p:nvSpPr>
            <p:cNvPr id="20" name="Freeform 20">
              <a:extLst>
                <a:ext uri="{FF2B5EF4-FFF2-40B4-BE49-F238E27FC236}">
                  <a16:creationId xmlns:a16="http://schemas.microsoft.com/office/drawing/2014/main" id="{D10EC587-EF91-1D0E-AB26-C167275A42A3}"/>
                </a:ext>
              </a:extLst>
            </p:cNvPr>
            <p:cNvSpPr/>
            <p:nvPr/>
          </p:nvSpPr>
          <p:spPr>
            <a:xfrm>
              <a:off x="12700" y="12700"/>
              <a:ext cx="7177665" cy="4034667"/>
            </a:xfrm>
            <a:custGeom>
              <a:avLst/>
              <a:gdLst/>
              <a:ahLst/>
              <a:cxnLst/>
              <a:rect l="l" t="t" r="r" b="b"/>
              <a:pathLst>
                <a:path w="7177665" h="4034667">
                  <a:moveTo>
                    <a:pt x="0" y="0"/>
                  </a:moveTo>
                  <a:lnTo>
                    <a:pt x="7177665" y="0"/>
                  </a:lnTo>
                  <a:lnTo>
                    <a:pt x="7177665" y="4034667"/>
                  </a:lnTo>
                  <a:lnTo>
                    <a:pt x="0" y="4034667"/>
                  </a:lnTo>
                  <a:close/>
                </a:path>
              </a:pathLst>
            </a:custGeom>
            <a:solidFill>
              <a:srgbClr val="FFFFFF"/>
            </a:solidFill>
          </p:spPr>
          <p:txBody>
            <a:bodyPr/>
            <a:lstStyle/>
            <a:p>
              <a:endParaRPr lang="en-IN"/>
            </a:p>
          </p:txBody>
        </p:sp>
        <p:sp>
          <p:nvSpPr>
            <p:cNvPr id="21" name="Freeform 21">
              <a:extLst>
                <a:ext uri="{FF2B5EF4-FFF2-40B4-BE49-F238E27FC236}">
                  <a16:creationId xmlns:a16="http://schemas.microsoft.com/office/drawing/2014/main" id="{F647CD14-2753-3824-7D17-5E3878216523}"/>
                </a:ext>
              </a:extLst>
            </p:cNvPr>
            <p:cNvSpPr/>
            <p:nvPr/>
          </p:nvSpPr>
          <p:spPr>
            <a:xfrm>
              <a:off x="0" y="0"/>
              <a:ext cx="7203065" cy="4060067"/>
            </a:xfrm>
            <a:custGeom>
              <a:avLst/>
              <a:gdLst/>
              <a:ahLst/>
              <a:cxnLst/>
              <a:rect l="l" t="t" r="r" b="b"/>
              <a:pathLst>
                <a:path w="7203065" h="4060067">
                  <a:moveTo>
                    <a:pt x="80010" y="4060067"/>
                  </a:moveTo>
                  <a:lnTo>
                    <a:pt x="7203065" y="4060067"/>
                  </a:lnTo>
                  <a:lnTo>
                    <a:pt x="7203065" y="80010"/>
                  </a:lnTo>
                  <a:lnTo>
                    <a:pt x="7203065" y="67310"/>
                  </a:lnTo>
                  <a:lnTo>
                    <a:pt x="7203065" y="0"/>
                  </a:lnTo>
                  <a:lnTo>
                    <a:pt x="0" y="0"/>
                  </a:lnTo>
                  <a:lnTo>
                    <a:pt x="0" y="4060067"/>
                  </a:lnTo>
                  <a:lnTo>
                    <a:pt x="67310" y="4060067"/>
                  </a:lnTo>
                  <a:lnTo>
                    <a:pt x="80010" y="4060067"/>
                  </a:lnTo>
                  <a:close/>
                  <a:moveTo>
                    <a:pt x="12700" y="12700"/>
                  </a:moveTo>
                  <a:lnTo>
                    <a:pt x="7190365" y="12700"/>
                  </a:lnTo>
                  <a:lnTo>
                    <a:pt x="7190365" y="4047367"/>
                  </a:lnTo>
                  <a:lnTo>
                    <a:pt x="12700" y="4047367"/>
                  </a:lnTo>
                  <a:lnTo>
                    <a:pt x="12700" y="12700"/>
                  </a:lnTo>
                  <a:close/>
                </a:path>
              </a:pathLst>
            </a:custGeom>
            <a:solidFill>
              <a:srgbClr val="000000"/>
            </a:solidFill>
          </p:spPr>
          <p:txBody>
            <a:bodyPr/>
            <a:lstStyle/>
            <a:p>
              <a:endParaRPr lang="en-IN"/>
            </a:p>
          </p:txBody>
        </p:sp>
      </p:grpSp>
      <p:grpSp>
        <p:nvGrpSpPr>
          <p:cNvPr id="22" name="Group 22">
            <a:extLst>
              <a:ext uri="{FF2B5EF4-FFF2-40B4-BE49-F238E27FC236}">
                <a16:creationId xmlns:a16="http://schemas.microsoft.com/office/drawing/2014/main" id="{876BFBE2-5F16-AA5F-1D5C-ABBBC8490AD6}"/>
              </a:ext>
            </a:extLst>
          </p:cNvPr>
          <p:cNvGrpSpPr/>
          <p:nvPr/>
        </p:nvGrpSpPr>
        <p:grpSpPr>
          <a:xfrm>
            <a:off x="405397" y="2661246"/>
            <a:ext cx="12561305" cy="591240"/>
            <a:chOff x="0" y="0"/>
            <a:chExt cx="16748406" cy="788320"/>
          </a:xfrm>
        </p:grpSpPr>
        <p:grpSp>
          <p:nvGrpSpPr>
            <p:cNvPr id="23" name="Group 23">
              <a:extLst>
                <a:ext uri="{FF2B5EF4-FFF2-40B4-BE49-F238E27FC236}">
                  <a16:creationId xmlns:a16="http://schemas.microsoft.com/office/drawing/2014/main" id="{733244DE-BB9C-C901-2D63-D6E2E2C22A3F}"/>
                </a:ext>
              </a:extLst>
            </p:cNvPr>
            <p:cNvGrpSpPr/>
            <p:nvPr/>
          </p:nvGrpSpPr>
          <p:grpSpPr>
            <a:xfrm>
              <a:off x="0" y="0"/>
              <a:ext cx="16748406" cy="788320"/>
              <a:chOff x="0" y="0"/>
              <a:chExt cx="91917785" cy="4326418"/>
            </a:xfrm>
          </p:grpSpPr>
          <p:sp>
            <p:nvSpPr>
              <p:cNvPr id="24" name="Freeform 24">
                <a:extLst>
                  <a:ext uri="{FF2B5EF4-FFF2-40B4-BE49-F238E27FC236}">
                    <a16:creationId xmlns:a16="http://schemas.microsoft.com/office/drawing/2014/main" id="{E5260041-9CF8-FFFC-577C-15D42FA418BE}"/>
                  </a:ext>
                </a:extLst>
              </p:cNvPr>
              <p:cNvSpPr/>
              <p:nvPr/>
            </p:nvSpPr>
            <p:spPr>
              <a:xfrm>
                <a:off x="72390" y="72390"/>
                <a:ext cx="91773005" cy="4181638"/>
              </a:xfrm>
              <a:custGeom>
                <a:avLst/>
                <a:gdLst/>
                <a:ahLst/>
                <a:cxnLst/>
                <a:rect l="l" t="t" r="r" b="b"/>
                <a:pathLst>
                  <a:path w="91773005" h="4181638">
                    <a:moveTo>
                      <a:pt x="0" y="0"/>
                    </a:moveTo>
                    <a:lnTo>
                      <a:pt x="91773005" y="0"/>
                    </a:lnTo>
                    <a:lnTo>
                      <a:pt x="91773005" y="4181638"/>
                    </a:lnTo>
                    <a:lnTo>
                      <a:pt x="0" y="4181638"/>
                    </a:lnTo>
                    <a:lnTo>
                      <a:pt x="0" y="0"/>
                    </a:lnTo>
                    <a:close/>
                  </a:path>
                </a:pathLst>
              </a:custGeom>
              <a:solidFill>
                <a:srgbClr val="B6E3F9"/>
              </a:solidFill>
            </p:spPr>
            <p:txBody>
              <a:bodyPr/>
              <a:lstStyle/>
              <a:p>
                <a:endParaRPr lang="en-IN"/>
              </a:p>
            </p:txBody>
          </p:sp>
          <p:sp>
            <p:nvSpPr>
              <p:cNvPr id="25" name="Freeform 25">
                <a:extLst>
                  <a:ext uri="{FF2B5EF4-FFF2-40B4-BE49-F238E27FC236}">
                    <a16:creationId xmlns:a16="http://schemas.microsoft.com/office/drawing/2014/main" id="{F4F26FD8-55BE-046D-2DD5-F9F25C2EB908}"/>
                  </a:ext>
                </a:extLst>
              </p:cNvPr>
              <p:cNvSpPr/>
              <p:nvPr/>
            </p:nvSpPr>
            <p:spPr>
              <a:xfrm>
                <a:off x="0" y="0"/>
                <a:ext cx="91917788" cy="4326418"/>
              </a:xfrm>
              <a:custGeom>
                <a:avLst/>
                <a:gdLst/>
                <a:ahLst/>
                <a:cxnLst/>
                <a:rect l="l" t="t" r="r" b="b"/>
                <a:pathLst>
                  <a:path w="91917788" h="4326418">
                    <a:moveTo>
                      <a:pt x="91773003" y="4181638"/>
                    </a:moveTo>
                    <a:lnTo>
                      <a:pt x="91917788" y="4181638"/>
                    </a:lnTo>
                    <a:lnTo>
                      <a:pt x="91917788" y="4326418"/>
                    </a:lnTo>
                    <a:lnTo>
                      <a:pt x="91773003" y="4326418"/>
                    </a:lnTo>
                    <a:lnTo>
                      <a:pt x="91773003" y="4181638"/>
                    </a:lnTo>
                    <a:close/>
                    <a:moveTo>
                      <a:pt x="0" y="144780"/>
                    </a:moveTo>
                    <a:lnTo>
                      <a:pt x="144780" y="144780"/>
                    </a:lnTo>
                    <a:lnTo>
                      <a:pt x="144780" y="4181638"/>
                    </a:lnTo>
                    <a:lnTo>
                      <a:pt x="0" y="4181638"/>
                    </a:lnTo>
                    <a:lnTo>
                      <a:pt x="0" y="144780"/>
                    </a:lnTo>
                    <a:close/>
                    <a:moveTo>
                      <a:pt x="0" y="4181638"/>
                    </a:moveTo>
                    <a:lnTo>
                      <a:pt x="144780" y="4181638"/>
                    </a:lnTo>
                    <a:lnTo>
                      <a:pt x="144780" y="4326418"/>
                    </a:lnTo>
                    <a:lnTo>
                      <a:pt x="0" y="4326418"/>
                    </a:lnTo>
                    <a:lnTo>
                      <a:pt x="0" y="4181638"/>
                    </a:lnTo>
                    <a:close/>
                    <a:moveTo>
                      <a:pt x="91773003" y="144780"/>
                    </a:moveTo>
                    <a:lnTo>
                      <a:pt x="91917788" y="144780"/>
                    </a:lnTo>
                    <a:lnTo>
                      <a:pt x="91917788" y="4181638"/>
                    </a:lnTo>
                    <a:lnTo>
                      <a:pt x="91773003" y="4181638"/>
                    </a:lnTo>
                    <a:lnTo>
                      <a:pt x="91773003" y="144780"/>
                    </a:lnTo>
                    <a:close/>
                    <a:moveTo>
                      <a:pt x="144780" y="4181638"/>
                    </a:moveTo>
                    <a:lnTo>
                      <a:pt x="91773003" y="4181638"/>
                    </a:lnTo>
                    <a:lnTo>
                      <a:pt x="91773003" y="4326418"/>
                    </a:lnTo>
                    <a:lnTo>
                      <a:pt x="144780" y="4326418"/>
                    </a:lnTo>
                    <a:lnTo>
                      <a:pt x="144780" y="4181638"/>
                    </a:lnTo>
                    <a:close/>
                    <a:moveTo>
                      <a:pt x="91773003" y="0"/>
                    </a:moveTo>
                    <a:lnTo>
                      <a:pt x="91917788" y="0"/>
                    </a:lnTo>
                    <a:lnTo>
                      <a:pt x="91917788" y="144780"/>
                    </a:lnTo>
                    <a:lnTo>
                      <a:pt x="91773003" y="144780"/>
                    </a:lnTo>
                    <a:lnTo>
                      <a:pt x="91773003" y="0"/>
                    </a:lnTo>
                    <a:close/>
                    <a:moveTo>
                      <a:pt x="0" y="0"/>
                    </a:moveTo>
                    <a:lnTo>
                      <a:pt x="144780" y="0"/>
                    </a:lnTo>
                    <a:lnTo>
                      <a:pt x="144780" y="144780"/>
                    </a:lnTo>
                    <a:lnTo>
                      <a:pt x="0" y="144780"/>
                    </a:lnTo>
                    <a:lnTo>
                      <a:pt x="0" y="0"/>
                    </a:lnTo>
                    <a:close/>
                    <a:moveTo>
                      <a:pt x="144780" y="0"/>
                    </a:moveTo>
                    <a:lnTo>
                      <a:pt x="91773003" y="0"/>
                    </a:lnTo>
                    <a:lnTo>
                      <a:pt x="91773003" y="144780"/>
                    </a:lnTo>
                    <a:lnTo>
                      <a:pt x="144780" y="144780"/>
                    </a:lnTo>
                    <a:lnTo>
                      <a:pt x="144780" y="0"/>
                    </a:lnTo>
                    <a:close/>
                  </a:path>
                </a:pathLst>
              </a:custGeom>
              <a:solidFill>
                <a:srgbClr val="000000"/>
              </a:solidFill>
            </p:spPr>
            <p:txBody>
              <a:bodyPr/>
              <a:lstStyle/>
              <a:p>
                <a:endParaRPr lang="en-IN"/>
              </a:p>
            </p:txBody>
          </p:sp>
        </p:grpSp>
        <p:sp>
          <p:nvSpPr>
            <p:cNvPr id="26" name="TextBox 26">
              <a:extLst>
                <a:ext uri="{FF2B5EF4-FFF2-40B4-BE49-F238E27FC236}">
                  <a16:creationId xmlns:a16="http://schemas.microsoft.com/office/drawing/2014/main" id="{3AAD142D-B780-6DBB-3F54-7811809024ED}"/>
                </a:ext>
              </a:extLst>
            </p:cNvPr>
            <p:cNvSpPr txBox="1"/>
            <p:nvPr/>
          </p:nvSpPr>
          <p:spPr>
            <a:xfrm>
              <a:off x="9043781" y="174296"/>
              <a:ext cx="7442531" cy="442282"/>
            </a:xfrm>
            <a:prstGeom prst="rect">
              <a:avLst/>
            </a:prstGeom>
          </p:spPr>
          <p:txBody>
            <a:bodyPr lIns="0" tIns="0" rIns="0" bIns="0" rtlCol="0" anchor="t">
              <a:spAutoFit/>
            </a:bodyPr>
            <a:lstStyle/>
            <a:p>
              <a:pPr marL="0" lvl="0" indent="0" algn="r">
                <a:lnSpc>
                  <a:spcPts val="2310"/>
                </a:lnSpc>
              </a:pPr>
              <a:r>
                <a:rPr lang="en-US" sz="2099" b="1" spc="41">
                  <a:solidFill>
                    <a:srgbClr val="000000"/>
                  </a:solidFill>
                  <a:latin typeface="Telegraf Medium"/>
                  <a:ea typeface="Telegraf Medium"/>
                  <a:cs typeface="Telegraf Medium"/>
                  <a:sym typeface="Telegraf Medium"/>
                </a:rPr>
                <a:t>Brainstorm Area</a:t>
              </a:r>
            </a:p>
          </p:txBody>
        </p:sp>
      </p:grpSp>
      <p:grpSp>
        <p:nvGrpSpPr>
          <p:cNvPr id="27" name="Group 27">
            <a:extLst>
              <a:ext uri="{FF2B5EF4-FFF2-40B4-BE49-F238E27FC236}">
                <a16:creationId xmlns:a16="http://schemas.microsoft.com/office/drawing/2014/main" id="{ABA603CC-81F6-3976-D097-B83CE6F6E935}"/>
              </a:ext>
            </a:extLst>
          </p:cNvPr>
          <p:cNvGrpSpPr/>
          <p:nvPr/>
        </p:nvGrpSpPr>
        <p:grpSpPr>
          <a:xfrm>
            <a:off x="13322298" y="2661246"/>
            <a:ext cx="4455133" cy="589102"/>
            <a:chOff x="0" y="0"/>
            <a:chExt cx="5940177" cy="785469"/>
          </a:xfrm>
        </p:grpSpPr>
        <p:grpSp>
          <p:nvGrpSpPr>
            <p:cNvPr id="28" name="Group 28">
              <a:extLst>
                <a:ext uri="{FF2B5EF4-FFF2-40B4-BE49-F238E27FC236}">
                  <a16:creationId xmlns:a16="http://schemas.microsoft.com/office/drawing/2014/main" id="{45ECCB2E-EA12-F043-8030-62C7B346BBAA}"/>
                </a:ext>
              </a:extLst>
            </p:cNvPr>
            <p:cNvGrpSpPr/>
            <p:nvPr/>
          </p:nvGrpSpPr>
          <p:grpSpPr>
            <a:xfrm>
              <a:off x="0" y="0"/>
              <a:ext cx="5940177" cy="785469"/>
              <a:chOff x="0" y="0"/>
              <a:chExt cx="32600591" cy="4310774"/>
            </a:xfrm>
          </p:grpSpPr>
          <p:sp>
            <p:nvSpPr>
              <p:cNvPr id="29" name="Freeform 29">
                <a:extLst>
                  <a:ext uri="{FF2B5EF4-FFF2-40B4-BE49-F238E27FC236}">
                    <a16:creationId xmlns:a16="http://schemas.microsoft.com/office/drawing/2014/main" id="{59300450-F719-3088-8188-0AE3D45F8419}"/>
                  </a:ext>
                </a:extLst>
              </p:cNvPr>
              <p:cNvSpPr/>
              <p:nvPr/>
            </p:nvSpPr>
            <p:spPr>
              <a:xfrm>
                <a:off x="72390" y="72390"/>
                <a:ext cx="32455811" cy="4165994"/>
              </a:xfrm>
              <a:custGeom>
                <a:avLst/>
                <a:gdLst/>
                <a:ahLst/>
                <a:cxnLst/>
                <a:rect l="l" t="t" r="r" b="b"/>
                <a:pathLst>
                  <a:path w="32455811" h="4165994">
                    <a:moveTo>
                      <a:pt x="0" y="0"/>
                    </a:moveTo>
                    <a:lnTo>
                      <a:pt x="32455811" y="0"/>
                    </a:lnTo>
                    <a:lnTo>
                      <a:pt x="32455811" y="4165994"/>
                    </a:lnTo>
                    <a:lnTo>
                      <a:pt x="0" y="4165994"/>
                    </a:lnTo>
                    <a:lnTo>
                      <a:pt x="0" y="0"/>
                    </a:lnTo>
                    <a:close/>
                  </a:path>
                </a:pathLst>
              </a:custGeom>
              <a:solidFill>
                <a:srgbClr val="D1F3C8"/>
              </a:solidFill>
            </p:spPr>
            <p:txBody>
              <a:bodyPr/>
              <a:lstStyle/>
              <a:p>
                <a:endParaRPr lang="en-IN"/>
              </a:p>
            </p:txBody>
          </p:sp>
          <p:sp>
            <p:nvSpPr>
              <p:cNvPr id="30" name="Freeform 30">
                <a:extLst>
                  <a:ext uri="{FF2B5EF4-FFF2-40B4-BE49-F238E27FC236}">
                    <a16:creationId xmlns:a16="http://schemas.microsoft.com/office/drawing/2014/main" id="{F3EE555A-120E-8760-341F-B7D9348DDDC8}"/>
                  </a:ext>
                </a:extLst>
              </p:cNvPr>
              <p:cNvSpPr/>
              <p:nvPr/>
            </p:nvSpPr>
            <p:spPr>
              <a:xfrm>
                <a:off x="0" y="0"/>
                <a:ext cx="32600590" cy="4310774"/>
              </a:xfrm>
              <a:custGeom>
                <a:avLst/>
                <a:gdLst/>
                <a:ahLst/>
                <a:cxnLst/>
                <a:rect l="l" t="t" r="r" b="b"/>
                <a:pathLst>
                  <a:path w="32600590" h="4310774">
                    <a:moveTo>
                      <a:pt x="32455811" y="4165994"/>
                    </a:moveTo>
                    <a:lnTo>
                      <a:pt x="32600590" y="4165994"/>
                    </a:lnTo>
                    <a:lnTo>
                      <a:pt x="32600590" y="4310774"/>
                    </a:lnTo>
                    <a:lnTo>
                      <a:pt x="32455811" y="4310774"/>
                    </a:lnTo>
                    <a:lnTo>
                      <a:pt x="32455811" y="4165994"/>
                    </a:lnTo>
                    <a:close/>
                    <a:moveTo>
                      <a:pt x="0" y="144780"/>
                    </a:moveTo>
                    <a:lnTo>
                      <a:pt x="144780" y="144780"/>
                    </a:lnTo>
                    <a:lnTo>
                      <a:pt x="144780" y="4165994"/>
                    </a:lnTo>
                    <a:lnTo>
                      <a:pt x="0" y="4165994"/>
                    </a:lnTo>
                    <a:lnTo>
                      <a:pt x="0" y="144780"/>
                    </a:lnTo>
                    <a:close/>
                    <a:moveTo>
                      <a:pt x="0" y="4165994"/>
                    </a:moveTo>
                    <a:lnTo>
                      <a:pt x="144780" y="4165994"/>
                    </a:lnTo>
                    <a:lnTo>
                      <a:pt x="144780" y="4310774"/>
                    </a:lnTo>
                    <a:lnTo>
                      <a:pt x="0" y="4310774"/>
                    </a:lnTo>
                    <a:lnTo>
                      <a:pt x="0" y="4165994"/>
                    </a:lnTo>
                    <a:close/>
                    <a:moveTo>
                      <a:pt x="32455811" y="144780"/>
                    </a:moveTo>
                    <a:lnTo>
                      <a:pt x="32600590" y="144780"/>
                    </a:lnTo>
                    <a:lnTo>
                      <a:pt x="32600590" y="4165994"/>
                    </a:lnTo>
                    <a:lnTo>
                      <a:pt x="32455811" y="4165994"/>
                    </a:lnTo>
                    <a:lnTo>
                      <a:pt x="32455811" y="144780"/>
                    </a:lnTo>
                    <a:close/>
                    <a:moveTo>
                      <a:pt x="144780" y="4165994"/>
                    </a:moveTo>
                    <a:lnTo>
                      <a:pt x="32455811" y="4165994"/>
                    </a:lnTo>
                    <a:lnTo>
                      <a:pt x="32455811" y="4310774"/>
                    </a:lnTo>
                    <a:lnTo>
                      <a:pt x="144780" y="4310774"/>
                    </a:lnTo>
                    <a:lnTo>
                      <a:pt x="144780" y="4165994"/>
                    </a:lnTo>
                    <a:close/>
                    <a:moveTo>
                      <a:pt x="32455811" y="0"/>
                    </a:moveTo>
                    <a:lnTo>
                      <a:pt x="32600590" y="0"/>
                    </a:lnTo>
                    <a:lnTo>
                      <a:pt x="32600590" y="144780"/>
                    </a:lnTo>
                    <a:lnTo>
                      <a:pt x="32455811" y="144780"/>
                    </a:lnTo>
                    <a:lnTo>
                      <a:pt x="32455811" y="0"/>
                    </a:lnTo>
                    <a:close/>
                    <a:moveTo>
                      <a:pt x="0" y="0"/>
                    </a:moveTo>
                    <a:lnTo>
                      <a:pt x="144780" y="0"/>
                    </a:lnTo>
                    <a:lnTo>
                      <a:pt x="144780" y="144780"/>
                    </a:lnTo>
                    <a:lnTo>
                      <a:pt x="0" y="144780"/>
                    </a:lnTo>
                    <a:lnTo>
                      <a:pt x="0" y="0"/>
                    </a:lnTo>
                    <a:close/>
                    <a:moveTo>
                      <a:pt x="144780" y="0"/>
                    </a:moveTo>
                    <a:lnTo>
                      <a:pt x="32455811" y="0"/>
                    </a:lnTo>
                    <a:lnTo>
                      <a:pt x="32455811" y="144780"/>
                    </a:lnTo>
                    <a:lnTo>
                      <a:pt x="144780" y="144780"/>
                    </a:lnTo>
                    <a:lnTo>
                      <a:pt x="144780" y="0"/>
                    </a:lnTo>
                    <a:close/>
                  </a:path>
                </a:pathLst>
              </a:custGeom>
              <a:solidFill>
                <a:srgbClr val="000000"/>
              </a:solidFill>
            </p:spPr>
            <p:txBody>
              <a:bodyPr/>
              <a:lstStyle/>
              <a:p>
                <a:endParaRPr lang="en-IN"/>
              </a:p>
            </p:txBody>
          </p:sp>
        </p:grpSp>
        <p:sp>
          <p:nvSpPr>
            <p:cNvPr id="31" name="TextBox 31">
              <a:extLst>
                <a:ext uri="{FF2B5EF4-FFF2-40B4-BE49-F238E27FC236}">
                  <a16:creationId xmlns:a16="http://schemas.microsoft.com/office/drawing/2014/main" id="{E24EE1F6-3CF3-781B-7A82-8DC1E77B3091}"/>
                </a:ext>
              </a:extLst>
            </p:cNvPr>
            <p:cNvSpPr txBox="1"/>
            <p:nvPr/>
          </p:nvSpPr>
          <p:spPr>
            <a:xfrm>
              <a:off x="1201596" y="176194"/>
              <a:ext cx="4437543" cy="442282"/>
            </a:xfrm>
            <a:prstGeom prst="rect">
              <a:avLst/>
            </a:prstGeom>
          </p:spPr>
          <p:txBody>
            <a:bodyPr lIns="0" tIns="0" rIns="0" bIns="0" rtlCol="0" anchor="t">
              <a:spAutoFit/>
            </a:bodyPr>
            <a:lstStyle/>
            <a:p>
              <a:pPr marL="0" lvl="0" indent="0" algn="r">
                <a:lnSpc>
                  <a:spcPts val="2310"/>
                </a:lnSpc>
                <a:spcBef>
                  <a:spcPct val="0"/>
                </a:spcBef>
              </a:pPr>
              <a:r>
                <a:rPr lang="en-US" sz="2100" b="1" u="none" spc="42" dirty="0">
                  <a:solidFill>
                    <a:srgbClr val="000000"/>
                  </a:solidFill>
                  <a:latin typeface="Telegraf Medium"/>
                  <a:ea typeface="Telegraf Medium"/>
                  <a:cs typeface="Telegraf Medium"/>
                  <a:sym typeface="Telegraf Medium"/>
                </a:rPr>
                <a:t>Our Favorite Ideas</a:t>
              </a:r>
            </a:p>
          </p:txBody>
        </p:sp>
      </p:grpSp>
      <p:sp>
        <p:nvSpPr>
          <p:cNvPr id="32" name="Freeform 32">
            <a:extLst>
              <a:ext uri="{FF2B5EF4-FFF2-40B4-BE49-F238E27FC236}">
                <a16:creationId xmlns:a16="http://schemas.microsoft.com/office/drawing/2014/main" id="{03DE3B40-5740-D170-9228-F203886AFD60}"/>
              </a:ext>
            </a:extLst>
          </p:cNvPr>
          <p:cNvSpPr/>
          <p:nvPr/>
        </p:nvSpPr>
        <p:spPr>
          <a:xfrm>
            <a:off x="16612018" y="875731"/>
            <a:ext cx="761521" cy="724968"/>
          </a:xfrm>
          <a:custGeom>
            <a:avLst/>
            <a:gdLst/>
            <a:ahLst/>
            <a:cxnLst/>
            <a:rect l="l" t="t" r="r" b="b"/>
            <a:pathLst>
              <a:path w="761521" h="724968">
                <a:moveTo>
                  <a:pt x="0" y="0"/>
                </a:moveTo>
                <a:lnTo>
                  <a:pt x="761521" y="0"/>
                </a:lnTo>
                <a:lnTo>
                  <a:pt x="761521" y="724968"/>
                </a:lnTo>
                <a:lnTo>
                  <a:pt x="0" y="724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48" name="Group 48">
            <a:extLst>
              <a:ext uri="{FF2B5EF4-FFF2-40B4-BE49-F238E27FC236}">
                <a16:creationId xmlns:a16="http://schemas.microsoft.com/office/drawing/2014/main" id="{CD5998A4-A070-F617-C96D-BF291EC5D173}"/>
              </a:ext>
            </a:extLst>
          </p:cNvPr>
          <p:cNvGrpSpPr>
            <a:grpSpLocks noChangeAspect="1"/>
          </p:cNvGrpSpPr>
          <p:nvPr/>
        </p:nvGrpSpPr>
        <p:grpSpPr>
          <a:xfrm>
            <a:off x="619125" y="2834029"/>
            <a:ext cx="238125" cy="238125"/>
            <a:chOff x="0" y="0"/>
            <a:chExt cx="495300" cy="495300"/>
          </a:xfrm>
        </p:grpSpPr>
        <p:sp>
          <p:nvSpPr>
            <p:cNvPr id="49" name="Freeform 49">
              <a:extLst>
                <a:ext uri="{FF2B5EF4-FFF2-40B4-BE49-F238E27FC236}">
                  <a16:creationId xmlns:a16="http://schemas.microsoft.com/office/drawing/2014/main" id="{DB13D7FE-540D-4EFD-D45D-49FA4B9A4B9C}"/>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50" name="Freeform 50">
              <a:extLst>
                <a:ext uri="{FF2B5EF4-FFF2-40B4-BE49-F238E27FC236}">
                  <a16:creationId xmlns:a16="http://schemas.microsoft.com/office/drawing/2014/main" id="{0AF6BD04-B156-B981-CF8B-2462D8F89330}"/>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txBody>
            <a:bodyPr/>
            <a:lstStyle/>
            <a:p>
              <a:endParaRPr lang="en-IN"/>
            </a:p>
          </p:txBody>
        </p:sp>
      </p:grpSp>
      <p:grpSp>
        <p:nvGrpSpPr>
          <p:cNvPr id="51" name="Group 51">
            <a:extLst>
              <a:ext uri="{FF2B5EF4-FFF2-40B4-BE49-F238E27FC236}">
                <a16:creationId xmlns:a16="http://schemas.microsoft.com/office/drawing/2014/main" id="{209FDE69-03C4-D684-713C-DA384E4EC3B8}"/>
              </a:ext>
            </a:extLst>
          </p:cNvPr>
          <p:cNvGrpSpPr/>
          <p:nvPr/>
        </p:nvGrpSpPr>
        <p:grpSpPr>
          <a:xfrm>
            <a:off x="624537" y="2839441"/>
            <a:ext cx="232713" cy="232713"/>
            <a:chOff x="0" y="0"/>
            <a:chExt cx="6350000" cy="6350000"/>
          </a:xfrm>
        </p:grpSpPr>
        <p:sp>
          <p:nvSpPr>
            <p:cNvPr id="52" name="Freeform 52">
              <a:extLst>
                <a:ext uri="{FF2B5EF4-FFF2-40B4-BE49-F238E27FC236}">
                  <a16:creationId xmlns:a16="http://schemas.microsoft.com/office/drawing/2014/main" id="{557356C2-48F3-2775-7393-B17A3DFB2615}"/>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IN"/>
            </a:p>
          </p:txBody>
        </p:sp>
      </p:grpSp>
      <p:grpSp>
        <p:nvGrpSpPr>
          <p:cNvPr id="53" name="Group 53">
            <a:extLst>
              <a:ext uri="{FF2B5EF4-FFF2-40B4-BE49-F238E27FC236}">
                <a16:creationId xmlns:a16="http://schemas.microsoft.com/office/drawing/2014/main" id="{EACDFFB7-860C-D428-0C59-0032F1DDA29A}"/>
              </a:ext>
            </a:extLst>
          </p:cNvPr>
          <p:cNvGrpSpPr>
            <a:grpSpLocks noChangeAspect="1"/>
          </p:cNvGrpSpPr>
          <p:nvPr/>
        </p:nvGrpSpPr>
        <p:grpSpPr>
          <a:xfrm>
            <a:off x="1398573" y="2836200"/>
            <a:ext cx="239194" cy="239194"/>
            <a:chOff x="0" y="0"/>
            <a:chExt cx="495300" cy="495300"/>
          </a:xfrm>
        </p:grpSpPr>
        <p:sp>
          <p:nvSpPr>
            <p:cNvPr id="54" name="Freeform 54">
              <a:extLst>
                <a:ext uri="{FF2B5EF4-FFF2-40B4-BE49-F238E27FC236}">
                  <a16:creationId xmlns:a16="http://schemas.microsoft.com/office/drawing/2014/main" id="{F371B898-D6F2-A771-FDE8-EED4F84AE2D9}"/>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55" name="Freeform 55">
              <a:extLst>
                <a:ext uri="{FF2B5EF4-FFF2-40B4-BE49-F238E27FC236}">
                  <a16:creationId xmlns:a16="http://schemas.microsoft.com/office/drawing/2014/main" id="{B4151514-6773-39A1-AB91-4DA044E3829A}"/>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D1F3C8"/>
            </a:solidFill>
          </p:spPr>
          <p:txBody>
            <a:bodyPr/>
            <a:lstStyle/>
            <a:p>
              <a:endParaRPr lang="en-IN"/>
            </a:p>
          </p:txBody>
        </p:sp>
      </p:grpSp>
      <p:sp>
        <p:nvSpPr>
          <p:cNvPr id="56" name="TextBox 56">
            <a:extLst>
              <a:ext uri="{FF2B5EF4-FFF2-40B4-BE49-F238E27FC236}">
                <a16:creationId xmlns:a16="http://schemas.microsoft.com/office/drawing/2014/main" id="{55475BA5-3199-9E6D-96F9-3BD51795298F}"/>
              </a:ext>
            </a:extLst>
          </p:cNvPr>
          <p:cNvSpPr txBox="1"/>
          <p:nvPr/>
        </p:nvSpPr>
        <p:spPr>
          <a:xfrm>
            <a:off x="1247508" y="997925"/>
            <a:ext cx="12779545" cy="653128"/>
          </a:xfrm>
          <a:prstGeom prst="rect">
            <a:avLst/>
          </a:prstGeom>
        </p:spPr>
        <p:txBody>
          <a:bodyPr wrap="square" lIns="0" tIns="0" rIns="0" bIns="0" rtlCol="0" anchor="t">
            <a:spAutoFit/>
          </a:bodyPr>
          <a:lstStyle/>
          <a:p>
            <a:pPr algn="ctr">
              <a:lnSpc>
                <a:spcPts val="4999"/>
              </a:lnSpc>
            </a:pPr>
            <a:r>
              <a:rPr lang="en-US" sz="4999" b="1" spc="250" dirty="0">
                <a:solidFill>
                  <a:srgbClr val="000000"/>
                </a:solidFill>
                <a:latin typeface="Agrandir Wide Bold"/>
                <a:ea typeface="Agrandir Wide Bold"/>
                <a:cs typeface="Agrandir Wide Bold"/>
                <a:sym typeface="Agrandir Wide Bold"/>
              </a:rPr>
              <a:t>Ideate: Using Convergence</a:t>
            </a:r>
          </a:p>
        </p:txBody>
      </p:sp>
      <p:sp>
        <p:nvSpPr>
          <p:cNvPr id="57" name="Freeform 57">
            <a:extLst>
              <a:ext uri="{FF2B5EF4-FFF2-40B4-BE49-F238E27FC236}">
                <a16:creationId xmlns:a16="http://schemas.microsoft.com/office/drawing/2014/main" id="{DCD39E8D-7537-6CB0-3E2F-18C3FE3B9511}"/>
              </a:ext>
            </a:extLst>
          </p:cNvPr>
          <p:cNvSpPr/>
          <p:nvPr/>
        </p:nvSpPr>
        <p:spPr>
          <a:xfrm>
            <a:off x="3217082" y="1615939"/>
            <a:ext cx="1464265" cy="234868"/>
          </a:xfrm>
          <a:custGeom>
            <a:avLst/>
            <a:gdLst/>
            <a:ahLst/>
            <a:cxnLst/>
            <a:rect l="l" t="t" r="r" b="b"/>
            <a:pathLst>
              <a:path w="1464265" h="234868">
                <a:moveTo>
                  <a:pt x="0" y="0"/>
                </a:moveTo>
                <a:lnTo>
                  <a:pt x="1464264" y="0"/>
                </a:lnTo>
                <a:lnTo>
                  <a:pt x="1464264" y="234868"/>
                </a:lnTo>
                <a:lnTo>
                  <a:pt x="0" y="234868"/>
                </a:lnTo>
                <a:lnTo>
                  <a:pt x="0" y="0"/>
                </a:lnTo>
                <a:close/>
              </a:path>
            </a:pathLst>
          </a:custGeom>
          <a:blipFill>
            <a:blip r:embed="rId4">
              <a:extLst>
                <a:ext uri="{96DAC541-7B7A-43D3-8B79-37D633B846F1}">
                  <asvg:svgBlip xmlns:asvg="http://schemas.microsoft.com/office/drawing/2016/SVG/main" r:embed="rId5"/>
                </a:ext>
              </a:extLst>
            </a:blip>
            <a:stretch>
              <a:fillRect b="-624931"/>
            </a:stretch>
          </a:blipFill>
        </p:spPr>
        <p:txBody>
          <a:bodyPr/>
          <a:lstStyle/>
          <a:p>
            <a:endParaRPr lang="en-IN"/>
          </a:p>
        </p:txBody>
      </p:sp>
      <p:grpSp>
        <p:nvGrpSpPr>
          <p:cNvPr id="58" name="Group 58">
            <a:extLst>
              <a:ext uri="{FF2B5EF4-FFF2-40B4-BE49-F238E27FC236}">
                <a16:creationId xmlns:a16="http://schemas.microsoft.com/office/drawing/2014/main" id="{F70ED9DF-921E-7B66-3E86-57604C8E8C8C}"/>
              </a:ext>
            </a:extLst>
          </p:cNvPr>
          <p:cNvGrpSpPr>
            <a:grpSpLocks noChangeAspect="1"/>
          </p:cNvGrpSpPr>
          <p:nvPr/>
        </p:nvGrpSpPr>
        <p:grpSpPr>
          <a:xfrm>
            <a:off x="1008314" y="2832960"/>
            <a:ext cx="239194" cy="239194"/>
            <a:chOff x="0" y="0"/>
            <a:chExt cx="495300" cy="495300"/>
          </a:xfrm>
        </p:grpSpPr>
        <p:sp>
          <p:nvSpPr>
            <p:cNvPr id="59" name="Freeform 59">
              <a:extLst>
                <a:ext uri="{FF2B5EF4-FFF2-40B4-BE49-F238E27FC236}">
                  <a16:creationId xmlns:a16="http://schemas.microsoft.com/office/drawing/2014/main" id="{DDAE0336-534F-EFA4-0A58-9CB9FB336CE1}"/>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60" name="Freeform 60">
              <a:extLst>
                <a:ext uri="{FF2B5EF4-FFF2-40B4-BE49-F238E27FC236}">
                  <a16:creationId xmlns:a16="http://schemas.microsoft.com/office/drawing/2014/main" id="{C82DCE60-9E17-D12A-EDE0-96D10EF590B9}"/>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nvGrpSpPr>
          <p:cNvPr id="61" name="Group 61">
            <a:extLst>
              <a:ext uri="{FF2B5EF4-FFF2-40B4-BE49-F238E27FC236}">
                <a16:creationId xmlns:a16="http://schemas.microsoft.com/office/drawing/2014/main" id="{89034CB0-FFFE-271C-A48E-797A250B8EFD}"/>
              </a:ext>
            </a:extLst>
          </p:cNvPr>
          <p:cNvGrpSpPr/>
          <p:nvPr/>
        </p:nvGrpSpPr>
        <p:grpSpPr>
          <a:xfrm>
            <a:off x="624537" y="2832960"/>
            <a:ext cx="1013230" cy="242434"/>
            <a:chOff x="0" y="0"/>
            <a:chExt cx="1350973" cy="323246"/>
          </a:xfrm>
        </p:grpSpPr>
        <p:grpSp>
          <p:nvGrpSpPr>
            <p:cNvPr id="62" name="Group 62">
              <a:extLst>
                <a:ext uri="{FF2B5EF4-FFF2-40B4-BE49-F238E27FC236}">
                  <a16:creationId xmlns:a16="http://schemas.microsoft.com/office/drawing/2014/main" id="{6D1C8112-7DA4-40EC-4BEB-A99F5B582DB0}"/>
                </a:ext>
              </a:extLst>
            </p:cNvPr>
            <p:cNvGrpSpPr/>
            <p:nvPr/>
          </p:nvGrpSpPr>
          <p:grpSpPr>
            <a:xfrm>
              <a:off x="0" y="8641"/>
              <a:ext cx="310284" cy="310284"/>
              <a:chOff x="0" y="0"/>
              <a:chExt cx="6350000" cy="6350000"/>
            </a:xfrm>
          </p:grpSpPr>
          <p:sp>
            <p:nvSpPr>
              <p:cNvPr id="63" name="Freeform 63">
                <a:extLst>
                  <a:ext uri="{FF2B5EF4-FFF2-40B4-BE49-F238E27FC236}">
                    <a16:creationId xmlns:a16="http://schemas.microsoft.com/office/drawing/2014/main" id="{33CBBBEC-317A-5AF8-027D-04E3BAA78BF1}"/>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IN"/>
              </a:p>
            </p:txBody>
          </p:sp>
        </p:grpSp>
        <p:grpSp>
          <p:nvGrpSpPr>
            <p:cNvPr id="64" name="Group 64">
              <a:extLst>
                <a:ext uri="{FF2B5EF4-FFF2-40B4-BE49-F238E27FC236}">
                  <a16:creationId xmlns:a16="http://schemas.microsoft.com/office/drawing/2014/main" id="{D63070D9-2F51-A5D3-0A28-A3B6A105A459}"/>
                </a:ext>
              </a:extLst>
            </p:cNvPr>
            <p:cNvGrpSpPr>
              <a:grpSpLocks noChangeAspect="1"/>
            </p:cNvGrpSpPr>
            <p:nvPr/>
          </p:nvGrpSpPr>
          <p:grpSpPr>
            <a:xfrm>
              <a:off x="1032048" y="4321"/>
              <a:ext cx="318925" cy="318925"/>
              <a:chOff x="0" y="0"/>
              <a:chExt cx="495300" cy="495300"/>
            </a:xfrm>
          </p:grpSpPr>
          <p:sp>
            <p:nvSpPr>
              <p:cNvPr id="65" name="Freeform 65">
                <a:extLst>
                  <a:ext uri="{FF2B5EF4-FFF2-40B4-BE49-F238E27FC236}">
                    <a16:creationId xmlns:a16="http://schemas.microsoft.com/office/drawing/2014/main" id="{02AECD74-60AE-F6BC-2C74-F458273DB544}"/>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66" name="Freeform 66">
                <a:extLst>
                  <a:ext uri="{FF2B5EF4-FFF2-40B4-BE49-F238E27FC236}">
                    <a16:creationId xmlns:a16="http://schemas.microsoft.com/office/drawing/2014/main" id="{DF2A7486-A196-69B1-A912-566D53148791}"/>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D1F3C8"/>
              </a:solidFill>
            </p:spPr>
            <p:txBody>
              <a:bodyPr/>
              <a:lstStyle/>
              <a:p>
                <a:endParaRPr lang="en-IN"/>
              </a:p>
            </p:txBody>
          </p:sp>
        </p:grpSp>
        <p:grpSp>
          <p:nvGrpSpPr>
            <p:cNvPr id="67" name="Group 67">
              <a:extLst>
                <a:ext uri="{FF2B5EF4-FFF2-40B4-BE49-F238E27FC236}">
                  <a16:creationId xmlns:a16="http://schemas.microsoft.com/office/drawing/2014/main" id="{7613974C-7E9C-FF09-0F49-92541ECA036D}"/>
                </a:ext>
              </a:extLst>
            </p:cNvPr>
            <p:cNvGrpSpPr>
              <a:grpSpLocks noChangeAspect="1"/>
            </p:cNvGrpSpPr>
            <p:nvPr/>
          </p:nvGrpSpPr>
          <p:grpSpPr>
            <a:xfrm>
              <a:off x="511703" y="0"/>
              <a:ext cx="318925" cy="318925"/>
              <a:chOff x="0" y="0"/>
              <a:chExt cx="495300" cy="495300"/>
            </a:xfrm>
          </p:grpSpPr>
          <p:sp>
            <p:nvSpPr>
              <p:cNvPr id="68" name="Freeform 68">
                <a:extLst>
                  <a:ext uri="{FF2B5EF4-FFF2-40B4-BE49-F238E27FC236}">
                    <a16:creationId xmlns:a16="http://schemas.microsoft.com/office/drawing/2014/main" id="{740CE1C5-BA14-D13B-311D-01ABC9CC26F7}"/>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69" name="Freeform 69">
                <a:extLst>
                  <a:ext uri="{FF2B5EF4-FFF2-40B4-BE49-F238E27FC236}">
                    <a16:creationId xmlns:a16="http://schemas.microsoft.com/office/drawing/2014/main" id="{DDF94216-DD7D-011A-B8BB-5B6786931B26}"/>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grpSp>
        <p:nvGrpSpPr>
          <p:cNvPr id="70" name="Group 70">
            <a:extLst>
              <a:ext uri="{FF2B5EF4-FFF2-40B4-BE49-F238E27FC236}">
                <a16:creationId xmlns:a16="http://schemas.microsoft.com/office/drawing/2014/main" id="{E497E336-E208-EA52-E60E-72507CE35102}"/>
              </a:ext>
            </a:extLst>
          </p:cNvPr>
          <p:cNvGrpSpPr/>
          <p:nvPr/>
        </p:nvGrpSpPr>
        <p:grpSpPr>
          <a:xfrm>
            <a:off x="13510653" y="2840510"/>
            <a:ext cx="1026320" cy="245675"/>
            <a:chOff x="0" y="0"/>
            <a:chExt cx="1368427" cy="327567"/>
          </a:xfrm>
        </p:grpSpPr>
        <p:grpSp>
          <p:nvGrpSpPr>
            <p:cNvPr id="71" name="Group 71">
              <a:extLst>
                <a:ext uri="{FF2B5EF4-FFF2-40B4-BE49-F238E27FC236}">
                  <a16:creationId xmlns:a16="http://schemas.microsoft.com/office/drawing/2014/main" id="{42F14E55-3726-D08D-96AA-E5BF840CD8EF}"/>
                </a:ext>
              </a:extLst>
            </p:cNvPr>
            <p:cNvGrpSpPr>
              <a:grpSpLocks noChangeAspect="1"/>
            </p:cNvGrpSpPr>
            <p:nvPr/>
          </p:nvGrpSpPr>
          <p:grpSpPr>
            <a:xfrm>
              <a:off x="0" y="0"/>
              <a:ext cx="327567" cy="327567"/>
              <a:chOff x="0" y="0"/>
              <a:chExt cx="495300" cy="495300"/>
            </a:xfrm>
          </p:grpSpPr>
          <p:sp>
            <p:nvSpPr>
              <p:cNvPr id="72" name="Freeform 72">
                <a:extLst>
                  <a:ext uri="{FF2B5EF4-FFF2-40B4-BE49-F238E27FC236}">
                    <a16:creationId xmlns:a16="http://schemas.microsoft.com/office/drawing/2014/main" id="{14A4F776-2AEC-0FBD-64F8-30114B7C6F42}"/>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73" name="Freeform 73">
                <a:extLst>
                  <a:ext uri="{FF2B5EF4-FFF2-40B4-BE49-F238E27FC236}">
                    <a16:creationId xmlns:a16="http://schemas.microsoft.com/office/drawing/2014/main" id="{02942B49-68B8-780D-5210-9FA29DED9FD0}"/>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7B2B0"/>
              </a:solidFill>
            </p:spPr>
            <p:txBody>
              <a:bodyPr/>
              <a:lstStyle/>
              <a:p>
                <a:endParaRPr lang="en-IN"/>
              </a:p>
            </p:txBody>
          </p:sp>
        </p:grpSp>
        <p:grpSp>
          <p:nvGrpSpPr>
            <p:cNvPr id="74" name="Group 74">
              <a:extLst>
                <a:ext uri="{FF2B5EF4-FFF2-40B4-BE49-F238E27FC236}">
                  <a16:creationId xmlns:a16="http://schemas.microsoft.com/office/drawing/2014/main" id="{060C2E3F-228E-24C5-0BEE-04D8A6D69FEE}"/>
                </a:ext>
              </a:extLst>
            </p:cNvPr>
            <p:cNvGrpSpPr>
              <a:grpSpLocks noChangeAspect="1"/>
            </p:cNvGrpSpPr>
            <p:nvPr/>
          </p:nvGrpSpPr>
          <p:grpSpPr>
            <a:xfrm>
              <a:off x="1049501" y="8641"/>
              <a:ext cx="318925" cy="318925"/>
              <a:chOff x="0" y="0"/>
              <a:chExt cx="495300" cy="495300"/>
            </a:xfrm>
          </p:grpSpPr>
          <p:sp>
            <p:nvSpPr>
              <p:cNvPr id="75" name="Freeform 75">
                <a:extLst>
                  <a:ext uri="{FF2B5EF4-FFF2-40B4-BE49-F238E27FC236}">
                    <a16:creationId xmlns:a16="http://schemas.microsoft.com/office/drawing/2014/main" id="{78E8305F-8C01-E33C-EB8D-4B79B2BAB4CA}"/>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76" name="Freeform 76">
                <a:extLst>
                  <a:ext uri="{FF2B5EF4-FFF2-40B4-BE49-F238E27FC236}">
                    <a16:creationId xmlns:a16="http://schemas.microsoft.com/office/drawing/2014/main" id="{3E97EBB3-794B-18B6-368B-113F970ECF62}"/>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D1F3C8"/>
              </a:solidFill>
            </p:spPr>
            <p:txBody>
              <a:bodyPr/>
              <a:lstStyle/>
              <a:p>
                <a:endParaRPr lang="en-IN"/>
              </a:p>
            </p:txBody>
          </p:sp>
        </p:grpSp>
        <p:grpSp>
          <p:nvGrpSpPr>
            <p:cNvPr id="77" name="Group 77">
              <a:extLst>
                <a:ext uri="{FF2B5EF4-FFF2-40B4-BE49-F238E27FC236}">
                  <a16:creationId xmlns:a16="http://schemas.microsoft.com/office/drawing/2014/main" id="{97912339-A166-D38B-CC6C-B774A5981504}"/>
                </a:ext>
              </a:extLst>
            </p:cNvPr>
            <p:cNvGrpSpPr>
              <a:grpSpLocks noChangeAspect="1"/>
            </p:cNvGrpSpPr>
            <p:nvPr/>
          </p:nvGrpSpPr>
          <p:grpSpPr>
            <a:xfrm>
              <a:off x="529071" y="4321"/>
              <a:ext cx="318925" cy="318925"/>
              <a:chOff x="0" y="0"/>
              <a:chExt cx="495300" cy="495300"/>
            </a:xfrm>
          </p:grpSpPr>
          <p:sp>
            <p:nvSpPr>
              <p:cNvPr id="78" name="Freeform 78">
                <a:extLst>
                  <a:ext uri="{FF2B5EF4-FFF2-40B4-BE49-F238E27FC236}">
                    <a16:creationId xmlns:a16="http://schemas.microsoft.com/office/drawing/2014/main" id="{35D4EC8D-C89B-0CF3-50B8-A8E6D750517D}"/>
                  </a:ext>
                </a:extLst>
              </p:cNvPr>
              <p:cNvSpPr/>
              <p:nvPr/>
            </p:nvSpPr>
            <p:spPr>
              <a:xfrm>
                <a:off x="0" y="0"/>
                <a:ext cx="495300" cy="495300"/>
              </a:xfrm>
              <a:custGeom>
                <a:avLst/>
                <a:gdLst/>
                <a:ahLst/>
                <a:cxnLst/>
                <a:rect l="l" t="t" r="r" b="b"/>
                <a:pathLst>
                  <a:path w="495300" h="495300">
                    <a:moveTo>
                      <a:pt x="247650" y="0"/>
                    </a:moveTo>
                    <a:cubicBezTo>
                      <a:pt x="110490" y="0"/>
                      <a:pt x="0" y="110490"/>
                      <a:pt x="0" y="247650"/>
                    </a:cubicBezTo>
                    <a:cubicBezTo>
                      <a:pt x="0" y="384810"/>
                      <a:pt x="110490" y="495300"/>
                      <a:pt x="247650" y="495300"/>
                    </a:cubicBezTo>
                    <a:cubicBezTo>
                      <a:pt x="383540" y="495300"/>
                      <a:pt x="495300" y="384810"/>
                      <a:pt x="495300" y="247650"/>
                    </a:cubicBezTo>
                    <a:cubicBezTo>
                      <a:pt x="495300" y="110490"/>
                      <a:pt x="383540" y="0"/>
                      <a:pt x="247650" y="0"/>
                    </a:cubicBezTo>
                    <a:close/>
                    <a:moveTo>
                      <a:pt x="247650" y="457200"/>
                    </a:moveTo>
                    <a:cubicBezTo>
                      <a:pt x="132080" y="457200"/>
                      <a:pt x="38100" y="363220"/>
                      <a:pt x="38100" y="247650"/>
                    </a:cubicBezTo>
                    <a:cubicBezTo>
                      <a:pt x="38100" y="132080"/>
                      <a:pt x="132080" y="38100"/>
                      <a:pt x="247650" y="38100"/>
                    </a:cubicBezTo>
                    <a:cubicBezTo>
                      <a:pt x="363220" y="38100"/>
                      <a:pt x="457200" y="132080"/>
                      <a:pt x="457200" y="247650"/>
                    </a:cubicBezTo>
                    <a:cubicBezTo>
                      <a:pt x="457200" y="363220"/>
                      <a:pt x="363220" y="457200"/>
                      <a:pt x="247650" y="457200"/>
                    </a:cubicBezTo>
                    <a:close/>
                  </a:path>
                </a:pathLst>
              </a:custGeom>
              <a:solidFill>
                <a:srgbClr val="000000"/>
              </a:solidFill>
            </p:spPr>
            <p:txBody>
              <a:bodyPr/>
              <a:lstStyle/>
              <a:p>
                <a:endParaRPr lang="en-IN"/>
              </a:p>
            </p:txBody>
          </p:sp>
          <p:sp>
            <p:nvSpPr>
              <p:cNvPr id="79" name="Freeform 79">
                <a:extLst>
                  <a:ext uri="{FF2B5EF4-FFF2-40B4-BE49-F238E27FC236}">
                    <a16:creationId xmlns:a16="http://schemas.microsoft.com/office/drawing/2014/main" id="{EF73FBF1-3093-3CFC-E576-AFED8C1E43C2}"/>
                  </a:ext>
                </a:extLst>
              </p:cNvPr>
              <p:cNvSpPr/>
              <p:nvPr/>
            </p:nvSpPr>
            <p:spPr>
              <a:xfrm>
                <a:off x="38100" y="38100"/>
                <a:ext cx="419100" cy="419100"/>
              </a:xfrm>
              <a:custGeom>
                <a:avLst/>
                <a:gdLst/>
                <a:ahLst/>
                <a:cxnLst/>
                <a:rect l="l" t="t" r="r" b="b"/>
                <a:pathLst>
                  <a:path w="419100" h="419100">
                    <a:moveTo>
                      <a:pt x="209550" y="0"/>
                    </a:moveTo>
                    <a:cubicBezTo>
                      <a:pt x="93980" y="0"/>
                      <a:pt x="0" y="93980"/>
                      <a:pt x="0" y="209550"/>
                    </a:cubicBezTo>
                    <a:cubicBezTo>
                      <a:pt x="0" y="325120"/>
                      <a:pt x="93980" y="419100"/>
                      <a:pt x="209550" y="419100"/>
                    </a:cubicBezTo>
                    <a:cubicBezTo>
                      <a:pt x="325120" y="419100"/>
                      <a:pt x="419100" y="325120"/>
                      <a:pt x="419100" y="209550"/>
                    </a:cubicBezTo>
                    <a:cubicBezTo>
                      <a:pt x="419100" y="93980"/>
                      <a:pt x="325120" y="0"/>
                      <a:pt x="209550" y="0"/>
                    </a:cubicBezTo>
                    <a:close/>
                  </a:path>
                </a:pathLst>
              </a:custGeom>
              <a:solidFill>
                <a:srgbClr val="F9C374"/>
              </a:solidFill>
            </p:spPr>
            <p:txBody>
              <a:bodyPr/>
              <a:lstStyle/>
              <a:p>
                <a:endParaRPr lang="en-IN"/>
              </a:p>
            </p:txBody>
          </p:sp>
        </p:grpSp>
      </p:grpSp>
      <p:sp>
        <p:nvSpPr>
          <p:cNvPr id="33" name="TextBox 32">
            <a:extLst>
              <a:ext uri="{FF2B5EF4-FFF2-40B4-BE49-F238E27FC236}">
                <a16:creationId xmlns:a16="http://schemas.microsoft.com/office/drawing/2014/main" id="{555F7783-BDEF-C950-90D0-3A47D7AA46F3}"/>
              </a:ext>
            </a:extLst>
          </p:cNvPr>
          <p:cNvSpPr txBox="1"/>
          <p:nvPr/>
        </p:nvSpPr>
        <p:spPr>
          <a:xfrm>
            <a:off x="637442" y="3695700"/>
            <a:ext cx="12039382" cy="4524315"/>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t>Use AI to get experimental Data</a:t>
            </a:r>
          </a:p>
          <a:p>
            <a:pPr marL="285750" indent="-285750">
              <a:buFont typeface="Wingdings" panose="05000000000000000000" pitchFamily="2" charset="2"/>
              <a:buChar char="Ø"/>
            </a:pPr>
            <a:r>
              <a:rPr lang="en-US" sz="3600" dirty="0"/>
              <a:t>Use Python to develop v-lab</a:t>
            </a:r>
          </a:p>
          <a:p>
            <a:pPr marL="285750" indent="-285750">
              <a:buFont typeface="Wingdings" panose="05000000000000000000" pitchFamily="2" charset="2"/>
              <a:buChar char="Ø"/>
            </a:pPr>
            <a:r>
              <a:rPr lang="en-US" sz="3600" dirty="0"/>
              <a:t>Provide Tutorials for beginners</a:t>
            </a:r>
          </a:p>
          <a:p>
            <a:pPr marL="285750" indent="-285750">
              <a:buFont typeface="Wingdings" panose="05000000000000000000" pitchFamily="2" charset="2"/>
              <a:buChar char="Ø"/>
            </a:pPr>
            <a:r>
              <a:rPr lang="en-US" sz="3600" dirty="0"/>
              <a:t>Make it a course for experimental learning</a:t>
            </a:r>
          </a:p>
          <a:p>
            <a:pPr marL="285750" indent="-285750">
              <a:buFont typeface="Wingdings" panose="05000000000000000000" pitchFamily="2" charset="2"/>
              <a:buChar char="Ø"/>
            </a:pPr>
            <a:r>
              <a:rPr lang="en-US" sz="3600" dirty="0"/>
              <a:t>Implement Reinforcement Learning</a:t>
            </a:r>
          </a:p>
          <a:p>
            <a:pPr marL="285750" indent="-285750">
              <a:buFont typeface="Wingdings" panose="05000000000000000000" pitchFamily="2" charset="2"/>
              <a:buChar char="Ø"/>
            </a:pPr>
            <a:r>
              <a:rPr lang="en-US" sz="3600" dirty="0"/>
              <a:t>Provide Download Option</a:t>
            </a:r>
          </a:p>
          <a:p>
            <a:pPr marL="285750" indent="-285750">
              <a:buFont typeface="Wingdings" panose="05000000000000000000" pitchFamily="2" charset="2"/>
              <a:buChar char="Ø"/>
            </a:pPr>
            <a:r>
              <a:rPr lang="en-US" sz="3600" dirty="0"/>
              <a:t>Add Industry related experiments</a:t>
            </a:r>
          </a:p>
          <a:p>
            <a:pPr marL="285750" indent="-285750">
              <a:buFont typeface="Wingdings" panose="05000000000000000000" pitchFamily="2" charset="2"/>
              <a:buChar char="Ø"/>
            </a:pPr>
            <a:r>
              <a:rPr lang="en-IN" sz="3600" dirty="0"/>
              <a:t>Provide peer reviewed submissions</a:t>
            </a:r>
          </a:p>
        </p:txBody>
      </p:sp>
      <p:sp>
        <p:nvSpPr>
          <p:cNvPr id="34" name="TextBox 33">
            <a:extLst>
              <a:ext uri="{FF2B5EF4-FFF2-40B4-BE49-F238E27FC236}">
                <a16:creationId xmlns:a16="http://schemas.microsoft.com/office/drawing/2014/main" id="{441DCC09-C272-2402-80B7-EE63F0C055DD}"/>
              </a:ext>
            </a:extLst>
          </p:cNvPr>
          <p:cNvSpPr txBox="1"/>
          <p:nvPr/>
        </p:nvSpPr>
        <p:spPr>
          <a:xfrm>
            <a:off x="13632198" y="3656764"/>
            <a:ext cx="4133168" cy="5632311"/>
          </a:xfrm>
          <a:prstGeom prst="rect">
            <a:avLst/>
          </a:prstGeom>
          <a:noFill/>
        </p:spPr>
        <p:txBody>
          <a:bodyPr wrap="square" rtlCol="0">
            <a:spAutoFit/>
          </a:bodyPr>
          <a:lstStyle/>
          <a:p>
            <a:pPr marL="285750" indent="-285750">
              <a:buFont typeface="Wingdings" panose="05000000000000000000" pitchFamily="2" charset="2"/>
              <a:buChar char="Ø"/>
            </a:pPr>
            <a:r>
              <a:rPr lang="en-US" sz="3600" dirty="0"/>
              <a:t>Use Python to develop v-lab</a:t>
            </a:r>
          </a:p>
          <a:p>
            <a:pPr marL="285750" indent="-285750">
              <a:buFont typeface="Wingdings" panose="05000000000000000000" pitchFamily="2" charset="2"/>
              <a:buChar char="Ø"/>
            </a:pPr>
            <a:r>
              <a:rPr lang="en-US" sz="3600" dirty="0"/>
              <a:t>Provide Tutorials for beginners</a:t>
            </a:r>
          </a:p>
          <a:p>
            <a:pPr marL="285750" indent="-285750">
              <a:buFont typeface="Wingdings" panose="05000000000000000000" pitchFamily="2" charset="2"/>
              <a:buChar char="Ø"/>
            </a:pPr>
            <a:r>
              <a:rPr lang="en-US" sz="3600" dirty="0"/>
              <a:t>Implement Reinforcement Learning</a:t>
            </a:r>
          </a:p>
          <a:p>
            <a:pPr marL="285750" indent="-285750">
              <a:buFont typeface="Wingdings" panose="05000000000000000000" pitchFamily="2" charset="2"/>
              <a:buChar char="Ø"/>
            </a:pPr>
            <a:r>
              <a:rPr lang="en-US" sz="3600" dirty="0"/>
              <a:t>Provide Download Option</a:t>
            </a:r>
          </a:p>
          <a:p>
            <a:endParaRPr lang="en-IN" sz="3600" dirty="0"/>
          </a:p>
        </p:txBody>
      </p:sp>
      <p:pic>
        <p:nvPicPr>
          <p:cNvPr id="35" name="Picture 34">
            <a:extLst>
              <a:ext uri="{FF2B5EF4-FFF2-40B4-BE49-F238E27FC236}">
                <a16:creationId xmlns:a16="http://schemas.microsoft.com/office/drawing/2014/main" id="{FA05D7E5-714B-B84E-284D-B3784321F4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73826" y="301112"/>
            <a:ext cx="1614174" cy="1368223"/>
          </a:xfrm>
          <a:prstGeom prst="rect">
            <a:avLst/>
          </a:prstGeom>
        </p:spPr>
      </p:pic>
      <p:pic>
        <p:nvPicPr>
          <p:cNvPr id="37" name="Picture 36">
            <a:extLst>
              <a:ext uri="{FF2B5EF4-FFF2-40B4-BE49-F238E27FC236}">
                <a16:creationId xmlns:a16="http://schemas.microsoft.com/office/drawing/2014/main" id="{8F7D3F3C-F889-DF2D-7ECC-9C7E43A97D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39200" y="3274608"/>
            <a:ext cx="4090023" cy="6435334"/>
          </a:xfrm>
          <a:prstGeom prst="rect">
            <a:avLst/>
          </a:prstGeom>
        </p:spPr>
      </p:pic>
    </p:spTree>
    <p:extLst>
      <p:ext uri="{BB962C8B-B14F-4D97-AF65-F5344CB8AC3E}">
        <p14:creationId xmlns:p14="http://schemas.microsoft.com/office/powerpoint/2010/main" val="874480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803</Words>
  <Application>Microsoft Office PowerPoint</Application>
  <PresentationFormat>Custom</PresentationFormat>
  <Paragraphs>152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Agrandir Wide Bold</vt:lpstr>
      <vt:lpstr>Agrandir Wide Medium</vt:lpstr>
      <vt:lpstr>Telegraf</vt:lpstr>
      <vt:lpstr>Arial</vt:lpstr>
      <vt:lpstr>Wingdings</vt:lpstr>
      <vt:lpstr>ADLaM Display</vt:lpstr>
      <vt:lpstr>Telegraf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Project's Agenda</dc:title>
  <cp:lastModifiedBy>JASMINE KAUR AHLUWALIA</cp:lastModifiedBy>
  <cp:revision>9</cp:revision>
  <dcterms:created xsi:type="dcterms:W3CDTF">2006-08-16T00:00:00Z</dcterms:created>
  <dcterms:modified xsi:type="dcterms:W3CDTF">2025-04-29T04:52:01Z</dcterms:modified>
  <dc:identifier>DAGl1mDdfXg</dc:identifier>
</cp:coreProperties>
</file>