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8" r:id="rId2"/>
    <p:sldId id="257" r:id="rId3"/>
    <p:sldId id="256" r:id="rId4"/>
    <p:sldId id="264" r:id="rId5"/>
    <p:sldId id="259" r:id="rId6"/>
    <p:sldId id="266" r:id="rId7"/>
    <p:sldId id="260" r:id="rId8"/>
    <p:sldId id="262" r:id="rId9"/>
    <p:sldId id="268" r:id="rId10"/>
    <p:sldId id="267" r:id="rId11"/>
    <p:sldId id="269" r:id="rId12"/>
    <p:sldId id="270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78C14B-3F21-40C1-8675-610CBBCA1C99}" v="77" dt="2025-02-11T04:16:17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969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52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8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71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079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67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73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90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39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9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1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7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1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00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4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9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0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5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81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8D5A6-A22B-73BC-B4EA-E3F2923D1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FE8A-3799-A65B-55DC-211B19EF1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524593"/>
          </a:xfrm>
        </p:spPr>
        <p:txBody>
          <a:bodyPr>
            <a:normAutofit/>
          </a:bodyPr>
          <a:lstStyle/>
          <a:p>
            <a:pPr algn="ctr"/>
            <a:b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Distributed File Search System</a:t>
            </a:r>
          </a:p>
        </p:txBody>
      </p:sp>
    </p:spTree>
    <p:extLst>
      <p:ext uri="{BB962C8B-B14F-4D97-AF65-F5344CB8AC3E}">
        <p14:creationId xmlns:p14="http://schemas.microsoft.com/office/powerpoint/2010/main" val="1050615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E3D8-C606-3728-117A-18CD418D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0"/>
            <a:ext cx="9404723" cy="1400530"/>
          </a:xfrm>
        </p:spPr>
        <p:txBody>
          <a:bodyPr/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Bottom-Up Analysis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6255F-A472-EF81-0E05-75CACF51D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18" y="854439"/>
            <a:ext cx="10917155" cy="572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34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694A-4960-FFB9-2B56-4A179A6E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20" y="0"/>
            <a:ext cx="9404723" cy="1400530"/>
          </a:xfrm>
        </p:spPr>
        <p:txBody>
          <a:bodyPr/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Flame Graph: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D2FEC0-694D-902A-0872-410AC873D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855" y="761999"/>
            <a:ext cx="11056849" cy="5818909"/>
          </a:xfrm>
        </p:spPr>
      </p:pic>
    </p:spTree>
    <p:extLst>
      <p:ext uri="{BB962C8B-B14F-4D97-AF65-F5344CB8AC3E}">
        <p14:creationId xmlns:p14="http://schemas.microsoft.com/office/powerpoint/2010/main" val="248197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C6F8-D344-2D9E-6F43-03867A0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93964"/>
            <a:ext cx="9404723" cy="1400530"/>
          </a:xfrm>
        </p:spPr>
        <p:txBody>
          <a:bodyPr/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Caller/Callee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DD5411-13F3-D6D3-FAF5-351DFD79F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09" y="900545"/>
            <a:ext cx="11060979" cy="5763491"/>
          </a:xfrm>
        </p:spPr>
      </p:pic>
    </p:spTree>
    <p:extLst>
      <p:ext uri="{BB962C8B-B14F-4D97-AF65-F5344CB8AC3E}">
        <p14:creationId xmlns:p14="http://schemas.microsoft.com/office/powerpoint/2010/main" val="424636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E883-CEAC-B639-733F-20479DECC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56" y="203336"/>
            <a:ext cx="10479089" cy="1400530"/>
          </a:xfrm>
        </p:spPr>
        <p:txBody>
          <a:bodyPr/>
          <a:lstStyle/>
          <a:p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Percentage Reduction in Execution Time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we use the formula: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Percentage Reduction=((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Tserial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​​−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Tparallel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​​)/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Tserial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)×100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Given: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Serial Time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= 166.97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Parallel Time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= 9.53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Percentage Reduction=((166.97−9.53)/166.97)×100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						    =94.29%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b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By using parallel execution, the execution time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reduces by 94.29%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, which means the parallel version is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significantly faster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than the serial version.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860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4AB2-41C8-0560-B339-0CE499B1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584" y="2604044"/>
            <a:ext cx="9404723" cy="1400530"/>
          </a:xfrm>
        </p:spPr>
        <p:txBody>
          <a:bodyPr/>
          <a:lstStyle/>
          <a:p>
            <a:pPr algn="ctr"/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1057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F81EF-3061-2102-1553-A483CC8C4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3AD5-B9AC-B3FC-F198-44C546E46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037" y="269823"/>
            <a:ext cx="9585816" cy="4646951"/>
          </a:xfrm>
        </p:spPr>
        <p:txBody>
          <a:bodyPr>
            <a:normAutofit fontScale="90000"/>
          </a:bodyPr>
          <a:lstStyle/>
          <a:p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Statement:</a:t>
            </a:r>
            <a:br>
              <a:rPr lang="en-US" sz="2200" b="1" dirty="0"/>
            </a:b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Traditional file search mechanisms struggle with performance bottlenecks when handling large-scale</a:t>
            </a:r>
            <a:r>
              <a:rPr lang="en-US" sz="2200" b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distributed datasets. This project addresses the challenge of efficiently searching for multiple keywords across files that are spread across multiple compute nodes in a distributed system. The solution dynamically distributes workloads using MPI for communication and openmp</a:t>
            </a:r>
            <a:r>
              <a:rPr lang="en-US" sz="2200" b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200" b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parallel processing within each node, ensuring optimal load balancing and high-speed search performance.</a:t>
            </a:r>
            <a:br>
              <a:rPr lang="en-US" sz="2200" dirty="0"/>
            </a:b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62780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3612-6FE9-4998-363A-DD67EFB2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288" y="645201"/>
            <a:ext cx="8825658" cy="5567597"/>
          </a:xfrm>
        </p:spPr>
        <p:txBody>
          <a:bodyPr/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Technologies &amp; Tools Used:</a:t>
            </a:r>
            <a:b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Programming Languages: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 / C++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Core implementation of the distributed search algorithm.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Parallel Computing Frameworks: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MPI (OpenMPI, MPICH)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Manages communication and coordination between distributed nodes.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Cluster Management &amp; Job Scheduling: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SSH (Secure Shell Protocol)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Enables node-to-node communication in the cluster.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Performance Monitoring &amp; Optimization: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Intel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VTune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Profiler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Analyzes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and optimizes parallel execution.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71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477D9-F046-7C2D-FEB4-4306EFE4D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FDDBA29-882C-B6DB-219D-E219DCCF084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379277" y="552149"/>
            <a:ext cx="8132354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Serial Code Algorithm: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Initialize Variables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Scan Directory 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scan_directory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function)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3.Search for Keyword in Files 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search_in_file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function)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 Timer and Display Results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C7F522-925C-BBED-5227-6C245E2D6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277" y="3437233"/>
            <a:ext cx="1022311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 Complexity Analysis: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Overall Complexity: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Approximately O(N).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6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EE55F-0CF3-4157-5269-FE14D8A02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51122B-AE66-2D71-05E7-CF1573955256}"/>
              </a:ext>
            </a:extLst>
          </p:cNvPr>
          <p:cNvSpPr txBox="1"/>
          <p:nvPr/>
        </p:nvSpPr>
        <p:spPr>
          <a:xfrm>
            <a:off x="257331" y="484310"/>
            <a:ext cx="797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Serial Time Execution</a:t>
            </a:r>
            <a:r>
              <a:rPr lang="en-IN" sz="3600" dirty="0"/>
              <a:t>: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AA6670-B57B-3824-C798-0DA325D45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31" y="4238851"/>
            <a:ext cx="11709816" cy="21348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862D9A-C4C4-D0FA-E984-D1F803B86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31" y="1581921"/>
            <a:ext cx="11569909" cy="195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7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7977E-6086-8F85-BBEE-E91B14EF0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8F5AED3-907E-9FC9-91FA-D6EB4BB0EF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34653" y="56836"/>
            <a:ext cx="894894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 Algorithm: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DB25575-9B82-B020-C2AC-D08E126DC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552" y="3388865"/>
            <a:ext cx="1035294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 Complexity Analysis: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F26D7D-1C62-1A32-E244-B2699F805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552" y="3896696"/>
            <a:ext cx="108026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 Reduction: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O(log N).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11A610-CFD1-47C5-E7B3-BBB239109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364" y="614855"/>
            <a:ext cx="1035294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1.Initialize MPI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2.Directory Scanning (Rank 0)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3.File Distribution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4.Parallel Search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 Aggregation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 Results (Rank 0).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37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8E902-053B-E047-ACF6-AE6D8C6FB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568C9A-EE8B-5733-B04B-A9F9DC79D8EF}"/>
              </a:ext>
            </a:extLst>
          </p:cNvPr>
          <p:cNvSpPr txBox="1"/>
          <p:nvPr/>
        </p:nvSpPr>
        <p:spPr>
          <a:xfrm>
            <a:off x="329783" y="652071"/>
            <a:ext cx="797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Parallel Time Execution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: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BF1AB2-83EB-EC05-A60E-59740FDA8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2" y="4353725"/>
            <a:ext cx="11614880" cy="19936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80F5F4-8F1D-B0D7-A71C-F5B98DAE1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2" y="1827902"/>
            <a:ext cx="11614880" cy="175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2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27940-4887-D645-8774-43C92EAAC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639E-564B-B2A8-7C88-8F1AB6F5A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87" y="-1909996"/>
            <a:ext cx="8825658" cy="2524593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Intel </a:t>
            </a:r>
            <a:r>
              <a:rPr lang="en-IN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Vtune</a:t>
            </a: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 Profiler :Summary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A76E1-35BC-4FDF-AB8F-82A925EFB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685" y="614597"/>
            <a:ext cx="9576528" cy="594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67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D071-761A-FF3C-4300-6A9A8470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82" y="137925"/>
            <a:ext cx="9404723" cy="1400530"/>
          </a:xfrm>
        </p:spPr>
        <p:txBody>
          <a:bodyPr/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Top-Down Analysis: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534B02-7691-B887-6F82-5BB36865C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" y="838190"/>
            <a:ext cx="11418815" cy="58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18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</TotalTime>
  <Words>390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 Distributed File Search System</vt:lpstr>
      <vt:lpstr>     Problem Statement: Traditional file search mechanisms struggle with performance bottlenecks when handling large-scale distributed datasets. This project addresses the challenge of efficiently searching for multiple keywords across files that are spread across multiple compute nodes in a distributed system. The solution dynamically distributes workloads using MPI for communication and openmp for parallel processing within each node, ensuring optimal load balancing and high-speed search performance. </vt:lpstr>
      <vt:lpstr>Technologies &amp; Tools Used: Programming Languages: C / C++ – Core implementation of the distributed search algorithm. Parallel Computing Frameworks:  MPI (OpenMPI, MPICH) – Manages communication and coordination between distributed nodes.  Cluster Management &amp; Job Scheduling: SSH (Secure Shell Protocol) – Enables node-to-node communication in the cluster.  Performance Monitoring &amp; Optimization: Intel VTune Profiler – Analyzes and optimizes parallel execution. </vt:lpstr>
      <vt:lpstr>Serial Code Algorithm: Initialize Variables Scan Directory (scan_directory function) 3.Search for Keyword in Files (search_in_file function) End Timer and Display Results   </vt:lpstr>
      <vt:lpstr>PowerPoint Presentation</vt:lpstr>
      <vt:lpstr>Parallel Code Algorithm:    </vt:lpstr>
      <vt:lpstr>PowerPoint Presentation</vt:lpstr>
      <vt:lpstr>Intel Vtune Profiler :Summary</vt:lpstr>
      <vt:lpstr>Top-Down Analysis:</vt:lpstr>
      <vt:lpstr>Bottom-Up Analysis</vt:lpstr>
      <vt:lpstr>Flame Graph:</vt:lpstr>
      <vt:lpstr>Caller/Callee</vt:lpstr>
      <vt:lpstr> Percentage Reduction in Execution Time, we use the formula: Percentage Reduction=((Tserial​​−Tparallel​​)/Tserial)×100 Given: Serial Time = 166.97 ms Parallel Time = 9.53 ms Percentage Reduction=((166.97−9.53)/166.97)×100           =94.29%   Conclusion By using parallel execution, the execution time reduces by 94.29%, which means the parallel version is significantly faster than the serial version.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Priyanka Satdive</dc:creator>
  <cp:lastModifiedBy>SHREE</cp:lastModifiedBy>
  <cp:revision>2</cp:revision>
  <dcterms:created xsi:type="dcterms:W3CDTF">2025-02-07T09:13:27Z</dcterms:created>
  <dcterms:modified xsi:type="dcterms:W3CDTF">2025-02-11T08:52:08Z</dcterms:modified>
</cp:coreProperties>
</file>