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9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0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9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78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2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3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2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49B10C-472A-48CC-8459-F943786B940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32022-DD99-4112-B528-FF15A879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25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857C-8DC9-4935-8BEE-ECE873625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62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0F582-FFA9-45BF-AD39-CBB6D7540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Robot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183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ur Robot">
            <a:extLst>
              <a:ext uri="{FF2B5EF4-FFF2-40B4-BE49-F238E27FC236}">
                <a16:creationId xmlns:a16="http://schemas.microsoft.com/office/drawing/2014/main" id="{8D7799DC-7F83-4B4F-A681-556241AD450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2" b="3165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A7C85-5175-4C38-9EB2-E9F0CC2B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9823-6935-44C7-9E84-3AA780B66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4 Infrared sensors</a:t>
            </a:r>
          </a:p>
          <a:p>
            <a:r>
              <a:rPr lang="en-US" dirty="0"/>
              <a:t>1 ECHO sensor built on a servo base to allow rotation of ECHO sensor so that it can detect obstacles around the robot or in its path.</a:t>
            </a:r>
          </a:p>
          <a:p>
            <a:r>
              <a:rPr lang="en-US" dirty="0"/>
              <a:t>Code includes 3 libraries and the main code that calls functions in the libraries to determine what actions to take while on the track.</a:t>
            </a:r>
          </a:p>
          <a:p>
            <a:r>
              <a:rPr lang="en-US" dirty="0"/>
              <a:t>2 power wheels to allow movement and 1 swiveling wheel that assists in balance and turning.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5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6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7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6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69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81B2F-34CD-49C0-9C6C-39C3CBE6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UML Diagram of code logic</a:t>
            </a:r>
          </a:p>
        </p:txBody>
      </p:sp>
      <p:sp>
        <p:nvSpPr>
          <p:cNvPr id="70" name="Rectangle 21">
            <a:extLst>
              <a:ext uri="{FF2B5EF4-FFF2-40B4-BE49-F238E27FC236}">
                <a16:creationId xmlns:a16="http://schemas.microsoft.com/office/drawing/2014/main" id="{9200DA9A-C650-4C85-93DE-F8BFB9788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9359501-3554-4D24-9289-C87F3BC913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16" y="647698"/>
            <a:ext cx="5297937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6241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D98E18A4-67AF-4594-BEE3-BE55922A0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928904-457A-4FE2-B397-530B3C8B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Performance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3291-3590-4BA1-AB09-3BBA0067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Though we have faced great challenges with the current learning environment our robot is able to get to the right-hand turn at the wall roughly 40% of the time. In some attempts it was able to get past this obstacle.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538CAA-E34D-4858-A776-BB3CA971317A}"/>
              </a:ext>
            </a:extLst>
          </p:cNvPr>
          <p:cNvPicPr/>
          <p:nvPr/>
        </p:nvPicPr>
        <p:blipFill rotWithShape="1">
          <a:blip r:embed="rId2" cstate="print">
            <a:alphaModFix amt="2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-1"/>
            <a:ext cx="12191980" cy="685800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363B3-6C82-411F-B5E1-40C75059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8098-2226-4FD3-A6F3-92AFBB30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Our robot is driven by code that works for most of the track as a result I believe our team deserves recognition for this accomplishment especially in the challenging learning environment that COVID-19 has presented us with.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29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GROUP 62</vt:lpstr>
      <vt:lpstr>Design</vt:lpstr>
      <vt:lpstr>UML Diagram of code logic</vt:lpstr>
      <vt:lpstr>Performance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62</dc:title>
  <dc:creator>Joel Collie</dc:creator>
  <cp:lastModifiedBy>Joel Collie</cp:lastModifiedBy>
  <cp:revision>2</cp:revision>
  <dcterms:created xsi:type="dcterms:W3CDTF">2020-06-03T10:46:12Z</dcterms:created>
  <dcterms:modified xsi:type="dcterms:W3CDTF">2020-06-03T12:08:47Z</dcterms:modified>
</cp:coreProperties>
</file>