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61b9a2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661b9a2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b64ef5a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b64ef5a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b2d53427c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b2d53427c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ubstack.com/home/post/p-146438163" TargetMode="External"/><Relationship Id="rId4" Type="http://schemas.openxmlformats.org/officeDocument/2006/relationships/hyperlink" Target="https://github.com/Joshbazz/Neural_Network_Project_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349" y="152125"/>
            <a:ext cx="3352003" cy="22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</a:t>
            </a:r>
            <a:r>
              <a:rPr lang="en"/>
              <a:t>Networks</a:t>
            </a:r>
            <a:r>
              <a:rPr lang="en"/>
              <a:t> Trading Algorithm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311700" y="3118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Chadwick Sanon</a:t>
            </a:r>
            <a:r>
              <a:rPr lang="en" sz="1500"/>
              <a:t>, David Kratzer, Josh Bazzano, Miguel Suarez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Executive Summary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Concept</a:t>
            </a:r>
            <a:endParaRPr b="1" sz="36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73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en" sz="1600">
                <a:solidFill>
                  <a:srgbClr val="1F2328"/>
                </a:solidFill>
              </a:rPr>
              <a:t>Algorithmic trading using deep learning and neural networks to predict next day price</a:t>
            </a:r>
            <a:endParaRPr sz="1600">
              <a:solidFill>
                <a:srgbClr val="1F232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en" sz="1600">
                <a:solidFill>
                  <a:srgbClr val="1F2328"/>
                </a:solidFill>
              </a:rPr>
              <a:t>Long only strategy with no shorting</a:t>
            </a:r>
            <a:endParaRPr sz="1600">
              <a:solidFill>
                <a:srgbClr val="1F232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en" sz="1600">
                <a:solidFill>
                  <a:srgbClr val="1F2328"/>
                </a:solidFill>
              </a:rPr>
              <a:t>RNN vs FNN</a:t>
            </a:r>
            <a:endParaRPr sz="1600">
              <a:solidFill>
                <a:srgbClr val="1F232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en" sz="1600">
                <a:solidFill>
                  <a:srgbClr val="1F2328"/>
                </a:solidFill>
              </a:rPr>
              <a:t>LSTM Neural Network with fear and greed index features</a:t>
            </a:r>
            <a:endParaRPr sz="1600">
              <a:solidFill>
                <a:srgbClr val="1F232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en" sz="1600">
                <a:solidFill>
                  <a:srgbClr val="1F2328"/>
                </a:solidFill>
              </a:rPr>
              <a:t>Visualize model training </a:t>
            </a:r>
            <a:endParaRPr sz="1600">
              <a:solidFill>
                <a:srgbClr val="1F232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en" sz="1600">
                <a:solidFill>
                  <a:srgbClr val="1F2328"/>
                </a:solidFill>
              </a:rPr>
              <a:t>Hyper o</a:t>
            </a:r>
            <a:r>
              <a:rPr lang="en" sz="1600">
                <a:solidFill>
                  <a:srgbClr val="1F2328"/>
                </a:solidFill>
              </a:rPr>
              <a:t>ptimization of</a:t>
            </a:r>
            <a:r>
              <a:rPr lang="en" sz="1600">
                <a:solidFill>
                  <a:srgbClr val="1F2328"/>
                </a:solidFill>
              </a:rPr>
              <a:t> model parameters using Optuna </a:t>
            </a:r>
            <a:endParaRPr sz="1600">
              <a:solidFill>
                <a:srgbClr val="1F232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en" sz="1600">
                <a:solidFill>
                  <a:srgbClr val="1F2328"/>
                </a:solidFill>
              </a:rPr>
              <a:t>Backtest model predictions</a:t>
            </a:r>
            <a:endParaRPr sz="1600">
              <a:solidFill>
                <a:srgbClr val="1F232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Char char="●"/>
            </a:pPr>
            <a:r>
              <a:rPr lang="en" sz="1600">
                <a:solidFill>
                  <a:srgbClr val="1F2328"/>
                </a:solidFill>
              </a:rPr>
              <a:t>Modular structure i.e. use of classes and functions</a:t>
            </a:r>
            <a:endParaRPr sz="1600">
              <a:solidFill>
                <a:srgbClr val="1F232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Data Resources &amp; Preparation</a:t>
            </a:r>
            <a:endParaRPr b="1" sz="36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is </a:t>
            </a:r>
            <a:r>
              <a:rPr lang="en" sz="1600"/>
              <a:t>retrieved</a:t>
            </a:r>
            <a:r>
              <a:rPr lang="en" sz="1600"/>
              <a:t> from Yahoo Finance and </a:t>
            </a:r>
            <a:r>
              <a:rPr lang="en" sz="1600"/>
              <a:t>transformed</a:t>
            </a:r>
            <a:r>
              <a:rPr lang="en" sz="1600"/>
              <a:t> into a dataframe and normalized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is trained for 50 epochs standard, but can be adjusted by the user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Backtesting is done to generate signals and feeding the signals into the model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Approach</a:t>
            </a:r>
            <a:endParaRPr b="1" sz="36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gathering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Preprocessing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training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saving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Evaluation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Signal Generation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Backtesting strategy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Parameter optimization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38" y="478588"/>
            <a:ext cx="8595324" cy="41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Next Steps</a:t>
            </a:r>
            <a:endParaRPr b="1" sz="3600"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Changing the number of epochs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Adding dropout layers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Changing</a:t>
            </a:r>
            <a:r>
              <a:rPr lang="en" sz="1600"/>
              <a:t> the </a:t>
            </a:r>
            <a:r>
              <a:rPr lang="en" sz="1600"/>
              <a:t>optimization</a:t>
            </a:r>
            <a:r>
              <a:rPr lang="en" sz="1600"/>
              <a:t> algorithm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Stock 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Experimenting with deep reinforcement learning and transformer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Turning the trading bot on and making money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702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Guide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2133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Dependencies</a:t>
            </a:r>
            <a:endParaRPr b="1" sz="15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Datetime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Pandas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Numpy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Finance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Tensorflow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Sklearn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IPython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Backtesting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Keras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962425" y="1331800"/>
            <a:ext cx="6699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rabicPeriod"/>
            </a:pPr>
            <a:r>
              <a:rPr lang="en" sz="1300">
                <a:solidFill>
                  <a:srgbClr val="1F2328"/>
                </a:solidFill>
                <a:highlight>
                  <a:schemeClr val="dk1"/>
                </a:highlight>
              </a:rPr>
              <a:t>Clone the Repo</a:t>
            </a:r>
            <a:endParaRPr sz="1300">
              <a:solidFill>
                <a:srgbClr val="1F2328"/>
              </a:solidFill>
              <a:highlight>
                <a:schemeClr val="dk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rabicPeriod"/>
            </a:pPr>
            <a:r>
              <a:rPr lang="en" sz="1300">
                <a:solidFill>
                  <a:srgbClr val="1F2328"/>
                </a:solidFill>
                <a:highlight>
                  <a:schemeClr val="dk1"/>
                </a:highlight>
              </a:rPr>
              <a:t>Install the dependencies.</a:t>
            </a:r>
            <a:endParaRPr sz="13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Links</a:t>
            </a:r>
            <a:endParaRPr b="1"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https://substack.com/home/post/p-146438163</a:t>
            </a:r>
            <a:endParaRPr sz="1600">
              <a:solidFill>
                <a:srgbClr val="DBDEE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600"/>
              <a:buFont typeface="Arial"/>
              <a:buChar char="●"/>
            </a:pPr>
            <a:r>
              <a:t/>
            </a:r>
            <a:endParaRPr sz="1600">
              <a:solidFill>
                <a:srgbClr val="DBDEE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https://github.com/Joshbazz/Neural_Network_Project_2</a:t>
            </a:r>
            <a:endParaRPr sz="1600">
              <a:solidFill>
                <a:srgbClr val="DBDEE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BDEE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DBDEE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