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3176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0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08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4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6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99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6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27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36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9/3/24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05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62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44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p!!Rectangle">
            <a:extLst>
              <a:ext uri="{FF2B5EF4-FFF2-40B4-BE49-F238E27FC236}">
                <a16:creationId xmlns:a16="http://schemas.microsoft.com/office/drawing/2014/main" id="{155D7866-985D-4D23-BF0E-72CA30F5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ink and blue acrylic paint">
            <a:extLst>
              <a:ext uri="{FF2B5EF4-FFF2-40B4-BE49-F238E27FC236}">
                <a16:creationId xmlns:a16="http://schemas.microsoft.com/office/drawing/2014/main" id="{288A902E-D482-E888-883C-4657C42778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260" b="1451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m!!text rectangle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731" y="4716089"/>
            <a:ext cx="6288261" cy="1573149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3FF224-E649-0CD0-BB93-7B01E71C29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9388" y="4907629"/>
            <a:ext cx="3212386" cy="1185353"/>
          </a:xfrm>
        </p:spPr>
        <p:txBody>
          <a:bodyPr anchor="ctr">
            <a:normAutofit/>
          </a:bodyPr>
          <a:lstStyle/>
          <a:p>
            <a:r>
              <a:rPr lang="en-US" sz="2600" dirty="0"/>
              <a:t>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CFEED1-CA1E-DA40-BD7F-5E84B6669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03912" y="4907629"/>
            <a:ext cx="2228641" cy="1185353"/>
          </a:xfrm>
        </p:spPr>
        <p:txBody>
          <a:bodyPr anchor="ctr">
            <a:normAutofit/>
          </a:bodyPr>
          <a:lstStyle/>
          <a:p>
            <a:r>
              <a:rPr lang="en-US" sz="1700" dirty="0"/>
              <a:t>Josh </a:t>
            </a:r>
            <a:r>
              <a:rPr lang="en-US" sz="1700" dirty="0" err="1"/>
              <a:t>Bazzano</a:t>
            </a:r>
            <a:endParaRPr lang="en-US" sz="1700" dirty="0"/>
          </a:p>
          <a:p>
            <a:r>
              <a:rPr lang="en-US" sz="1700" dirty="0"/>
              <a:t>Megan Eunpu</a:t>
            </a:r>
          </a:p>
        </p:txBody>
      </p:sp>
      <p:sp>
        <p:nvSpPr>
          <p:cNvPr id="13" name="m!!accent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7962" y="5175711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722114" y="5495733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4851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A7D7C-6AAE-65A5-CD51-184666BDC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7021C-5C31-ABD7-4864-1C8DDDCF67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AFCBCE-9759-B4BB-266D-EDE779460D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00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B14F2-9BF2-75D0-BBD7-4E347525C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C69FB-1C13-8347-6B49-475569D2A7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Relevant Code</a:t>
            </a:r>
          </a:p>
          <a:p>
            <a:r>
              <a:rPr lang="en-US" dirty="0"/>
              <a:t>Techniques used to evaluate the code</a:t>
            </a:r>
          </a:p>
          <a:p>
            <a:r>
              <a:rPr lang="en-US" dirty="0"/>
              <a:t>Unanticipated Insights or challenges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768CD8-CB90-F647-200B-DC3E6CEFEF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99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FF318-83F4-0773-A52B-0E2D40ECD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B19E9-EAC9-F208-8C4D-A712B1CCB8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7B666B-4028-3EDE-E8DC-3B165DA2FF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85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0D74A-3876-DC9D-EC4B-270D40BED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B528F-F540-D70D-6443-DCC21FE38E3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Potential Next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6954A-E282-7360-487D-AD58B8002B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Additional questions to explore</a:t>
            </a:r>
          </a:p>
        </p:txBody>
      </p:sp>
    </p:spTree>
    <p:extLst>
      <p:ext uri="{BB962C8B-B14F-4D97-AF65-F5344CB8AC3E}">
        <p14:creationId xmlns:p14="http://schemas.microsoft.com/office/powerpoint/2010/main" val="228581011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311B26"/>
      </a:dk2>
      <a:lt2>
        <a:srgbClr val="F0F3F2"/>
      </a:lt2>
      <a:accent1>
        <a:srgbClr val="E42B83"/>
      </a:accent1>
      <a:accent2>
        <a:srgbClr val="D31ABE"/>
      </a:accent2>
      <a:accent3>
        <a:srgbClr val="AC2BE4"/>
      </a:accent3>
      <a:accent4>
        <a:srgbClr val="5829D5"/>
      </a:accent4>
      <a:accent5>
        <a:srgbClr val="2B45E4"/>
      </a:accent5>
      <a:accent6>
        <a:srgbClr val="1A81D3"/>
      </a:accent6>
      <a:hlink>
        <a:srgbClr val="433F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33</Words>
  <Application>Microsoft Macintosh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Avenir Next LT Pro</vt:lpstr>
      <vt:lpstr>Calibri</vt:lpstr>
      <vt:lpstr>AccentBoxVTI</vt:lpstr>
      <vt:lpstr>Capstone Project</vt:lpstr>
      <vt:lpstr>Executive Summary</vt:lpstr>
      <vt:lpstr>The Approach</vt:lpstr>
      <vt:lpstr>The Results 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Megan Eunpu</dc:creator>
  <cp:lastModifiedBy>Megan Eunpu</cp:lastModifiedBy>
  <cp:revision>1</cp:revision>
  <dcterms:created xsi:type="dcterms:W3CDTF">2024-09-03T12:57:26Z</dcterms:created>
  <dcterms:modified xsi:type="dcterms:W3CDTF">2024-09-03T13:12:45Z</dcterms:modified>
</cp:coreProperties>
</file>