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62" r:id="rId7"/>
    <p:sldId id="263" r:id="rId8"/>
    <p:sldId id="259" r:id="rId9"/>
    <p:sldId id="257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52E8-79AF-4DAE-A4AA-584997DD8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Project 131 – fdlMarks 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Code Refraction &amp; Web Design</a:t>
            </a:r>
            <a:endParaRPr lang="en-AU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3DADE-1505-45BC-9CA6-425CC10E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Mason Watson, Lachlan Reid, Johnathon Driver  &amp; Spencer Booth-Jeffs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5ADC0F9-2B0F-48BC-A72B-929C4681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1383547"/>
            <a:ext cx="7247014" cy="13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0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C1A-7076-4D1B-A184-98FC4AC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we've occurred.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9C25-00DC-4D7A-B216-04E01EBB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2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E5FC-218E-48CF-B327-D040243A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them.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EB1-F6D9-4A04-844F-8DF3D66E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0916-AE17-4AD6-A65E-18AEE34D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AC10-ACD0-4D81-BF53-3F8C51D4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MS Teams</a:t>
            </a:r>
          </a:p>
          <a:p>
            <a:endParaRPr lang="en-US" dirty="0"/>
          </a:p>
          <a:p>
            <a:r>
              <a:rPr lang="en-US" dirty="0"/>
              <a:t>Subline Text 3</a:t>
            </a:r>
          </a:p>
          <a:p>
            <a:r>
              <a:rPr lang="en-US" dirty="0"/>
              <a:t>Notepad ++</a:t>
            </a:r>
          </a:p>
          <a:p>
            <a:r>
              <a:rPr lang="en-US" dirty="0"/>
              <a:t>Visual Basic (Java )(for next sprint)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09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22AA-940C-4EAA-8295-162E8362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team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CC4-F1DE-4752-879C-92A76939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06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0B6E-1814-45E2-87DB-812993D3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5AE6-4F13-4145-A8A6-7B03E46C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306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876-EE9F-4E0C-8ABD-FE79797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Development of our Sprint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907E-77CC-4C1B-8DC3-36E4615E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50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F9E8-F071-4F27-B672-9E6A1306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 Sprint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720F-3435-4ADD-B41A-E2593FE9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22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08BC71E2DEF47AEA1EC22717220CC" ma:contentTypeVersion="6" ma:contentTypeDescription="Create a new document." ma:contentTypeScope="" ma:versionID="eac0787fc942cefeaa26f4a974ae5a2f">
  <xsd:schema xmlns:xsd="http://www.w3.org/2001/XMLSchema" xmlns:xs="http://www.w3.org/2001/XMLSchema" xmlns:p="http://schemas.microsoft.com/office/2006/metadata/properties" xmlns:ns3="ae8a9a24-7dc3-4271-af26-dbbb4c4d66d2" xmlns:ns4="1ebddfe6-a45e-4227-8bd4-c354cf6be270" targetNamespace="http://schemas.microsoft.com/office/2006/metadata/properties" ma:root="true" ma:fieldsID="81b89f2ca99b906802bc26ed6d1a4242" ns3:_="" ns4:_="">
    <xsd:import namespace="ae8a9a24-7dc3-4271-af26-dbbb4c4d66d2"/>
    <xsd:import namespace="1ebddfe6-a45e-4227-8bd4-c354cf6be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a9a24-7dc3-4271-af26-dbbb4c4d6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ddfe6-a45e-4227-8bd4-c354cf6be27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70FF9-D6E3-4B9B-9920-8B7830F77BB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ebddfe6-a45e-4227-8bd4-c354cf6be270"/>
    <ds:schemaRef ds:uri="http://purl.org/dc/dcmitype/"/>
    <ds:schemaRef ds:uri="ae8a9a24-7dc3-4271-af26-dbbb4c4d66d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78C707-3A8F-4DE7-82A3-9281D20332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7462E-583E-4212-A59C-A4BE3B40D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a9a24-7dc3-4271-af26-dbbb4c4d66d2"/>
    <ds:schemaRef ds:uri="1ebddfe6-a45e-4227-8bd4-c354cf6be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</TotalTime>
  <Words>60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Project 131 – fdlMarks  Code Refraction &amp; Web Design</vt:lpstr>
      <vt:lpstr>Problems that we've occurred.</vt:lpstr>
      <vt:lpstr>How we solved them.</vt:lpstr>
      <vt:lpstr>Tools and Techniques</vt:lpstr>
      <vt:lpstr>About our team</vt:lpstr>
      <vt:lpstr>About our client</vt:lpstr>
      <vt:lpstr>The Development of our Sprint</vt:lpstr>
      <vt:lpstr>Feedback for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131 – fdlMarks  Code Refraction &amp; Web Design</dc:title>
  <dc:creator>Spen Boo</dc:creator>
  <cp:lastModifiedBy>Spencer Booth-Jeffs</cp:lastModifiedBy>
  <cp:revision>3</cp:revision>
  <dcterms:created xsi:type="dcterms:W3CDTF">2020-05-01T03:23:33Z</dcterms:created>
  <dcterms:modified xsi:type="dcterms:W3CDTF">2020-05-01T03:45:09Z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0x01010023708BC71E2DEF47AEA1EC22717220CC</vt:lpwstr>
  </property>
</Properties>
</file>