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58" r:id="rId8"/>
    <p:sldId id="264" r:id="rId9"/>
    <p:sldId id="259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58"/>
  </p:normalViewPr>
  <p:slideViewPr>
    <p:cSldViewPr snapToGrid="0" snapToObjects="1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heaaa/main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7E61-4553-2346-9C0F-35ECC9796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33B5D-9AB3-ED4D-A368-735938699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Slide Samples</a:t>
            </a:r>
          </a:p>
        </p:txBody>
      </p:sp>
    </p:spTree>
    <p:extLst>
      <p:ext uri="{BB962C8B-B14F-4D97-AF65-F5344CB8AC3E}">
        <p14:creationId xmlns:p14="http://schemas.microsoft.com/office/powerpoint/2010/main" val="394357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D5EF-5792-D04C-BE1D-D0DC4613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( Rachel 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1C0787-4380-0D4E-BB0A-C02C74169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we can see the number of visitors from 2002 to 2005</a:t>
            </a:r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27329E5A-39F7-4522-B27C-529B795D1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063" y="833437"/>
            <a:ext cx="5191126" cy="5191126"/>
          </a:xfrm>
        </p:spPr>
      </p:pic>
    </p:spTree>
    <p:extLst>
      <p:ext uri="{BB962C8B-B14F-4D97-AF65-F5344CB8AC3E}">
        <p14:creationId xmlns:p14="http://schemas.microsoft.com/office/powerpoint/2010/main" val="376102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587156-84C3-5B43-B3EC-45C8864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Unit Test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970BC-F942-0B46-8198-DD793C0B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is unitTest.py</a:t>
            </a:r>
          </a:p>
          <a:p>
            <a:r>
              <a:rPr lang="en-US" dirty="0"/>
              <a:t>To check if it sums up the number</a:t>
            </a:r>
            <a:br>
              <a:rPr lang="en-US" dirty="0"/>
            </a:br>
            <a:r>
              <a:rPr lang="en-US" dirty="0"/>
              <a:t>of China correctly</a:t>
            </a:r>
          </a:p>
          <a:p>
            <a:r>
              <a:rPr lang="en-US" dirty="0"/>
              <a:t>The results show a pass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516B7C2-6FE6-44E4-8191-4D2C143F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54" y="3159943"/>
            <a:ext cx="4772344" cy="271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2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7B66-12A0-7740-8C15-A861063B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9CBD-31D8-B74B-B53D-3C1DC4AE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1:  Joshua</a:t>
            </a:r>
          </a:p>
          <a:p>
            <a:r>
              <a:rPr lang="en-US" dirty="0"/>
              <a:t>Member 2: Rachel</a:t>
            </a:r>
          </a:p>
        </p:txBody>
      </p:sp>
    </p:spTree>
    <p:extLst>
      <p:ext uri="{BB962C8B-B14F-4D97-AF65-F5344CB8AC3E}">
        <p14:creationId xmlns:p14="http://schemas.microsoft.com/office/powerpoint/2010/main" val="293891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7B66-12A0-7740-8C15-A861063B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9CBD-31D8-B74B-B53D-3C1DC4AE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https://github.com/Josheaaa/main.py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4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7B66-12A0-7740-8C15-A861063B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9CBD-31D8-B74B-B53D-3C1DC4AE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Joshua</a:t>
            </a:r>
          </a:p>
          <a:p>
            <a:pPr lvl="1"/>
            <a:r>
              <a:rPr lang="en-US" dirty="0"/>
              <a:t>Statistics</a:t>
            </a:r>
          </a:p>
          <a:p>
            <a:pPr lvl="2"/>
            <a:r>
              <a:rPr lang="en-US" dirty="0"/>
              <a:t>The mean number of visitors from China/Indonesia/Japan in 2002 to 2005</a:t>
            </a:r>
          </a:p>
          <a:p>
            <a:pPr lvl="1"/>
            <a:r>
              <a:rPr lang="en-US" dirty="0"/>
              <a:t>Charts</a:t>
            </a:r>
          </a:p>
          <a:p>
            <a:pPr lvl="1"/>
            <a:r>
              <a:rPr lang="en-US" dirty="0"/>
              <a:t>preparing pictures of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7B66-12A0-7740-8C15-A861063B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9CBD-31D8-B74B-B53D-3C1DC4AE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Rachel</a:t>
            </a:r>
          </a:p>
          <a:p>
            <a:pPr lvl="1"/>
            <a:r>
              <a:rPr lang="en-US" dirty="0"/>
              <a:t>Setting up GitHub Repository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Setting up power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4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7B66-12A0-7740-8C15-A861063B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9CBD-31D8-B74B-B53D-3C1DC4AE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3 countries in </a:t>
            </a:r>
            <a:r>
              <a:rPr lang="en-US" i="1" dirty="0"/>
              <a:t>(Asia) </a:t>
            </a:r>
            <a:r>
              <a:rPr lang="en-US" dirty="0"/>
              <a:t>over </a:t>
            </a:r>
            <a:r>
              <a:rPr lang="en-US" i="1" dirty="0"/>
              <a:t>(1998 - 2007)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DF8496-22BE-D349-843C-ACF3E4D86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16670"/>
              </p:ext>
            </p:extLst>
          </p:nvPr>
        </p:nvGraphicFramePr>
        <p:xfrm>
          <a:off x="2031999" y="36601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97597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01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Visitors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7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15,015,386 Visitors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6,923,674 Visitors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6,725,551 Visitors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0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82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BCEE-BF10-384F-98F4-3F5D8848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( Joshua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3BC7E-0C7B-B547-92DD-C35B76F84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The total number of visitors in Japan/Indonesia/China from 1998 to 2007</a:t>
            </a:r>
          </a:p>
          <a:p>
            <a:r>
              <a:rPr lang="en-US" dirty="0">
                <a:sym typeface="Wingdings" pitchFamily="2" charset="2"/>
              </a:rPr>
              <a:t>The Mean number of visitors in Japan/Indonesia/China from 1998 to 2007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AB79BBC-4C49-424A-84F1-41BF8D5B1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1" b="66143"/>
          <a:stretch/>
        </p:blipFill>
        <p:spPr>
          <a:xfrm>
            <a:off x="1295402" y="4348065"/>
            <a:ext cx="9560750" cy="15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0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D5EF-5792-D04C-BE1D-D0DC4613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( Joshua 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1C0787-4380-0D4E-BB0A-C02C74169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we can see the number of visitors from 2002 to 2005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F2D38E0-38A4-4B6F-8254-E70E3BEF0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089" y="1464905"/>
            <a:ext cx="6375750" cy="4713687"/>
          </a:xfrm>
        </p:spPr>
      </p:pic>
    </p:spTree>
    <p:extLst>
      <p:ext uri="{BB962C8B-B14F-4D97-AF65-F5344CB8AC3E}">
        <p14:creationId xmlns:p14="http://schemas.microsoft.com/office/powerpoint/2010/main" val="138001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BCEE-BF10-384F-98F4-3F5D8848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(Rachel)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3BC7E-0C7B-B547-92DD-C35B76F84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The Median number of visitors in Japan/Indonesia/China from 2002 Jan to Dec</a:t>
            </a:r>
          </a:p>
          <a:p>
            <a:r>
              <a:rPr lang="en-US" dirty="0">
                <a:sym typeface="Wingdings" pitchFamily="2" charset="2"/>
              </a:rPr>
              <a:t>The Sum of numbers of visitors in Japan/Indonesia/China from 2002 Jan to Dec 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8C14C71-FCBF-4D4E-967C-CF3FAA155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26" b="18292"/>
          <a:stretch/>
        </p:blipFill>
        <p:spPr>
          <a:xfrm>
            <a:off x="1841482" y="4309706"/>
            <a:ext cx="8509034" cy="15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1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241</TotalTime>
  <Words>222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Python Project</vt:lpstr>
      <vt:lpstr>Team Members</vt:lpstr>
      <vt:lpstr>Team VCS</vt:lpstr>
      <vt:lpstr>Responsibilities</vt:lpstr>
      <vt:lpstr>Responsibilities</vt:lpstr>
      <vt:lpstr>Team Findings</vt:lpstr>
      <vt:lpstr>Statistics ( Joshua )</vt:lpstr>
      <vt:lpstr>Charts ( Joshua )</vt:lpstr>
      <vt:lpstr>Statistics (Rachel)</vt:lpstr>
      <vt:lpstr>Charts ( Rachel )</vt:lpstr>
      <vt:lpstr>Team Unit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Jian Xian CHOW (ITE)</dc:creator>
  <cp:lastModifiedBy>Joshua Carreon</cp:lastModifiedBy>
  <cp:revision>4</cp:revision>
  <dcterms:created xsi:type="dcterms:W3CDTF">2021-08-18T00:04:42Z</dcterms:created>
  <dcterms:modified xsi:type="dcterms:W3CDTF">2021-08-20T14:09:05Z</dcterms:modified>
</cp:coreProperties>
</file>