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38" r:id="rId2"/>
    <p:sldId id="325" r:id="rId3"/>
    <p:sldId id="326" r:id="rId4"/>
    <p:sldId id="336" r:id="rId5"/>
    <p:sldId id="337" r:id="rId6"/>
    <p:sldId id="330" r:id="rId7"/>
    <p:sldId id="327" r:id="rId8"/>
    <p:sldId id="328" r:id="rId9"/>
    <p:sldId id="334" r:id="rId10"/>
    <p:sldId id="33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40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C41FD-2010-493E-8550-15DFDB8237AF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B0E7E-9EFE-4F8E-93D6-5CA3D2AEA9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1C44F-7EE5-4319-8041-717064F08F5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90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1C44F-7EE5-4319-8041-717064F08F5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508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1C44F-7EE5-4319-8041-717064F08F5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88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008E-CA1D-4E43-8716-8097F95BC166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A6EA-3089-475E-A491-28B39E3F0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091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008E-CA1D-4E43-8716-8097F95BC166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A6EA-3089-475E-A491-28B39E3F0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907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008E-CA1D-4E43-8716-8097F95BC166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A6EA-3089-475E-A491-28B39E3F0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930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008E-CA1D-4E43-8716-8097F95BC166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A6EA-3089-475E-A491-28B39E3F0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18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008E-CA1D-4E43-8716-8097F95BC166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A6EA-3089-475E-A491-28B39E3F0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69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008E-CA1D-4E43-8716-8097F95BC166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A6EA-3089-475E-A491-28B39E3F0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968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008E-CA1D-4E43-8716-8097F95BC166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A6EA-3089-475E-A491-28B39E3F0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31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008E-CA1D-4E43-8716-8097F95BC166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A6EA-3089-475E-A491-28B39E3F0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941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008E-CA1D-4E43-8716-8097F95BC166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A6EA-3089-475E-A491-28B39E3F0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18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008E-CA1D-4E43-8716-8097F95BC166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A6EA-3089-475E-A491-28B39E3F0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092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008E-CA1D-4E43-8716-8097F95BC166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A6EA-3089-475E-A491-28B39E3F0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990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5000">
        <p:circle/>
      </p:transition>
    </mc:Choice>
    <mc:Fallback>
      <p:transition spd="slow" advClick="0" advTm="5000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1008E-CA1D-4E43-8716-8097F95BC166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CA6EA-3089-475E-A491-28B39E3F0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55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3000" advClick="0" advTm="5000">
        <p:circle/>
      </p:transition>
    </mc:Choice>
    <mc:Fallback>
      <p:transition spd="slow" advClick="0" advTm="5000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sy.com/uk/shop/PeaceOffPress?ref=profile_header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etsy.com/uk/shop/PeaceOffPress?ref=profile_head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sy.com/uk/shop/PeaceOffPress?ref=profile_header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sy.com/uk/shop/PeaceOffPress?ref=profile_header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etsy.com/uk/shop/PeaceOffPress?ref=profile_head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etsy.com/uk/shop/PeaceOffPress?ref=profile_head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sy.com/uk/shop/PeaceOffPress?ref=profile_header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sy.com/uk/shop/PeaceOffPress?ref=profile_header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sy.com/uk/shop/PeaceOffPress?ref=profile_header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6F8B-CE79-41DE-BE2D-C925F298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49197"/>
            <a:ext cx="7886700" cy="107493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Images of Qualsystems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32970-4120-4BA5-9EC0-8040B301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7312" y="5509441"/>
            <a:ext cx="4645063" cy="95548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andy Round BTN" panose="020F0604020102040306" pitchFamily="34" charset="0"/>
              </a:rPr>
              <a:t>Ali and Anthony Hodgson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May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218F7-8FE6-4A45-A528-53CAD8DBF0E9}"/>
              </a:ext>
            </a:extLst>
          </p:cNvPr>
          <p:cNvSpPr txBox="1"/>
          <p:nvPr/>
        </p:nvSpPr>
        <p:spPr>
          <a:xfrm>
            <a:off x="1006399" y="511715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eyond The Mountains" pitchFamily="50" charset="0"/>
              </a:rPr>
              <a:t>Nullad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89454-68DD-4898-BCE0-157D5EBDAF43}"/>
              </a:ext>
            </a:extLst>
          </p:cNvPr>
          <p:cNvSpPr txBox="1"/>
          <p:nvPr/>
        </p:nvSpPr>
        <p:spPr>
          <a:xfrm>
            <a:off x="1823225" y="469162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eyond The Mountains" pitchFamily="50" charset="0"/>
              </a:rPr>
              <a:t>Monad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36DC6-38A6-412A-BAF3-E4D452642CA7}"/>
              </a:ext>
            </a:extLst>
          </p:cNvPr>
          <p:cNvSpPr txBox="1"/>
          <p:nvPr/>
        </p:nvSpPr>
        <p:spPr>
          <a:xfrm>
            <a:off x="2631690" y="430663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eyond The Mountains" pitchFamily="50" charset="0"/>
              </a:rPr>
              <a:t>Dyad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1440-0FFC-4406-93AA-6E96F550453C}"/>
              </a:ext>
            </a:extLst>
          </p:cNvPr>
          <p:cNvSpPr txBox="1"/>
          <p:nvPr/>
        </p:nvSpPr>
        <p:spPr>
          <a:xfrm>
            <a:off x="3445728" y="3937303"/>
            <a:ext cx="65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eyond The Mountains" pitchFamily="50" charset="0"/>
              </a:rPr>
              <a:t>Triad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94677-1A66-4B04-8A32-92F3362BEC2D}"/>
              </a:ext>
            </a:extLst>
          </p:cNvPr>
          <p:cNvSpPr txBox="1"/>
          <p:nvPr/>
        </p:nvSpPr>
        <p:spPr>
          <a:xfrm>
            <a:off x="4231888" y="3513096"/>
            <a:ext cx="74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eyond The Mountains" pitchFamily="50" charset="0"/>
              </a:rPr>
              <a:t>Tetrad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38133-E40A-403E-AAE4-14CD287EF8D1}"/>
              </a:ext>
            </a:extLst>
          </p:cNvPr>
          <p:cNvSpPr txBox="1"/>
          <p:nvPr/>
        </p:nvSpPr>
        <p:spPr>
          <a:xfrm>
            <a:off x="5068229" y="3111386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eyond The Mountains" pitchFamily="50" charset="0"/>
              </a:rPr>
              <a:t>Pentad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2EF8B-D94D-46F7-A0FD-4295C914E263}"/>
              </a:ext>
            </a:extLst>
          </p:cNvPr>
          <p:cNvSpPr txBox="1"/>
          <p:nvPr/>
        </p:nvSpPr>
        <p:spPr>
          <a:xfrm>
            <a:off x="5862754" y="2685808"/>
            <a:ext cx="76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eyond The Mountains" pitchFamily="50" charset="0"/>
              </a:rPr>
              <a:t>Hexad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B072D-9D09-450E-9A9B-F90C2CF5EEED}"/>
              </a:ext>
            </a:extLst>
          </p:cNvPr>
          <p:cNvSpPr txBox="1"/>
          <p:nvPr/>
        </p:nvSpPr>
        <p:spPr>
          <a:xfrm>
            <a:off x="6484747" y="2357433"/>
            <a:ext cx="84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eyond The Mountains" pitchFamily="50" charset="0"/>
              </a:rPr>
              <a:t>Septad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9A4A6-CEF8-468E-ACAB-FD26E0BAC7C8}"/>
              </a:ext>
            </a:extLst>
          </p:cNvPr>
          <p:cNvSpPr txBox="1"/>
          <p:nvPr/>
        </p:nvSpPr>
        <p:spPr>
          <a:xfrm>
            <a:off x="7050359" y="1983823"/>
            <a:ext cx="70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eyond The Mountains" pitchFamily="50" charset="0"/>
              </a:rPr>
              <a:t>Octad</a:t>
            </a:r>
          </a:p>
        </p:txBody>
      </p:sp>
    </p:spTree>
    <p:extLst>
      <p:ext uri="{BB962C8B-B14F-4D97-AF65-F5344CB8AC3E}">
        <p14:creationId xmlns:p14="http://schemas.microsoft.com/office/powerpoint/2010/main" val="1111641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5000">
        <p:circle/>
      </p:transition>
    </mc:Choice>
    <mc:Fallback>
      <p:transition spd="slow" advClick="0" advTm="5000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D3DCC-D235-44EA-8E63-85C3DC09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Version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44B21-22B3-402E-9873-DCFCF14C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D121-5A72-45C1-A538-1B4BD2E0C7C5}" type="slidenum">
              <a:rPr lang="en-GB" smtClean="0"/>
              <a:t>10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AD1D2A-A946-45AD-87F7-9319C7A90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9" y="-301337"/>
            <a:ext cx="7460673" cy="74606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F82510-E4EE-4162-982C-0563A04AE142}"/>
              </a:ext>
            </a:extLst>
          </p:cNvPr>
          <p:cNvSpPr txBox="1"/>
          <p:nvPr/>
        </p:nvSpPr>
        <p:spPr>
          <a:xfrm>
            <a:off x="7369954" y="6459786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© 2021 </a:t>
            </a:r>
            <a:r>
              <a:rPr lang="en-GB" sz="1200" dirty="0">
                <a:hlinkClick r:id="rId3"/>
              </a:rPr>
              <a:t>Ali Hodgson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CD019-DB4E-46D3-80EC-8FC133CF4379}"/>
              </a:ext>
            </a:extLst>
          </p:cNvPr>
          <p:cNvSpPr txBox="1"/>
          <p:nvPr/>
        </p:nvSpPr>
        <p:spPr>
          <a:xfrm rot="19311870">
            <a:off x="6096913" y="56709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nnie BTN" panose="030C0506040109040306" pitchFamily="66" charset="0"/>
              </a:rPr>
              <a:t>Ali Hodgson</a:t>
            </a:r>
          </a:p>
        </p:txBody>
      </p:sp>
    </p:spTree>
    <p:extLst>
      <p:ext uri="{BB962C8B-B14F-4D97-AF65-F5344CB8AC3E}">
        <p14:creationId xmlns:p14="http://schemas.microsoft.com/office/powerpoint/2010/main" val="3629373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5000">
        <p:circle/>
      </p:transition>
    </mc:Choice>
    <mc:Fallback>
      <p:transition spd="slow" advClick="0" advTm="5000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DE5860-57C1-4145-AF96-00E2B25A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669" y="2555440"/>
            <a:ext cx="3086491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MOOD SETTING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NULLAD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2BD12-67A7-4F8C-A74C-5F4DC85D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QUALITATIVE SYSTEMS THINKING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E9114-EDC3-4FCE-ACC8-33A68BEE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2DE1-E43D-4B64-A637-883602C97FA8}" type="slidenum">
              <a:rPr lang="en-GB" smtClean="0"/>
              <a:t>2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109431-25DE-4703-9B7A-25E58D85B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37" y="-492790"/>
            <a:ext cx="8035458" cy="8035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4A69DD-B707-40F4-9E20-F3297AEE073D}"/>
              </a:ext>
            </a:extLst>
          </p:cNvPr>
          <p:cNvSpPr txBox="1"/>
          <p:nvPr/>
        </p:nvSpPr>
        <p:spPr>
          <a:xfrm>
            <a:off x="7369954" y="6459786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© 2021 </a:t>
            </a:r>
            <a:r>
              <a:rPr lang="en-GB" sz="1200" dirty="0">
                <a:hlinkClick r:id="rId4"/>
              </a:rPr>
              <a:t>Ali Hodgson</a:t>
            </a: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FB673-7CCC-4022-B0EB-F1F3A69920A6}"/>
              </a:ext>
            </a:extLst>
          </p:cNvPr>
          <p:cNvSpPr txBox="1"/>
          <p:nvPr/>
        </p:nvSpPr>
        <p:spPr>
          <a:xfrm rot="19060807">
            <a:off x="6778977" y="587874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nnie BTN" panose="030C0506040109040306" pitchFamily="66" charset="0"/>
              </a:rPr>
              <a:t>Ali Hodgson</a:t>
            </a:r>
          </a:p>
        </p:txBody>
      </p:sp>
    </p:spTree>
    <p:extLst>
      <p:ext uri="{BB962C8B-B14F-4D97-AF65-F5344CB8AC3E}">
        <p14:creationId xmlns:p14="http://schemas.microsoft.com/office/powerpoint/2010/main" val="119662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5000">
        <p:circle/>
      </p:transition>
    </mc:Choice>
    <mc:Fallback>
      <p:transition spd="slow" advClick="0" advTm="5000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DE5860-57C1-4145-AF96-00E2B25A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669" y="2555440"/>
            <a:ext cx="3086491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MOOD SETTING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MONAD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2BD12-67A7-4F8C-A74C-5F4DC85D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QUALITATIVE SYSTEMS THINKING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E9114-EDC3-4FCE-ACC8-33A68BEE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2DE1-E43D-4B64-A637-883602C97FA8}" type="slidenum">
              <a:rPr lang="en-GB" smtClean="0"/>
              <a:t>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7B836-A6EE-4F05-B696-D618D4504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61" y="-454463"/>
            <a:ext cx="7766925" cy="7766925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3478E7A-A508-4EDC-9908-3BAFD735C90D}"/>
              </a:ext>
            </a:extLst>
          </p:cNvPr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DD2DE1-E43D-4B64-A637-883602C97FA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429651-FD48-4FF0-B747-C542599EBD59}"/>
              </a:ext>
            </a:extLst>
          </p:cNvPr>
          <p:cNvSpPr txBox="1"/>
          <p:nvPr/>
        </p:nvSpPr>
        <p:spPr>
          <a:xfrm>
            <a:off x="7369954" y="6459786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© 2021 </a:t>
            </a:r>
            <a:r>
              <a:rPr lang="en-GB" sz="1200" dirty="0">
                <a:hlinkClick r:id="rId3"/>
              </a:rPr>
              <a:t>Ali Hodgson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CC55C-918C-4D1C-AD94-66ADFBC44AAF}"/>
              </a:ext>
            </a:extLst>
          </p:cNvPr>
          <p:cNvSpPr txBox="1"/>
          <p:nvPr/>
        </p:nvSpPr>
        <p:spPr>
          <a:xfrm rot="19311870">
            <a:off x="6320317" y="587874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nnie BTN" panose="030C0506040109040306" pitchFamily="66" charset="0"/>
              </a:rPr>
              <a:t>Ali Hodgson</a:t>
            </a:r>
          </a:p>
        </p:txBody>
      </p:sp>
    </p:spTree>
    <p:extLst>
      <p:ext uri="{BB962C8B-B14F-4D97-AF65-F5344CB8AC3E}">
        <p14:creationId xmlns:p14="http://schemas.microsoft.com/office/powerpoint/2010/main" val="323540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5000">
        <p:circle/>
      </p:transition>
    </mc:Choice>
    <mc:Fallback>
      <p:transition spd="slow" advClick="0" advTm="5000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DE5860-57C1-4145-AF96-00E2B25A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669" y="2555440"/>
            <a:ext cx="3086491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MOOD SETTING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DYAD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2BD12-67A7-4F8C-A74C-5F4DC85D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QUALITATIVE SYSTEMS THINKING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E9114-EDC3-4FCE-ACC8-33A68BEE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2DE1-E43D-4B64-A637-883602C97FA8}" type="slidenum">
              <a:rPr lang="en-GB" smtClean="0"/>
              <a:t>4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CA139B-EE46-46E2-B19D-1594AB19D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42" y="-607775"/>
            <a:ext cx="8248763" cy="8248763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0599DD-8E1F-41B1-A1CE-EAED1F9D07AF}"/>
              </a:ext>
            </a:extLst>
          </p:cNvPr>
          <p:cNvSpPr txBox="1">
            <a:spLocks/>
          </p:cNvSpPr>
          <p:nvPr/>
        </p:nvSpPr>
        <p:spPr>
          <a:xfrm>
            <a:off x="6872323" y="6434619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DD2DE1-E43D-4B64-A637-883602C97FA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D9955D-1E07-42E6-A04B-AEF09A434445}"/>
              </a:ext>
            </a:extLst>
          </p:cNvPr>
          <p:cNvSpPr txBox="1"/>
          <p:nvPr/>
        </p:nvSpPr>
        <p:spPr>
          <a:xfrm>
            <a:off x="7194238" y="6455085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© 2021 </a:t>
            </a:r>
            <a:r>
              <a:rPr lang="en-GB" sz="1200" dirty="0">
                <a:hlinkClick r:id="rId3"/>
              </a:rPr>
              <a:t>Ali Hodgson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E50F5-5AF1-4F40-BD43-3FA496682C16}"/>
              </a:ext>
            </a:extLst>
          </p:cNvPr>
          <p:cNvSpPr txBox="1"/>
          <p:nvPr/>
        </p:nvSpPr>
        <p:spPr>
          <a:xfrm rot="18846603">
            <a:off x="6843157" y="58373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nnie BTN" panose="030C0506040109040306" pitchFamily="66" charset="0"/>
              </a:rPr>
              <a:t>Ali Hodgson</a:t>
            </a:r>
          </a:p>
        </p:txBody>
      </p:sp>
    </p:spTree>
    <p:extLst>
      <p:ext uri="{BB962C8B-B14F-4D97-AF65-F5344CB8AC3E}">
        <p14:creationId xmlns:p14="http://schemas.microsoft.com/office/powerpoint/2010/main" val="3963403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5000">
        <p:circle/>
      </p:transition>
    </mc:Choice>
    <mc:Fallback>
      <p:transition spd="slow" advClick="0" advTm="5000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DE5860-57C1-4145-AF96-00E2B25A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669" y="2555440"/>
            <a:ext cx="3086491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MOOD SETTING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TRIAD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2BD12-67A7-4F8C-A74C-5F4DC85D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QUALITATIVE SYSTEMS THINKING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E9114-EDC3-4FCE-ACC8-33A68BEE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2DE1-E43D-4B64-A637-883602C97FA8}" type="slidenum">
              <a:rPr lang="en-GB" smtClean="0"/>
              <a:t>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8D7572-465D-487B-8659-381B78253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37" y="-290199"/>
            <a:ext cx="7646465" cy="7646465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9B284C4-350F-4E52-8F09-56F75218FAE5}"/>
              </a:ext>
            </a:extLst>
          </p:cNvPr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DD2DE1-E43D-4B64-A637-883602C97FA8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DA245-9433-49DC-AE1C-8E9BE431504E}"/>
              </a:ext>
            </a:extLst>
          </p:cNvPr>
          <p:cNvSpPr txBox="1"/>
          <p:nvPr/>
        </p:nvSpPr>
        <p:spPr>
          <a:xfrm>
            <a:off x="7369954" y="6459786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© 2021 </a:t>
            </a:r>
            <a:r>
              <a:rPr lang="en-GB" sz="1200" dirty="0">
                <a:hlinkClick r:id="rId4"/>
              </a:rPr>
              <a:t>Ali Hodgson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558C3-BBC7-4470-BBB3-C774C09EF1EF}"/>
              </a:ext>
            </a:extLst>
          </p:cNvPr>
          <p:cNvSpPr txBox="1"/>
          <p:nvPr/>
        </p:nvSpPr>
        <p:spPr>
          <a:xfrm rot="18945562">
            <a:off x="6658516" y="560071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nnie BTN" panose="030C0506040109040306" pitchFamily="66" charset="0"/>
              </a:rPr>
              <a:t>Ali Hodgson</a:t>
            </a:r>
          </a:p>
        </p:txBody>
      </p:sp>
    </p:spTree>
    <p:extLst>
      <p:ext uri="{BB962C8B-B14F-4D97-AF65-F5344CB8AC3E}">
        <p14:creationId xmlns:p14="http://schemas.microsoft.com/office/powerpoint/2010/main" val="2962292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5000">
        <p:circle/>
      </p:transition>
    </mc:Choice>
    <mc:Fallback>
      <p:transition spd="slow" advClick="0" advTm="5000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DE5860-57C1-4145-AF96-00E2B25A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669" y="2555440"/>
            <a:ext cx="3086491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MOOD SETTING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TETRAD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2BD12-67A7-4F8C-A74C-5F4DC85D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QUALITATIVE SYSTEMS THINKING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E9114-EDC3-4FCE-ACC8-33A68BEE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2DE1-E43D-4B64-A637-883602C97FA8}" type="slidenum">
              <a:rPr lang="en-GB" smtClean="0"/>
              <a:t>6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F2139-7B6A-4D91-81CF-672A0373B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91" y="-235444"/>
            <a:ext cx="7515054" cy="7515054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3AD4CF6-CF07-4067-ABA3-F7DF1A245265}"/>
              </a:ext>
            </a:extLst>
          </p:cNvPr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DD2DE1-E43D-4B64-A637-883602C97FA8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E4E96-A396-4AA1-884B-7DB02D4E6779}"/>
              </a:ext>
            </a:extLst>
          </p:cNvPr>
          <p:cNvSpPr txBox="1"/>
          <p:nvPr/>
        </p:nvSpPr>
        <p:spPr>
          <a:xfrm>
            <a:off x="7369954" y="6459786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© 2021 </a:t>
            </a:r>
            <a:r>
              <a:rPr lang="en-GB" sz="1200" dirty="0">
                <a:hlinkClick r:id="rId4"/>
              </a:rPr>
              <a:t>Ali Hodgson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928C7D-518F-493D-859E-6D0D94618D38}"/>
              </a:ext>
            </a:extLst>
          </p:cNvPr>
          <p:cNvSpPr txBox="1"/>
          <p:nvPr/>
        </p:nvSpPr>
        <p:spPr>
          <a:xfrm rot="18941685">
            <a:off x="6658516" y="560071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nnie BTN" panose="030C0506040109040306" pitchFamily="66" charset="0"/>
              </a:rPr>
              <a:t>Ali Hodgson</a:t>
            </a:r>
          </a:p>
        </p:txBody>
      </p:sp>
    </p:spTree>
    <p:extLst>
      <p:ext uri="{BB962C8B-B14F-4D97-AF65-F5344CB8AC3E}">
        <p14:creationId xmlns:p14="http://schemas.microsoft.com/office/powerpoint/2010/main" val="3949684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5000">
        <p:circle/>
      </p:transition>
    </mc:Choice>
    <mc:Fallback>
      <p:transition spd="slow" advClick="0" advTm="5000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DE5860-57C1-4145-AF96-00E2B25A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669" y="2555440"/>
            <a:ext cx="3086491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MOOD SETTING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PENTAD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2BD12-67A7-4F8C-A74C-5F4DC85D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QUALITATIVE SYSTEMS THINKING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E9114-EDC3-4FCE-ACC8-33A68BEE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2DE1-E43D-4B64-A637-883602C97FA8}" type="slidenum">
              <a:rPr lang="en-GB" smtClean="0"/>
              <a:t>7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705CAD-4EDC-435B-88EA-C2F5FD482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49" y="-313038"/>
            <a:ext cx="7747686" cy="7747686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3478E7A-A508-4EDC-9908-3BAFD735C90D}"/>
              </a:ext>
            </a:extLst>
          </p:cNvPr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DD2DE1-E43D-4B64-A637-883602C97FA8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429651-FD48-4FF0-B747-C542599EBD59}"/>
              </a:ext>
            </a:extLst>
          </p:cNvPr>
          <p:cNvSpPr txBox="1"/>
          <p:nvPr/>
        </p:nvSpPr>
        <p:spPr>
          <a:xfrm>
            <a:off x="7369954" y="6459786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© 2021 </a:t>
            </a:r>
            <a:r>
              <a:rPr lang="en-GB" sz="1200" dirty="0">
                <a:hlinkClick r:id="rId3"/>
              </a:rPr>
              <a:t>Ali Hodgson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CC55C-918C-4D1C-AD94-66ADFBC44AAF}"/>
              </a:ext>
            </a:extLst>
          </p:cNvPr>
          <p:cNvSpPr txBox="1"/>
          <p:nvPr/>
        </p:nvSpPr>
        <p:spPr>
          <a:xfrm rot="19311870">
            <a:off x="6320317" y="587874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nnie BTN" panose="030C0506040109040306" pitchFamily="66" charset="0"/>
              </a:rPr>
              <a:t>Ali Hodgson</a:t>
            </a:r>
          </a:p>
        </p:txBody>
      </p:sp>
    </p:spTree>
    <p:extLst>
      <p:ext uri="{BB962C8B-B14F-4D97-AF65-F5344CB8AC3E}">
        <p14:creationId xmlns:p14="http://schemas.microsoft.com/office/powerpoint/2010/main" val="682666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5000">
        <p:circle/>
      </p:transition>
    </mc:Choice>
    <mc:Fallback>
      <p:transition spd="slow" advClick="0" advTm="5000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DE5860-57C1-4145-AF96-00E2B25A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766" y="2407736"/>
            <a:ext cx="3086491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MOOD SETTING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HEXAD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2BD12-67A7-4F8C-A74C-5F4DC85D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QUALITATIVE SYSTEMS THINKING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E9114-EDC3-4FCE-ACC8-33A68BEE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2DE1-E43D-4B64-A637-883602C97FA8}" type="slidenum">
              <a:rPr lang="en-GB" smtClean="0"/>
              <a:t>8</a:t>
            </a:fld>
            <a:endParaRPr lang="en-GB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3478E7A-A508-4EDC-9908-3BAFD735C90D}"/>
              </a:ext>
            </a:extLst>
          </p:cNvPr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DD2DE1-E43D-4B64-A637-883602C97FA8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3C2854-0652-43C3-84D1-DD60D7E7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37" y="-625400"/>
            <a:ext cx="7517027" cy="7517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429651-FD48-4FF0-B747-C542599EBD59}"/>
              </a:ext>
            </a:extLst>
          </p:cNvPr>
          <p:cNvSpPr txBox="1"/>
          <p:nvPr/>
        </p:nvSpPr>
        <p:spPr>
          <a:xfrm>
            <a:off x="7369954" y="6459786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© 2021 </a:t>
            </a:r>
            <a:r>
              <a:rPr lang="en-GB" sz="1200" dirty="0">
                <a:hlinkClick r:id="rId3"/>
              </a:rPr>
              <a:t>Ali Hodgson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CC55C-918C-4D1C-AD94-66ADFBC44AAF}"/>
              </a:ext>
            </a:extLst>
          </p:cNvPr>
          <p:cNvSpPr txBox="1"/>
          <p:nvPr/>
        </p:nvSpPr>
        <p:spPr>
          <a:xfrm rot="19311870">
            <a:off x="6320317" y="587874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nnie BTN" panose="030C0506040109040306" pitchFamily="66" charset="0"/>
              </a:rPr>
              <a:t>Ali Hodgson</a:t>
            </a:r>
          </a:p>
        </p:txBody>
      </p:sp>
    </p:spTree>
    <p:extLst>
      <p:ext uri="{BB962C8B-B14F-4D97-AF65-F5344CB8AC3E}">
        <p14:creationId xmlns:p14="http://schemas.microsoft.com/office/powerpoint/2010/main" val="145211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5000">
        <p:circle/>
      </p:transition>
    </mc:Choice>
    <mc:Fallback>
      <p:transition spd="slow" advClick="0" advTm="5000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3191D-5BBC-42D4-B4CD-9FA8724F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Version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7CBFE-CBF4-4B78-812E-591ACB24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D121-5A72-45C1-A538-1B4BD2E0C7C5}" type="slidenum">
              <a:rPr lang="en-GB" smtClean="0"/>
              <a:t>9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5304B4-4F70-4B85-8CB2-A0F7FA468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7" y="-405245"/>
            <a:ext cx="7502236" cy="7502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06FCF6-B75C-4270-BC36-F2097E90154C}"/>
              </a:ext>
            </a:extLst>
          </p:cNvPr>
          <p:cNvSpPr txBox="1"/>
          <p:nvPr/>
        </p:nvSpPr>
        <p:spPr>
          <a:xfrm>
            <a:off x="7369954" y="6459786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© 2021 </a:t>
            </a:r>
            <a:r>
              <a:rPr lang="en-GB" sz="1200" dirty="0">
                <a:hlinkClick r:id="rId3"/>
              </a:rPr>
              <a:t>Ali Hodgson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DB532-FB60-4AF2-BA99-F0E47ACFC0A1}"/>
              </a:ext>
            </a:extLst>
          </p:cNvPr>
          <p:cNvSpPr txBox="1"/>
          <p:nvPr/>
        </p:nvSpPr>
        <p:spPr>
          <a:xfrm rot="19311870">
            <a:off x="6143674" y="5569633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nnie BTN" panose="030C0506040109040306" pitchFamily="66" charset="0"/>
              </a:rPr>
              <a:t>Ali Hodgson</a:t>
            </a:r>
          </a:p>
        </p:txBody>
      </p:sp>
    </p:spTree>
    <p:extLst>
      <p:ext uri="{BB962C8B-B14F-4D97-AF65-F5344CB8AC3E}">
        <p14:creationId xmlns:p14="http://schemas.microsoft.com/office/powerpoint/2010/main" val="1018190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5000">
        <p:circle/>
      </p:transition>
    </mc:Choice>
    <mc:Fallback>
      <p:transition spd="slow" advClick="0" advTm="5000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150</Words>
  <Application>Microsoft Office PowerPoint</Application>
  <PresentationFormat>On-screen Show (4:3)</PresentationFormat>
  <Paragraphs>64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Annie BTN</vt:lpstr>
      <vt:lpstr>Arial</vt:lpstr>
      <vt:lpstr>Beyond The Mountains</vt:lpstr>
      <vt:lpstr>Calibri</vt:lpstr>
      <vt:lpstr>Calibri Light</vt:lpstr>
      <vt:lpstr>Candy Round BTN</vt:lpstr>
      <vt:lpstr>Office Theme</vt:lpstr>
      <vt:lpstr>Images of Qualsystems</vt:lpstr>
      <vt:lpstr>MOOD SETTING   NULLAD</vt:lpstr>
      <vt:lpstr>MOOD SETTING   MONAD</vt:lpstr>
      <vt:lpstr>MOOD SETTING   DYAD</vt:lpstr>
      <vt:lpstr>MOOD SETTING   TRIAD</vt:lpstr>
      <vt:lpstr>MOOD SETTING   TETRAD</vt:lpstr>
      <vt:lpstr>MOOD SETTING   PENTAD</vt:lpstr>
      <vt:lpstr>MOOD SETTING   HEXAD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 SETTING   NULLAD</dc:title>
  <dc:creator>Anthony Hodgson</dc:creator>
  <cp:lastModifiedBy>Anthony Hodgson</cp:lastModifiedBy>
  <cp:revision>7</cp:revision>
  <dcterms:created xsi:type="dcterms:W3CDTF">2021-06-03T17:30:21Z</dcterms:created>
  <dcterms:modified xsi:type="dcterms:W3CDTF">2021-06-10T14:13:09Z</dcterms:modified>
</cp:coreProperties>
</file>