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979ab651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979ab651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979ab651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979ab651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79ab6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79ab6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79ab651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79ab651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79ab651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79ab651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979ab65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979ab65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979ab651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979ab651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79ab651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79ab651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79ab65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79ab65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979ab65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979ab65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“Project Vector”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with “Project Vector”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group was interested in furthering the game through: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Designing more textures for both the gameplay and level editor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Test playing new level ideas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Further developing Level Editor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Possible enemy encounters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Deepening puzzle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Original Proposal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4275" y="1589750"/>
            <a:ext cx="482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</a:t>
            </a:r>
            <a:r>
              <a:rPr lang="en" sz="2000"/>
              <a:t>Project Vector”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2D platformer with f</a:t>
            </a:r>
            <a:r>
              <a:rPr lang="en" sz="1800"/>
              <a:t>ast paced movement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Player navigates through obstacles and puzzles by manipulating gravity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Player movement mechanics: Jump, Grappling Hook, Short Blink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concept art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500" y="1440788"/>
            <a:ext cx="3164725" cy="31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150" y="1440800"/>
            <a:ext cx="3164725" cy="31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Updates: Character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sprite added for the playable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625" y="536250"/>
            <a:ext cx="2612725" cy="40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2192850"/>
            <a:ext cx="2698276" cy="269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1400" y="2273425"/>
            <a:ext cx="2698275" cy="26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Gravity Mechanics</a:t>
            </a:r>
            <a:endParaRPr sz="26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744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Gravity Swap Tokens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</a:t>
            </a:r>
            <a:r>
              <a:rPr lang="en"/>
              <a:t> the </a:t>
            </a:r>
            <a:r>
              <a:rPr lang="en"/>
              <a:t>orientation</a:t>
            </a:r>
            <a:r>
              <a:rPr lang="en"/>
              <a:t> of the player’s gravity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Gravity Manipulation Zones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force in a particular direction based on the fields’ type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Anti-Gravity Zones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halts the player’s gravity while inside allowing player to float freely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Orbit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player enters orbit around the point upon button-press and is released in a direction tangent to the orbit upon button-release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 Swap Tokens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147" y="1645350"/>
            <a:ext cx="4948228" cy="27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00" y="1698312"/>
            <a:ext cx="2638151" cy="26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Mechanics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666825" y="1553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WASD controls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Grappling Hook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Usable at  Grapple Points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Short Blink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Maintains momentum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Resets on landing/pickup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Standard Jump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950" y="1553531"/>
            <a:ext cx="4263475" cy="24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Design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Players will utilize their tools to overcome </a:t>
            </a:r>
            <a:r>
              <a:rPr lang="en"/>
              <a:t>obstacles</a:t>
            </a:r>
            <a:r>
              <a:rPr lang="en"/>
              <a:t> and reach objectives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EX: Player changes </a:t>
            </a:r>
            <a:r>
              <a:rPr lang="en"/>
              <a:t>gravity to </a:t>
            </a:r>
            <a:r>
              <a:rPr lang="en"/>
              <a:t>preserve</a:t>
            </a:r>
            <a:r>
              <a:rPr lang="en"/>
              <a:t> momentum, while changing direction to cross gap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paths may only be accessible with specific gravity orientation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EX: A door could slide open when gravity is flipped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Certain objects in the </a:t>
            </a:r>
            <a:r>
              <a:rPr lang="en"/>
              <a:t>environment</a:t>
            </a:r>
            <a:r>
              <a:rPr lang="en"/>
              <a:t> may react to player gravity changes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EX: Puzzle blocks/</a:t>
            </a:r>
            <a:r>
              <a:rPr lang="en"/>
              <a:t>intractable</a:t>
            </a:r>
            <a:r>
              <a:rPr lang="en"/>
              <a:t> points slide into place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goal is to come up with new ways to test the player’s problem solving skills through coming up with more challenging levels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EX: Including </a:t>
            </a:r>
            <a:r>
              <a:rPr lang="en"/>
              <a:t>unnecessary</a:t>
            </a:r>
            <a:r>
              <a:rPr lang="en"/>
              <a:t> gravity swap tokens to confuse the player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Editor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Gravity-altering mechanics meets sandbox style level editor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user created levels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37" y="2745375"/>
            <a:ext cx="4043376" cy="22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775" y="2240050"/>
            <a:ext cx="1353850" cy="203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3700" y="2114081"/>
            <a:ext cx="1353850" cy="228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v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