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91A759-BFF8-4B5B-9ECE-D93AC303B331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97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76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0384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37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34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783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0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191ED9-F929-4A92-90F9-3C9C84ABBE83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E9748B-ADD6-4C5A-8C2A-A39721276E74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D58-E949-4BCB-829A-BBF80E38D59C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09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1989/04/02/us/fuzzy-computer-theory-how-to-mimic-the-mind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ytimes.com/1989/04/02/us/fuzzy-computer-theory-how-to-mimic-the-min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fuzzy/fuzzy-inference-proce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cipub.com/pdf/ajassp.2011.740.747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escipub.com/pdf/ajassp.2011.740.74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fuzzy/fuzzy-inference-proces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742A-375C-5571-3132-33B553C06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/>
              <a:t>Modelos difusos para sistemas expertos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7A8AE-33B6-F63A-4C4C-27AE35CBD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noProof="0" dirty="0"/>
              <a:t>JOSHUA ISRAEL GÓMEZ LARA</a:t>
            </a:r>
          </a:p>
        </p:txBody>
      </p:sp>
    </p:spTree>
    <p:extLst>
      <p:ext uri="{BB962C8B-B14F-4D97-AF65-F5344CB8AC3E}">
        <p14:creationId xmlns:p14="http://schemas.microsoft.com/office/powerpoint/2010/main" val="421595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18F2-A8FD-16C4-B428-0A8863E0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C0B-8860-4ADA-7DD8-1EDF1584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/>
          <a:lstStyle/>
          <a:p>
            <a:r>
              <a:rPr lang="es-MX" noProof="0" dirty="0"/>
              <a:t>Los modelos difusos se usan cuando los datos son ambiguos.</a:t>
            </a:r>
          </a:p>
          <a:p>
            <a:r>
              <a:rPr lang="es-MX" noProof="0" dirty="0"/>
              <a:t>Esto les da mayor flexibilidad que los modelos convencionales.</a:t>
            </a:r>
          </a:p>
          <a:p>
            <a:r>
              <a:rPr lang="es-MX" noProof="0" dirty="0"/>
              <a:t>En usos cotidianos se encuentran en lavadoras y microondas.</a:t>
            </a:r>
          </a:p>
        </p:txBody>
      </p:sp>
      <p:pic>
        <p:nvPicPr>
          <p:cNvPr id="1026" name="Picture 2" descr="Cómo utilizar los distintos modos de la lavadora | Samsung Perú">
            <a:extLst>
              <a:ext uri="{FF2B5EF4-FFF2-40B4-BE49-F238E27FC236}">
                <a16:creationId xmlns:a16="http://schemas.microsoft.com/office/drawing/2014/main" id="{4503CB90-6506-CCB8-FF3B-D64B4F46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90101"/>
            <a:ext cx="8039100" cy="25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A0601-C07D-BD3A-D9BC-34E0A97CD7FA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 err="1"/>
              <a:t>Pollack</a:t>
            </a:r>
            <a:r>
              <a:rPr lang="es-MX" sz="1200" noProof="0" dirty="0"/>
              <a:t>, A. (2 de abril de 1989). </a:t>
            </a:r>
            <a:r>
              <a:rPr lang="es-MX" sz="1200" i="1" noProof="0" dirty="0"/>
              <a:t>Teoría de Lógica Difusa, Como Imitar la Mente? </a:t>
            </a:r>
            <a:r>
              <a:rPr lang="es-MX" sz="1200" noProof="0" dirty="0"/>
              <a:t>New York Times. </a:t>
            </a:r>
          </a:p>
          <a:p>
            <a:pPr marL="0" indent="0">
              <a:buNone/>
            </a:pPr>
            <a:r>
              <a:rPr lang="es-MX" sz="1200" noProof="0" dirty="0">
                <a:hlinkClick r:id="rId3"/>
              </a:rPr>
              <a:t>https://www.nytimes.com/1989/04/02/us/fuzzy-computer-theory-how-to-mimic-the-mind.html</a:t>
            </a:r>
            <a:endParaRPr lang="es-MX" sz="1200" noProof="0" dirty="0"/>
          </a:p>
          <a:p>
            <a:pPr marL="0" indent="0">
              <a:buNone/>
            </a:pPr>
            <a:endParaRPr lang="es-MX" noProof="0" dirty="0"/>
          </a:p>
          <a:p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6173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1745-31C1-73C4-144D-3B06E50E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140D-5470-E195-51E6-A02F3A46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4BB9-D831-0DAF-2E88-32D91356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/>
          <a:lstStyle/>
          <a:p>
            <a:r>
              <a:rPr lang="es-MX" noProof="0" dirty="0"/>
              <a:t>Los modelos difusos se centran en importancia sobre precisión.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CD8C1-80DD-353F-3F67-D3C7F0E8DABD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 err="1"/>
              <a:t>Pollack</a:t>
            </a:r>
            <a:r>
              <a:rPr lang="es-MX" sz="1200" noProof="0" dirty="0"/>
              <a:t>, A. (2 de abril de 1989). </a:t>
            </a:r>
            <a:r>
              <a:rPr lang="es-MX" sz="1200" i="1" noProof="0" dirty="0"/>
              <a:t>Teoría de Lógica Difusa, Como Imitar la Mente? </a:t>
            </a:r>
            <a:r>
              <a:rPr lang="es-MX" sz="1200" noProof="0" dirty="0"/>
              <a:t>New York Times. </a:t>
            </a:r>
          </a:p>
          <a:p>
            <a:pPr marL="0" indent="0">
              <a:buNone/>
            </a:pPr>
            <a:r>
              <a:rPr lang="es-MX" sz="1200" noProof="0" dirty="0">
                <a:hlinkClick r:id="rId2"/>
              </a:rPr>
              <a:t>https://www.nytimes.com/1989/04/02/us/fuzzy-computer-theory-how-to-mimic-the-mind.html</a:t>
            </a:r>
            <a:endParaRPr lang="es-MX" sz="1200" noProof="0" dirty="0"/>
          </a:p>
          <a:p>
            <a:pPr marL="0" indent="0">
              <a:buNone/>
            </a:pPr>
            <a:endParaRPr lang="es-MX" noProof="0" dirty="0"/>
          </a:p>
          <a:p>
            <a:endParaRPr lang="es-MX" noProof="0" dirty="0"/>
          </a:p>
        </p:txBody>
      </p:sp>
      <p:pic>
        <p:nvPicPr>
          <p:cNvPr id="12" name="Picture 11" descr="A cartoon of a person driving a red car&#10;&#10;AI-generated content may be incorrect.">
            <a:extLst>
              <a:ext uri="{FF2B5EF4-FFF2-40B4-BE49-F238E27FC236}">
                <a16:creationId xmlns:a16="http://schemas.microsoft.com/office/drawing/2014/main" id="{DB093807-28C8-2C69-8E89-0A37D52B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8" y="3237567"/>
            <a:ext cx="4360513" cy="2491721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cartoon of a person driving a red car&#10;&#10;AI-generated content may be incorrect.">
            <a:extLst>
              <a:ext uri="{FF2B5EF4-FFF2-40B4-BE49-F238E27FC236}">
                <a16:creationId xmlns:a16="http://schemas.microsoft.com/office/drawing/2014/main" id="{447017ED-060E-E6F8-A5A4-90E5854F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11" y="3237567"/>
            <a:ext cx="4360513" cy="249172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4773AE-4570-5D5E-8E00-8CC2CB67EDEF}"/>
              </a:ext>
            </a:extLst>
          </p:cNvPr>
          <p:cNvSpPr txBox="1"/>
          <p:nvPr/>
        </p:nvSpPr>
        <p:spPr>
          <a:xfrm>
            <a:off x="1788318" y="3163084"/>
            <a:ext cx="221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/>
              <a:t>(El auto se acerca a 40 km/h a un poste a 20.7 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A66C5-2909-CC9D-13C4-CA2076373006}"/>
              </a:ext>
            </a:extLst>
          </p:cNvPr>
          <p:cNvSpPr txBox="1"/>
          <p:nvPr/>
        </p:nvSpPr>
        <p:spPr>
          <a:xfrm>
            <a:off x="7493609" y="3004378"/>
            <a:ext cx="256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noProof="0" dirty="0"/>
              <a:t>(PELIGRO</a:t>
            </a:r>
          </a:p>
          <a:p>
            <a:pPr algn="ctr"/>
            <a:r>
              <a:rPr lang="es-MX" sz="2400" noProof="0" dirty="0"/>
              <a:t>OBSTRUCCIÓN</a:t>
            </a:r>
          </a:p>
          <a:p>
            <a:pPr algn="ctr"/>
            <a:r>
              <a:rPr lang="es-MX" sz="2400" noProof="0" dirty="0"/>
              <a:t>CERCANA)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EB45-D420-8A53-81AB-7D721B0613BF}"/>
              </a:ext>
            </a:extLst>
          </p:cNvPr>
          <p:cNvSpPr txBox="1"/>
          <p:nvPr/>
        </p:nvSpPr>
        <p:spPr>
          <a:xfrm>
            <a:off x="4988720" y="3822709"/>
            <a:ext cx="2214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noProof="0" dirty="0"/>
              <a:t>VS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B548EB4-1FA8-4E6C-2ED1-179208CDED8D}"/>
              </a:ext>
            </a:extLst>
          </p:cNvPr>
          <p:cNvSpPr/>
          <p:nvPr/>
        </p:nvSpPr>
        <p:spPr>
          <a:xfrm>
            <a:off x="5303973" y="3721495"/>
            <a:ext cx="1811985" cy="8975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037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AC4F-CFE1-160D-C743-D2C077F0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Funcionamiento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A148-E6E5-7600-9A4B-1E831176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noProof="0" dirty="0"/>
              <a:t>Un sistema de control difuso consta de 4 pasos:</a:t>
            </a:r>
          </a:p>
          <a:p>
            <a:pPr marL="342900" lvl="0" indent="-342900" fontAlgn="auto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noProof="0" dirty="0" err="1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Fusificación</a:t>
            </a:r>
            <a:r>
              <a:rPr lang="es-MX" sz="1800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Determina la membresía de los datos en los distintos conjuntos difusos.</a:t>
            </a:r>
          </a:p>
          <a:p>
            <a:pPr marL="342900" lvl="0" indent="-342900" fontAlgn="auto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Evaluación:</a:t>
            </a:r>
            <a:r>
              <a:rPr lang="es-MX" sz="1800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Determina como es que las entradas determinan sus respectivas salidas a través de un conjunto de reglas.</a:t>
            </a:r>
          </a:p>
          <a:p>
            <a:pPr marL="342900" lvl="0" indent="-342900" fontAlgn="auto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Agregación:</a:t>
            </a:r>
            <a:r>
              <a:rPr lang="es-MX" sz="1800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Combina los resultados de las evaluaciones de las reglas en un solo conjunto difuso que representa el resultado en conjunto.</a:t>
            </a:r>
          </a:p>
          <a:p>
            <a:pPr marL="342900" lvl="0" indent="-342900" fontAlgn="auto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noProof="0" dirty="0" err="1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Defusificación</a:t>
            </a:r>
            <a:r>
              <a:rPr lang="es-MX" sz="1800" b="1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1800" noProof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el conjunto agregado y regresa un valor definido.</a:t>
            </a:r>
          </a:p>
          <a:p>
            <a:pPr lvl="1"/>
            <a:endParaRPr lang="es-MX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EC456F-0FA9-1BF6-1C6C-3D3C14B4A223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8464088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/>
              <a:t>Proceso de inferencia difusa, </a:t>
            </a:r>
            <a:r>
              <a:rPr lang="es-MX" sz="1200" noProof="0" dirty="0" err="1"/>
              <a:t>MathWorks</a:t>
            </a:r>
            <a:r>
              <a:rPr lang="es-MX" sz="1200" noProof="0" dirty="0"/>
              <a:t>. </a:t>
            </a:r>
          </a:p>
          <a:p>
            <a:pPr marL="0" indent="0">
              <a:buNone/>
            </a:pPr>
            <a:r>
              <a:rPr lang="es-MX" sz="1200" noProof="0" dirty="0">
                <a:hlinkClick r:id="rId2"/>
              </a:rPr>
              <a:t>https://www.mathworks.com/help/fuzzy/fuzzy-inference-process.html</a:t>
            </a:r>
            <a:endParaRPr lang="es-MX" sz="1200" noProof="0" dirty="0"/>
          </a:p>
          <a:p>
            <a:pPr marL="0" indent="0">
              <a:buNone/>
            </a:pPr>
            <a:endParaRPr lang="es-MX" sz="1200" noProof="0" dirty="0"/>
          </a:p>
          <a:p>
            <a:pPr marL="0" indent="0">
              <a:buNone/>
            </a:pPr>
            <a:endParaRPr lang="es-MX" sz="1200" noProof="0" dirty="0"/>
          </a:p>
        </p:txBody>
      </p:sp>
    </p:spTree>
    <p:extLst>
      <p:ext uri="{BB962C8B-B14F-4D97-AF65-F5344CB8AC3E}">
        <p14:creationId xmlns:p14="http://schemas.microsoft.com/office/powerpoint/2010/main" val="1439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BAF6-7150-3429-B67C-8BC3ADBE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Historia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8BB7-0764-FECD-2DAF-98EC798D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401050" cy="4024125"/>
          </a:xfrm>
        </p:spPr>
        <p:txBody>
          <a:bodyPr/>
          <a:lstStyle/>
          <a:p>
            <a:r>
              <a:rPr lang="es-MX" noProof="0" dirty="0"/>
              <a:t>La lógica difusa fue planteada por </a:t>
            </a:r>
            <a:r>
              <a:rPr lang="es-MX" noProof="0" dirty="0" err="1"/>
              <a:t>Lotfi</a:t>
            </a:r>
            <a:r>
              <a:rPr lang="es-MX" noProof="0" dirty="0"/>
              <a:t> </a:t>
            </a:r>
            <a:r>
              <a:rPr lang="es-MX" noProof="0" dirty="0" err="1"/>
              <a:t>Zadeh</a:t>
            </a:r>
            <a:r>
              <a:rPr lang="es-MX" noProof="0" dirty="0"/>
              <a:t> en 1973.</a:t>
            </a:r>
          </a:p>
          <a:p>
            <a:r>
              <a:rPr lang="es-MX" noProof="0" dirty="0"/>
              <a:t>En 1985 Hitachi planteo usar lógica difusa para controlar trenes.</a:t>
            </a:r>
          </a:p>
          <a:p>
            <a:r>
              <a:rPr lang="es-MX" noProof="0" dirty="0"/>
              <a:t>Probaron sus chips de memoria difusa con un experimento “Péndulo Invertido”</a:t>
            </a:r>
          </a:p>
          <a:p>
            <a:r>
              <a:rPr lang="es-MX" noProof="0" dirty="0"/>
              <a:t>Usaban la distancia y velocidad como entradas para controlar la aceleración y los frenos.</a:t>
            </a:r>
          </a:p>
          <a:p>
            <a:endParaRPr lang="es-MX" noProof="0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C552BFF-B538-F1C6-B59D-14A6136C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1" y="2057401"/>
            <a:ext cx="1720386" cy="41505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827047-B882-17B3-44E0-43E032F4759B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8464088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 err="1"/>
              <a:t>Huzain</a:t>
            </a:r>
            <a:r>
              <a:rPr lang="es-MX" sz="1200" noProof="0" dirty="0"/>
              <a:t>, H. (13 de julio del 2011). </a:t>
            </a:r>
            <a:r>
              <a:rPr lang="es-MX" sz="1200" i="1" noProof="0" dirty="0" err="1"/>
              <a:t>Subway</a:t>
            </a:r>
            <a:r>
              <a:rPr lang="es-MX" sz="1200" i="1" noProof="0" dirty="0"/>
              <a:t> Train </a:t>
            </a:r>
            <a:r>
              <a:rPr lang="es-MX" sz="1200" i="1" noProof="0" dirty="0" err="1"/>
              <a:t>Braking</a:t>
            </a:r>
            <a:r>
              <a:rPr lang="es-MX" sz="1200" i="1" noProof="0" dirty="0"/>
              <a:t> </a:t>
            </a:r>
            <a:r>
              <a:rPr lang="es-MX" sz="1200" i="1" noProof="0" dirty="0" err="1"/>
              <a:t>System</a:t>
            </a:r>
            <a:r>
              <a:rPr lang="es-MX" sz="1200" i="1" noProof="0" dirty="0"/>
              <a:t>: A </a:t>
            </a:r>
            <a:r>
              <a:rPr lang="es-MX" sz="1200" i="1" noProof="0" dirty="0" err="1"/>
              <a:t>Fuzzy</a:t>
            </a:r>
            <a:r>
              <a:rPr lang="es-MX" sz="1200" i="1" noProof="0" dirty="0"/>
              <a:t> </a:t>
            </a:r>
            <a:r>
              <a:rPr lang="es-MX" sz="1200" i="1" noProof="0" dirty="0" err="1"/>
              <a:t>Based</a:t>
            </a:r>
            <a:r>
              <a:rPr lang="es-MX" sz="1200" i="1" noProof="0" dirty="0"/>
              <a:t> Hardware </a:t>
            </a:r>
            <a:r>
              <a:rPr lang="es-MX" sz="1200" i="1" noProof="0" dirty="0" err="1"/>
              <a:t>Approach</a:t>
            </a:r>
            <a:r>
              <a:rPr lang="es-MX" sz="1200" noProof="0" dirty="0"/>
              <a:t>. </a:t>
            </a:r>
            <a:r>
              <a:rPr lang="es-MX" sz="1200" noProof="0" dirty="0" err="1"/>
              <a:t>Science</a:t>
            </a:r>
            <a:r>
              <a:rPr lang="es-MX" sz="1200" noProof="0" dirty="0"/>
              <a:t> </a:t>
            </a:r>
            <a:r>
              <a:rPr lang="es-MX" sz="1200" noProof="0" dirty="0" err="1"/>
              <a:t>Publications</a:t>
            </a:r>
            <a:r>
              <a:rPr lang="es-MX" sz="1200" noProof="0" dirty="0"/>
              <a:t>. Diario Americano de Ciencias Aplicadas. </a:t>
            </a:r>
          </a:p>
          <a:p>
            <a:pPr marL="0" indent="0">
              <a:buNone/>
            </a:pPr>
            <a:r>
              <a:rPr lang="es-MX" sz="1200" noProof="0" dirty="0">
                <a:hlinkClick r:id="rId3"/>
              </a:rPr>
              <a:t>https://thescipub.com/pdf/ajassp.2011.740.747.pdf</a:t>
            </a:r>
            <a:endParaRPr lang="es-MX" sz="1200" noProof="0" dirty="0"/>
          </a:p>
          <a:p>
            <a:pPr marL="0" indent="0">
              <a:buNone/>
            </a:pPr>
            <a:endParaRPr lang="es-MX" noProof="0" dirty="0"/>
          </a:p>
          <a:p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527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06277-63E3-05CA-631F-70E4399B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F92-7304-76E1-0607-957A2DCC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Historia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C665BF-0FC1-009D-970A-4CB799378DDF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8464088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 err="1"/>
              <a:t>Huzain</a:t>
            </a:r>
            <a:r>
              <a:rPr lang="es-MX" sz="1200" noProof="0" dirty="0"/>
              <a:t>, H. (13 de julio del 2011). </a:t>
            </a:r>
            <a:r>
              <a:rPr lang="es-MX" sz="1200" i="1" noProof="0" dirty="0" err="1"/>
              <a:t>Subway</a:t>
            </a:r>
            <a:r>
              <a:rPr lang="es-MX" sz="1200" i="1" noProof="0" dirty="0"/>
              <a:t> Train </a:t>
            </a:r>
            <a:r>
              <a:rPr lang="es-MX" sz="1200" i="1" noProof="0" dirty="0" err="1"/>
              <a:t>Braking</a:t>
            </a:r>
            <a:r>
              <a:rPr lang="es-MX" sz="1200" i="1" noProof="0" dirty="0"/>
              <a:t> </a:t>
            </a:r>
            <a:r>
              <a:rPr lang="es-MX" sz="1200" i="1" noProof="0" dirty="0" err="1"/>
              <a:t>System</a:t>
            </a:r>
            <a:r>
              <a:rPr lang="es-MX" sz="1200" i="1" noProof="0" dirty="0"/>
              <a:t>: A </a:t>
            </a:r>
            <a:r>
              <a:rPr lang="es-MX" sz="1200" i="1" noProof="0" dirty="0" err="1"/>
              <a:t>Fuzzy</a:t>
            </a:r>
            <a:r>
              <a:rPr lang="es-MX" sz="1200" i="1" noProof="0" dirty="0"/>
              <a:t> </a:t>
            </a:r>
            <a:r>
              <a:rPr lang="es-MX" sz="1200" i="1" noProof="0" dirty="0" err="1"/>
              <a:t>Based</a:t>
            </a:r>
            <a:r>
              <a:rPr lang="es-MX" sz="1200" i="1" noProof="0" dirty="0"/>
              <a:t> Hardware </a:t>
            </a:r>
            <a:r>
              <a:rPr lang="es-MX" sz="1200" i="1" noProof="0" dirty="0" err="1"/>
              <a:t>Approach</a:t>
            </a:r>
            <a:r>
              <a:rPr lang="es-MX" sz="1200" noProof="0" dirty="0"/>
              <a:t>. </a:t>
            </a:r>
            <a:r>
              <a:rPr lang="es-MX" sz="1200" noProof="0" dirty="0" err="1"/>
              <a:t>Science</a:t>
            </a:r>
            <a:r>
              <a:rPr lang="es-MX" sz="1200" noProof="0" dirty="0"/>
              <a:t> </a:t>
            </a:r>
            <a:r>
              <a:rPr lang="es-MX" sz="1200" noProof="0" dirty="0" err="1"/>
              <a:t>Publications</a:t>
            </a:r>
            <a:r>
              <a:rPr lang="es-MX" sz="1200" noProof="0" dirty="0"/>
              <a:t>. Diario Americano de Ciencias Aplicadas. </a:t>
            </a:r>
          </a:p>
          <a:p>
            <a:pPr marL="0" indent="0">
              <a:buNone/>
            </a:pPr>
            <a:r>
              <a:rPr lang="es-MX" sz="1200" noProof="0" dirty="0">
                <a:hlinkClick r:id="rId2"/>
              </a:rPr>
              <a:t>https://thescipub.com/pdf/ajassp.2011.740.747.pdf</a:t>
            </a:r>
            <a:endParaRPr lang="es-MX" sz="1200" noProof="0" dirty="0"/>
          </a:p>
          <a:p>
            <a:pPr marL="0" indent="0">
              <a:buNone/>
            </a:pPr>
            <a:endParaRPr lang="es-MX" noProof="0" dirty="0"/>
          </a:p>
          <a:p>
            <a:endParaRPr lang="es-MX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BCFD7-A2CB-A498-6F28-764AC54A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326485"/>
            <a:ext cx="3357563" cy="2790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6A07F-61A6-40DA-FD1C-038C2825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77" y="2600325"/>
            <a:ext cx="806406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bined fuzzy inference diagram for the three-rule basic tipping problem">
            <a:extLst>
              <a:ext uri="{FF2B5EF4-FFF2-40B4-BE49-F238E27FC236}">
                <a16:creationId xmlns:a16="http://schemas.microsoft.com/office/drawing/2014/main" id="{4D353913-3F67-AD95-51ED-06C1E1B1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37" y="425054"/>
            <a:ext cx="6689525" cy="5475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8A641-51A8-0D36-40BE-1C41732B0F20}"/>
              </a:ext>
            </a:extLst>
          </p:cNvPr>
          <p:cNvSpPr txBox="1">
            <a:spLocks/>
          </p:cNvSpPr>
          <p:nvPr/>
        </p:nvSpPr>
        <p:spPr>
          <a:xfrm>
            <a:off x="685800" y="6093627"/>
            <a:ext cx="8464088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noProof="0" dirty="0"/>
              <a:t>Proceso de inferencia difusa, </a:t>
            </a:r>
            <a:r>
              <a:rPr lang="es-MX" sz="1200" noProof="0" dirty="0" err="1"/>
              <a:t>MathWorks</a:t>
            </a:r>
            <a:r>
              <a:rPr lang="es-MX" sz="1200" noProof="0" dirty="0"/>
              <a:t>. </a:t>
            </a:r>
          </a:p>
          <a:p>
            <a:pPr marL="0" indent="0">
              <a:buNone/>
            </a:pPr>
            <a:r>
              <a:rPr lang="es-MX" sz="1200" noProof="0" dirty="0">
                <a:hlinkClick r:id="rId3"/>
              </a:rPr>
              <a:t>https://www.mathworks.com/help/fuzzy/fuzzy-inference-process.html</a:t>
            </a:r>
            <a:endParaRPr lang="es-MX" sz="1200" noProof="0" dirty="0"/>
          </a:p>
          <a:p>
            <a:pPr marL="0" indent="0">
              <a:buNone/>
            </a:pPr>
            <a:endParaRPr lang="es-MX" sz="1200" noProof="0" dirty="0"/>
          </a:p>
          <a:p>
            <a:pPr marL="0" indent="0">
              <a:buNone/>
            </a:pPr>
            <a:endParaRPr lang="es-MX" sz="1200" noProof="0" dirty="0"/>
          </a:p>
        </p:txBody>
      </p:sp>
    </p:spTree>
    <p:extLst>
      <p:ext uri="{BB962C8B-B14F-4D97-AF65-F5344CB8AC3E}">
        <p14:creationId xmlns:p14="http://schemas.microsoft.com/office/powerpoint/2010/main" val="31174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59C7-90A7-D6CD-6706-7613866E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33DD-6065-A5DA-82D3-36C592F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Los sistemas de control difusos han visto más y más uso por su versatilidad y robustez.</a:t>
            </a:r>
          </a:p>
          <a:p>
            <a:r>
              <a:rPr lang="es-MX" noProof="0" dirty="0"/>
              <a:t>Tanto en sistemas controlados por humanos o por IA permiten prescindir de información precisa.</a:t>
            </a:r>
          </a:p>
        </p:txBody>
      </p:sp>
    </p:spTree>
    <p:extLst>
      <p:ext uri="{BB962C8B-B14F-4D97-AF65-F5344CB8AC3E}">
        <p14:creationId xmlns:p14="http://schemas.microsoft.com/office/powerpoint/2010/main" val="1672412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452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Century Gothic</vt:lpstr>
      <vt:lpstr>Symbol</vt:lpstr>
      <vt:lpstr>Vapor Trail</vt:lpstr>
      <vt:lpstr>Modelos difusos para sistemas expertos</vt:lpstr>
      <vt:lpstr>introducción</vt:lpstr>
      <vt:lpstr>introducción</vt:lpstr>
      <vt:lpstr>Funcionamiento</vt:lpstr>
      <vt:lpstr>Historia</vt:lpstr>
      <vt:lpstr>Historia</vt:lpstr>
      <vt:lpstr>PowerPoint Presentation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ISRAEL GOMEZ LARA</dc:creator>
  <cp:lastModifiedBy>JOSHUA ISRAEL GOMEZ LARA</cp:lastModifiedBy>
  <cp:revision>2</cp:revision>
  <dcterms:created xsi:type="dcterms:W3CDTF">2025-02-11T01:58:57Z</dcterms:created>
  <dcterms:modified xsi:type="dcterms:W3CDTF">2025-02-11T02:32:40Z</dcterms:modified>
</cp:coreProperties>
</file>