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56" r:id="rId5"/>
    <p:sldId id="288" r:id="rId6"/>
    <p:sldId id="289" r:id="rId7"/>
    <p:sldId id="287" r:id="rId8"/>
    <p:sldId id="290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Joshua Miranda</a:t>
            </a:r>
            <a:endParaRPr dirty="0"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526971" y="12643955"/>
            <a:ext cx="16433075" cy="3998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627569_2880x1920.jpg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96267730_2880x1920.jpg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17931575_1991x1322.jpg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hf hd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98AE0F-CCFC-457C-BD69-FABA85100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4" b="8970"/>
          <a:stretch/>
        </p:blipFill>
        <p:spPr>
          <a:xfrm>
            <a:off x="0" y="2200275"/>
            <a:ext cx="24384000" cy="9315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698349-A2F1-438F-879D-121FAC016125}"/>
              </a:ext>
            </a:extLst>
          </p:cNvPr>
          <p:cNvSpPr/>
          <p:nvPr/>
        </p:nvSpPr>
        <p:spPr>
          <a:xfrm>
            <a:off x="1647825" y="4124289"/>
            <a:ext cx="21088350" cy="5467422"/>
          </a:xfrm>
          <a:prstGeom prst="rect">
            <a:avLst/>
          </a:prstGeom>
          <a:solidFill>
            <a:schemeClr val="bg1">
              <a:alpha val="8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33FED-48A6-497F-AA8F-2802C9E94643}"/>
              </a:ext>
            </a:extLst>
          </p:cNvPr>
          <p:cNvSpPr txBox="1"/>
          <p:nvPr/>
        </p:nvSpPr>
        <p:spPr>
          <a:xfrm>
            <a:off x="14801850" y="9791633"/>
            <a:ext cx="837565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5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  <p:sp>
        <p:nvSpPr>
          <p:cNvPr id="10" name="Practice Programs">
            <a:extLst>
              <a:ext uri="{FF2B5EF4-FFF2-40B4-BE49-F238E27FC236}">
                <a16:creationId xmlns:a16="http://schemas.microsoft.com/office/drawing/2014/main" id="{3E2083E4-590B-4B9A-83B0-36A3EA390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4442915"/>
            <a:ext cx="21971000" cy="272940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9700" dirty="0"/>
              <a:t>Spam Classifier using NLP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E7846F-CC16-4D20-BBBA-2C86A534C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2956"/>
            <a:ext cx="24384000" cy="89300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698349-A2F1-438F-879D-121FAC016125}"/>
              </a:ext>
            </a:extLst>
          </p:cNvPr>
          <p:cNvSpPr/>
          <p:nvPr/>
        </p:nvSpPr>
        <p:spPr>
          <a:xfrm>
            <a:off x="1647825" y="3726389"/>
            <a:ext cx="21088350" cy="5467422"/>
          </a:xfrm>
          <a:prstGeom prst="rect">
            <a:avLst/>
          </a:prstGeom>
          <a:solidFill>
            <a:schemeClr val="bg1">
              <a:alpha val="8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33FED-48A6-497F-AA8F-2802C9E94643}"/>
              </a:ext>
            </a:extLst>
          </p:cNvPr>
          <p:cNvSpPr txBox="1"/>
          <p:nvPr/>
        </p:nvSpPr>
        <p:spPr>
          <a:xfrm>
            <a:off x="14801850" y="9791633"/>
            <a:ext cx="837565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5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  <p:sp>
        <p:nvSpPr>
          <p:cNvPr id="10" name="Practice Programs">
            <a:extLst>
              <a:ext uri="{FF2B5EF4-FFF2-40B4-BE49-F238E27FC236}">
                <a16:creationId xmlns:a16="http://schemas.microsoft.com/office/drawing/2014/main" id="{3E2083E4-590B-4B9A-83B0-36A3EA390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4442916"/>
            <a:ext cx="21971000" cy="329875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9700" dirty="0"/>
              <a:t>Real Time Sign Language Detection using Image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8521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0F73DA-CEEA-4A35-BCE2-1F417BD09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8837"/>
            <a:ext cx="24384000" cy="9458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698349-A2F1-438F-879D-121FAC016125}"/>
              </a:ext>
            </a:extLst>
          </p:cNvPr>
          <p:cNvSpPr/>
          <p:nvPr/>
        </p:nvSpPr>
        <p:spPr>
          <a:xfrm>
            <a:off x="1427162" y="4124289"/>
            <a:ext cx="21529675" cy="5467422"/>
          </a:xfrm>
          <a:prstGeom prst="rect">
            <a:avLst/>
          </a:prstGeom>
          <a:solidFill>
            <a:schemeClr val="bg1">
              <a:alpha val="8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33FED-48A6-497F-AA8F-2802C9E94643}"/>
              </a:ext>
            </a:extLst>
          </p:cNvPr>
          <p:cNvSpPr txBox="1"/>
          <p:nvPr/>
        </p:nvSpPr>
        <p:spPr>
          <a:xfrm>
            <a:off x="14801850" y="9791633"/>
            <a:ext cx="837565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5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  <p:sp>
        <p:nvSpPr>
          <p:cNvPr id="10" name="Practice Programs">
            <a:extLst>
              <a:ext uri="{FF2B5EF4-FFF2-40B4-BE49-F238E27FC236}">
                <a16:creationId xmlns:a16="http://schemas.microsoft.com/office/drawing/2014/main" id="{3E2083E4-590B-4B9A-83B0-36A3EA390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4442916"/>
            <a:ext cx="21971000" cy="329875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9700" dirty="0"/>
              <a:t>Music Analysis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296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40AD0A-1E00-4928-B5FB-4FEA78FA9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1506"/>
            <a:ext cx="24384000" cy="7977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698349-A2F1-438F-879D-121FAC016125}"/>
              </a:ext>
            </a:extLst>
          </p:cNvPr>
          <p:cNvSpPr/>
          <p:nvPr/>
        </p:nvSpPr>
        <p:spPr>
          <a:xfrm>
            <a:off x="1647825" y="3726389"/>
            <a:ext cx="21088350" cy="5467422"/>
          </a:xfrm>
          <a:prstGeom prst="rect">
            <a:avLst/>
          </a:prstGeom>
          <a:solidFill>
            <a:schemeClr val="bg1">
              <a:alpha val="8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33FED-48A6-497F-AA8F-2802C9E94643}"/>
              </a:ext>
            </a:extLst>
          </p:cNvPr>
          <p:cNvSpPr txBox="1"/>
          <p:nvPr/>
        </p:nvSpPr>
        <p:spPr>
          <a:xfrm>
            <a:off x="14801850" y="9791633"/>
            <a:ext cx="837565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5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  <p:sp>
        <p:nvSpPr>
          <p:cNvPr id="10" name="Practice Programs">
            <a:extLst>
              <a:ext uri="{FF2B5EF4-FFF2-40B4-BE49-F238E27FC236}">
                <a16:creationId xmlns:a16="http://schemas.microsoft.com/office/drawing/2014/main" id="{3E2083E4-590B-4B9A-83B0-36A3EA390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4442916"/>
            <a:ext cx="21971000" cy="329875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9700" dirty="0"/>
              <a:t>Automated Attendance System using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78328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39FC87-D62E-4964-971C-343D0B5B1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68"/>
            <a:ext cx="24384000" cy="10096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698349-A2F1-438F-879D-121FAC016125}"/>
              </a:ext>
            </a:extLst>
          </p:cNvPr>
          <p:cNvSpPr/>
          <p:nvPr/>
        </p:nvSpPr>
        <p:spPr>
          <a:xfrm>
            <a:off x="1427162" y="4124289"/>
            <a:ext cx="21529675" cy="5467422"/>
          </a:xfrm>
          <a:prstGeom prst="rect">
            <a:avLst/>
          </a:prstGeom>
          <a:solidFill>
            <a:schemeClr val="bg1">
              <a:alpha val="8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33FED-48A6-497F-AA8F-2802C9E94643}"/>
              </a:ext>
            </a:extLst>
          </p:cNvPr>
          <p:cNvSpPr txBox="1"/>
          <p:nvPr/>
        </p:nvSpPr>
        <p:spPr>
          <a:xfrm>
            <a:off x="14801850" y="9791633"/>
            <a:ext cx="837565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5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  <p:sp>
        <p:nvSpPr>
          <p:cNvPr id="10" name="Practice Programs">
            <a:extLst>
              <a:ext uri="{FF2B5EF4-FFF2-40B4-BE49-F238E27FC236}">
                <a16:creationId xmlns:a16="http://schemas.microsoft.com/office/drawing/2014/main" id="{3E2083E4-590B-4B9A-83B0-36A3EA390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4442916"/>
            <a:ext cx="21971000" cy="329875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9700" dirty="0"/>
              <a:t>Visualizations in Tableau</a:t>
            </a:r>
          </a:p>
        </p:txBody>
      </p:sp>
    </p:spTree>
    <p:extLst>
      <p:ext uri="{BB962C8B-B14F-4D97-AF65-F5344CB8AC3E}">
        <p14:creationId xmlns:p14="http://schemas.microsoft.com/office/powerpoint/2010/main" val="201213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4AACE3911CC94EAFDB846ACB297885" ma:contentTypeVersion="2" ma:contentTypeDescription="Create a new document." ma:contentTypeScope="" ma:versionID="7ef13028fbddef6b5acdd2e63075a7e2">
  <xsd:schema xmlns:xsd="http://www.w3.org/2001/XMLSchema" xmlns:xs="http://www.w3.org/2001/XMLSchema" xmlns:p="http://schemas.microsoft.com/office/2006/metadata/properties" xmlns:ns2="b4f17542-b954-45ee-9b5b-01201ab44521" targetNamespace="http://schemas.microsoft.com/office/2006/metadata/properties" ma:root="true" ma:fieldsID="86e6635a2e0862b7d6a273776c973a6b" ns2:_="">
    <xsd:import namespace="b4f17542-b954-45ee-9b5b-01201ab445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f17542-b954-45ee-9b5b-01201ab445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0285C0-A457-4D35-9FDA-EDDD5C0C44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685C9B-61FB-4819-B6B9-47BA8BEC9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f17542-b954-45ee-9b5b-01201ab445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E91D60-B991-4DA5-850B-5452F876E47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30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Helvetica Neue</vt:lpstr>
      <vt:lpstr>Helvetica Neue Medium</vt:lpstr>
      <vt:lpstr>30_BasicColor</vt:lpstr>
      <vt:lpstr>Spam Classifier using NLP</vt:lpstr>
      <vt:lpstr>Real Time Sign Language Detection using Image Processing </vt:lpstr>
      <vt:lpstr>Music Analysis and Recommendation</vt:lpstr>
      <vt:lpstr>Automated Attendance System using Face Recognition</vt:lpstr>
      <vt:lpstr>Visualizations in Tableau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Josh</dc:creator>
  <cp:lastModifiedBy>Joshua Miranda</cp:lastModifiedBy>
  <cp:revision>34</cp:revision>
  <dcterms:modified xsi:type="dcterms:W3CDTF">2021-07-07T15:45:53Z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0x010100A04AACE3911CC94EAFDB846ACB297885</vt:lpwstr>
  </property>
</Properties>
</file>