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5DC89-3970-42A1-8767-6D4F7EAA3593}" v="73" dt="2025-04-08T06:46:0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2D-Platformer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alibri"/>
                <a:ea typeface="Calibri"/>
                <a:cs typeface="Calibri"/>
              </a:rPr>
              <a:t>Von Luis, Fjodor, Johannes und Jonas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19748-5221-A6D5-EFAB-0273F85A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Überblick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B0EFC-B3F0-8D4C-7AC7-44DC9C3D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Calibri"/>
                <a:ea typeface="Calibri"/>
                <a:cs typeface="Calibri"/>
              </a:rPr>
              <a:t>Fertiges Projekt</a:t>
            </a:r>
            <a:endParaRPr lang="de-DE" dirty="0"/>
          </a:p>
          <a:p>
            <a:r>
              <a:rPr lang="de-DE" dirty="0">
                <a:latin typeface="Calibri"/>
                <a:ea typeface="Calibri"/>
                <a:cs typeface="Calibri"/>
              </a:rPr>
              <a:t>Code</a:t>
            </a:r>
            <a:endParaRPr lang="de-DE" dirty="0"/>
          </a:p>
          <a:p>
            <a:r>
              <a:rPr lang="de-DE" dirty="0">
                <a:latin typeface="Calibri"/>
                <a:ea typeface="Calibri"/>
                <a:cs typeface="Calibri"/>
              </a:rPr>
              <a:t>Probleme</a:t>
            </a:r>
            <a:endParaRPr lang="de-DE" dirty="0"/>
          </a:p>
          <a:p>
            <a:r>
              <a:rPr lang="de-DE" dirty="0">
                <a:latin typeface="Calibri"/>
                <a:ea typeface="Calibri"/>
                <a:cs typeface="Calibri"/>
              </a:rPr>
              <a:t>Ausblick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7F19B-D233-F4E2-AAA6-C391A46E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Fertiges Projekt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72D7C-805E-A774-605A-168FD968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dirty="0">
                <a:latin typeface="Arial"/>
                <a:cs typeface="Arial"/>
              </a:rPr>
              <a:t>•</a:t>
            </a:r>
            <a:r>
              <a:rPr lang="de-DE" dirty="0" err="1">
                <a:latin typeface="Calibri"/>
                <a:ea typeface="Calibri"/>
                <a:cs typeface="Calibri"/>
              </a:rPr>
              <a:t>TileMap</a:t>
            </a:r>
            <a:endParaRPr lang="de-DE" err="1"/>
          </a:p>
          <a:p>
            <a:pPr>
              <a:buNone/>
            </a:pPr>
            <a:r>
              <a:rPr lang="de-DE" dirty="0">
                <a:latin typeface="Arial"/>
                <a:cs typeface="Arial"/>
              </a:rPr>
              <a:t>•</a:t>
            </a:r>
            <a:r>
              <a:rPr lang="de-DE" dirty="0">
                <a:latin typeface="Calibri"/>
                <a:ea typeface="Calibri"/>
                <a:cs typeface="Calibri"/>
              </a:rPr>
              <a:t>Movement</a:t>
            </a:r>
            <a:endParaRPr lang="de-DE" sz="2000"/>
          </a:p>
          <a:p>
            <a:pPr>
              <a:buNone/>
            </a:pPr>
            <a:r>
              <a:rPr lang="de-DE" sz="2000" dirty="0">
                <a:latin typeface="Arial"/>
                <a:cs typeface="Arial"/>
              </a:rPr>
              <a:t> •</a:t>
            </a:r>
            <a:r>
              <a:rPr lang="de-DE" sz="2000" dirty="0">
                <a:latin typeface="Calibri"/>
                <a:ea typeface="Calibri"/>
                <a:cs typeface="Calibri"/>
              </a:rPr>
              <a:t>Double Jump</a:t>
            </a:r>
            <a:endParaRPr lang="de-DE" sz="2000"/>
          </a:p>
          <a:p>
            <a:pPr>
              <a:buNone/>
            </a:pPr>
            <a:r>
              <a:rPr lang="de-DE" sz="2000" dirty="0">
                <a:latin typeface="Arial"/>
                <a:cs typeface="Arial"/>
              </a:rPr>
              <a:t> •</a:t>
            </a:r>
            <a:r>
              <a:rPr lang="de-DE" sz="2000" dirty="0">
                <a:latin typeface="Calibri"/>
                <a:ea typeface="Calibri"/>
                <a:cs typeface="Calibri"/>
              </a:rPr>
              <a:t>Dash</a:t>
            </a:r>
            <a:endParaRPr lang="de-DE" sz="2000"/>
          </a:p>
          <a:p>
            <a:pPr>
              <a:buNone/>
            </a:pPr>
            <a:r>
              <a:rPr lang="de-DE" sz="2000" dirty="0">
                <a:latin typeface="Arial"/>
                <a:cs typeface="Arial"/>
              </a:rPr>
              <a:t> •</a:t>
            </a:r>
            <a:r>
              <a:rPr lang="de-DE" sz="2000" dirty="0">
                <a:latin typeface="Calibri"/>
                <a:ea typeface="Calibri"/>
                <a:cs typeface="Calibri"/>
              </a:rPr>
              <a:t>Dodge</a:t>
            </a:r>
            <a:endParaRPr lang="de-DE" sz="2000"/>
          </a:p>
          <a:p>
            <a:pPr>
              <a:buNone/>
            </a:pPr>
            <a:r>
              <a:rPr lang="de-DE" sz="2000" dirty="0">
                <a:latin typeface="Arial"/>
                <a:cs typeface="Arial"/>
              </a:rPr>
              <a:t> •</a:t>
            </a:r>
            <a:r>
              <a:rPr lang="de-DE" sz="2000" dirty="0">
                <a:latin typeface="Calibri"/>
                <a:ea typeface="Calibri"/>
                <a:cs typeface="Calibri"/>
              </a:rPr>
              <a:t>Wall Jump/Slide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83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6E21C-0F18-0CBA-216B-C316540D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Code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A7C5D-12C1-7736-7BE6-B7EF276A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0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77658-DC5F-C8F1-603A-B7956117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>
                <a:latin typeface="Calibri Light"/>
                <a:ea typeface="Calibri Light"/>
                <a:cs typeface="Calibri Light"/>
              </a:rPr>
              <a:t>Probleme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C9EC5-C3A3-DE5D-29EA-B9124691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dirty="0">
                <a:latin typeface="Arial"/>
                <a:cs typeface="Arial"/>
              </a:rPr>
              <a:t>•</a:t>
            </a:r>
            <a:r>
              <a:rPr lang="de-DE" dirty="0" err="1">
                <a:latin typeface="Calibri"/>
                <a:ea typeface="Calibri"/>
                <a:cs typeface="Calibri"/>
              </a:rPr>
              <a:t>Damaging</a:t>
            </a:r>
            <a:endParaRPr lang="de-DE" err="1"/>
          </a:p>
          <a:p>
            <a:pPr>
              <a:buNone/>
            </a:pPr>
            <a:r>
              <a:rPr lang="de-DE" dirty="0">
                <a:latin typeface="Arial"/>
                <a:cs typeface="Arial"/>
              </a:rPr>
              <a:t>•</a:t>
            </a:r>
            <a:r>
              <a:rPr lang="de-DE" dirty="0">
                <a:latin typeface="Calibri"/>
                <a:ea typeface="Calibri"/>
                <a:cs typeface="Calibri"/>
              </a:rPr>
              <a:t>Wall Jumps / </a:t>
            </a:r>
            <a:r>
              <a:rPr lang="de-DE" dirty="0" err="1">
                <a:latin typeface="Calibri"/>
                <a:ea typeface="Calibri"/>
                <a:cs typeface="Calibri"/>
              </a:rPr>
              <a:t>Sliding</a:t>
            </a:r>
            <a:endParaRPr lang="de-DE" err="1"/>
          </a:p>
          <a:p>
            <a:pPr>
              <a:buNone/>
            </a:pPr>
            <a:r>
              <a:rPr lang="de-DE" dirty="0">
                <a:latin typeface="Arial"/>
                <a:cs typeface="Arial"/>
              </a:rPr>
              <a:t>•</a:t>
            </a:r>
            <a:r>
              <a:rPr lang="de-DE" dirty="0" err="1">
                <a:latin typeface="Calibri"/>
                <a:ea typeface="Calibri"/>
                <a:cs typeface="Calibri"/>
              </a:rPr>
              <a:t>TileMap</a:t>
            </a:r>
            <a:r>
              <a:rPr lang="de-DE" dirty="0">
                <a:latin typeface="Calibri"/>
                <a:ea typeface="Calibri"/>
                <a:cs typeface="Calibri"/>
              </a:rPr>
              <a:t> (</a:t>
            </a:r>
            <a:r>
              <a:rPr lang="de-DE" dirty="0" err="1">
                <a:latin typeface="Calibri"/>
                <a:ea typeface="Calibri"/>
                <a:cs typeface="Calibri"/>
              </a:rPr>
              <a:t>Collision</a:t>
            </a:r>
            <a:r>
              <a:rPr lang="de-DE" dirty="0">
                <a:latin typeface="Calibri"/>
                <a:ea typeface="Calibri"/>
                <a:cs typeface="Calibri"/>
              </a:rPr>
              <a:t>)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91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D3C09-9936-3F10-1C9F-B053EE35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Ausblick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5A178-9B6C-E9DD-8E50-9F79CF1B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7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173D-1F73-117E-7A0A-828FF30AD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Calibri Light"/>
                <a:ea typeface="Calibri Light"/>
                <a:cs typeface="Calibri Light"/>
              </a:rPr>
              <a:t>Danke für Ihre Aufmerksamkeit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F67D7-072B-6383-A57F-9D69C876F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:3</a:t>
            </a:r>
          </a:p>
        </p:txBody>
      </p:sp>
    </p:spTree>
    <p:extLst>
      <p:ext uri="{BB962C8B-B14F-4D97-AF65-F5344CB8AC3E}">
        <p14:creationId xmlns:p14="http://schemas.microsoft.com/office/powerpoint/2010/main" val="6462165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2D-Platformer</vt:lpstr>
      <vt:lpstr>Überblick</vt:lpstr>
      <vt:lpstr>Fertiges Projekt</vt:lpstr>
      <vt:lpstr>Code</vt:lpstr>
      <vt:lpstr>Probleme</vt:lpstr>
      <vt:lpstr>Ausblick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2025-04-08T06:34:42Z</dcterms:created>
  <dcterms:modified xsi:type="dcterms:W3CDTF">2025-04-08T06:54:56Z</dcterms:modified>
</cp:coreProperties>
</file>