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9" r:id="rId3"/>
    <p:sldId id="268" r:id="rId4"/>
    <p:sldId id="275" r:id="rId5"/>
    <p:sldId id="270" r:id="rId6"/>
    <p:sldId id="276" r:id="rId7"/>
    <p:sldId id="277" r:id="rId8"/>
    <p:sldId id="272" r:id="rId9"/>
    <p:sldId id="271"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9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A3DB-9190-4437-AA16-64279573F9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AD1707-7E4E-429B-A6F0-2A188E9AC4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42FB06-1901-4249-B8C6-579D5A941870}"/>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5" name="Footer Placeholder 4">
            <a:extLst>
              <a:ext uri="{FF2B5EF4-FFF2-40B4-BE49-F238E27FC236}">
                <a16:creationId xmlns:a16="http://schemas.microsoft.com/office/drawing/2014/main" id="{0994E971-94E7-4155-BF6C-0BB20C86B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25C2B-8247-48D5-B50C-3EDD3A45FCAE}"/>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115484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FF7E-FA76-4FE3-9204-B3FB30505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ECD14B-5EED-4E05-BCBE-1933EA1A7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AEDD0-7B44-4353-84EA-A59929B78045}"/>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5" name="Footer Placeholder 4">
            <a:extLst>
              <a:ext uri="{FF2B5EF4-FFF2-40B4-BE49-F238E27FC236}">
                <a16:creationId xmlns:a16="http://schemas.microsoft.com/office/drawing/2014/main" id="{D2AB0FD3-F53A-4CE5-A90C-0A999C0C8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4893E-19F7-4276-97B8-8F24AF642ECB}"/>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339474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B963D-CA79-493A-A55A-611A701365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13B26A-4B30-4D60-BEF8-1257C754AB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622B9-DDBF-4497-85A7-FB12E032FD43}"/>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5" name="Footer Placeholder 4">
            <a:extLst>
              <a:ext uri="{FF2B5EF4-FFF2-40B4-BE49-F238E27FC236}">
                <a16:creationId xmlns:a16="http://schemas.microsoft.com/office/drawing/2014/main" id="{D37FBD17-E8C5-4746-9E93-CD6A1B384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2CAE0-0DF8-4C5D-8DAD-690D9377EC97}"/>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250176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3A4E-C906-4B3C-A489-6A0B8E721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56029-6654-433A-BEF9-F73A08E74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64946-C52D-40D2-853A-E49B8A92F4E8}"/>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5" name="Footer Placeholder 4">
            <a:extLst>
              <a:ext uri="{FF2B5EF4-FFF2-40B4-BE49-F238E27FC236}">
                <a16:creationId xmlns:a16="http://schemas.microsoft.com/office/drawing/2014/main" id="{BE330363-D04E-4ED4-A054-99CC9976F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2A3B1-75B8-4248-BC1A-CC4C730FBD9C}"/>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205806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59EA-F15A-4358-BF87-DEB5254407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EBCCA7-221E-405D-B46A-E8365DA11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C47F9-E7CB-4B07-BA52-1DF543324C9C}"/>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5" name="Footer Placeholder 4">
            <a:extLst>
              <a:ext uri="{FF2B5EF4-FFF2-40B4-BE49-F238E27FC236}">
                <a16:creationId xmlns:a16="http://schemas.microsoft.com/office/drawing/2014/main" id="{7B6B0CA0-5AF1-49A7-AADB-54F1CAF83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6BEC3-FB0E-4DF1-97FD-9DC66D6B35FE}"/>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294179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817A-298B-46C1-B659-846B89B08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6E444-16B1-4F91-A0F6-DEDAC689B9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1D26F-3345-4AF8-89F6-CACE7F074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850D0D-AA6F-4B7B-9835-9E3FBBD2AB1A}"/>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6" name="Footer Placeholder 5">
            <a:extLst>
              <a:ext uri="{FF2B5EF4-FFF2-40B4-BE49-F238E27FC236}">
                <a16:creationId xmlns:a16="http://schemas.microsoft.com/office/drawing/2014/main" id="{0425DAE1-7AF2-4C69-9AC1-4CF103243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C646B-23C2-484F-99D2-3C6C5AECC674}"/>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289377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0C26-E592-4CF4-8E58-EFD651DD5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9392C-7EA1-4FB9-A30C-7FF0E1004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25598-E46B-4DEF-8EA4-F7C8DF7EF1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DAB93-671A-4915-BBDD-C0FC9191C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3A5E2-A943-4B14-A6E3-8A48F5AE04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F325AA-5221-4B08-BC5E-0F92E1745158}"/>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8" name="Footer Placeholder 7">
            <a:extLst>
              <a:ext uri="{FF2B5EF4-FFF2-40B4-BE49-F238E27FC236}">
                <a16:creationId xmlns:a16="http://schemas.microsoft.com/office/drawing/2014/main" id="{5307CB59-2E06-4325-87A0-326DAF7923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A7C97C-C85F-4CB4-A257-C2A985E28886}"/>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388089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4FCC-80F9-4E1E-A187-DE448E9176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DA72B-010C-43BA-AF74-BAB13759B9C4}"/>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4" name="Footer Placeholder 3">
            <a:extLst>
              <a:ext uri="{FF2B5EF4-FFF2-40B4-BE49-F238E27FC236}">
                <a16:creationId xmlns:a16="http://schemas.microsoft.com/office/drawing/2014/main" id="{537D7165-83DF-4F71-BB08-EDD7A7F7DA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7F3187-29BF-41E0-8111-7F99FE202E54}"/>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383223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47F8C-99B8-4F60-BBB7-D0C3C6CAF4BF}"/>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3" name="Footer Placeholder 2">
            <a:extLst>
              <a:ext uri="{FF2B5EF4-FFF2-40B4-BE49-F238E27FC236}">
                <a16:creationId xmlns:a16="http://schemas.microsoft.com/office/drawing/2014/main" id="{D7CC770A-F0C9-4F78-8EC6-2588B98A07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D7F83A-15BB-4480-B35F-F0E0F610638F}"/>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417833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F2CA-DF79-4D58-9B06-2EB73085A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F2748D-A302-4F38-B803-983C09D94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76C0A-2641-474E-A984-F74DEC45E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14C29-EBCF-4E3F-BC48-011C0F978172}"/>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6" name="Footer Placeholder 5">
            <a:extLst>
              <a:ext uri="{FF2B5EF4-FFF2-40B4-BE49-F238E27FC236}">
                <a16:creationId xmlns:a16="http://schemas.microsoft.com/office/drawing/2014/main" id="{A77A489A-0CD6-4097-8F9E-F85EA388F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EBFEE-ADC6-4624-BE75-54A2221FEA26}"/>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137145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CC71-5D59-4DA6-84DA-212C8193C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CD452A-A574-4B22-9AA7-E4ABC1775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E1EB7-0EA9-4C46-B7E3-F1F709EEB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93999-1FC8-42F4-BB6C-7B5EA6698F72}"/>
              </a:ext>
            </a:extLst>
          </p:cNvPr>
          <p:cNvSpPr>
            <a:spLocks noGrp="1"/>
          </p:cNvSpPr>
          <p:nvPr>
            <p:ph type="dt" sz="half" idx="10"/>
          </p:nvPr>
        </p:nvSpPr>
        <p:spPr/>
        <p:txBody>
          <a:bodyPr/>
          <a:lstStyle/>
          <a:p>
            <a:fld id="{34B9BD90-CBAE-40AA-BF90-40D9C639D616}" type="datetimeFigureOut">
              <a:rPr lang="en-US" smtClean="0"/>
              <a:t>2/4/2022</a:t>
            </a:fld>
            <a:endParaRPr lang="en-US"/>
          </a:p>
        </p:txBody>
      </p:sp>
      <p:sp>
        <p:nvSpPr>
          <p:cNvPr id="6" name="Footer Placeholder 5">
            <a:extLst>
              <a:ext uri="{FF2B5EF4-FFF2-40B4-BE49-F238E27FC236}">
                <a16:creationId xmlns:a16="http://schemas.microsoft.com/office/drawing/2014/main" id="{15071292-19D6-4387-97E3-3DF56EEF2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4250A-23A0-436D-B7A4-161E7EAF408A}"/>
              </a:ext>
            </a:extLst>
          </p:cNvPr>
          <p:cNvSpPr>
            <a:spLocks noGrp="1"/>
          </p:cNvSpPr>
          <p:nvPr>
            <p:ph type="sldNum" sz="quarter" idx="12"/>
          </p:nvPr>
        </p:nvSpPr>
        <p:spPr/>
        <p:txBody>
          <a:bodyPr/>
          <a:lstStyle/>
          <a:p>
            <a:fld id="{517D8045-542D-4C84-9BE5-A53ACB4EE308}" type="slidenum">
              <a:rPr lang="en-US" smtClean="0"/>
              <a:t>‹#›</a:t>
            </a:fld>
            <a:endParaRPr lang="en-US"/>
          </a:p>
        </p:txBody>
      </p:sp>
    </p:spTree>
    <p:extLst>
      <p:ext uri="{BB962C8B-B14F-4D97-AF65-F5344CB8AC3E}">
        <p14:creationId xmlns:p14="http://schemas.microsoft.com/office/powerpoint/2010/main" val="134190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72AAC8-DC27-4D2A-973C-ABAFFE982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C57D7C-B128-44A6-9ED2-E3CC10F03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BC15E-55FD-468C-BE5C-1B6CF6EFD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9BD90-CBAE-40AA-BF90-40D9C639D616}" type="datetimeFigureOut">
              <a:rPr lang="en-US" smtClean="0"/>
              <a:t>2/4/2022</a:t>
            </a:fld>
            <a:endParaRPr lang="en-US"/>
          </a:p>
        </p:txBody>
      </p:sp>
      <p:sp>
        <p:nvSpPr>
          <p:cNvPr id="5" name="Footer Placeholder 4">
            <a:extLst>
              <a:ext uri="{FF2B5EF4-FFF2-40B4-BE49-F238E27FC236}">
                <a16:creationId xmlns:a16="http://schemas.microsoft.com/office/drawing/2014/main" id="{86543537-E9CA-4AA2-A16F-357346E3A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D15E72-30AB-487A-9B48-E2D244FE1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D8045-542D-4C84-9BE5-A53ACB4EE308}" type="slidenum">
              <a:rPr lang="en-US" smtClean="0"/>
              <a:t>‹#›</a:t>
            </a:fld>
            <a:endParaRPr lang="en-US"/>
          </a:p>
        </p:txBody>
      </p:sp>
    </p:spTree>
    <p:extLst>
      <p:ext uri="{BB962C8B-B14F-4D97-AF65-F5344CB8AC3E}">
        <p14:creationId xmlns:p14="http://schemas.microsoft.com/office/powerpoint/2010/main" val="5854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68032" y="1975800"/>
            <a:ext cx="7278915" cy="723275"/>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Team Cult</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909273" y="3247472"/>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Value, Growth and Welfare</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10032136" cy="6858000"/>
            <a:chOff x="491575" y="0"/>
            <a:chExt cx="10032136"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73725" y="3119507"/>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10059128" cy="6858000"/>
            <a:chOff x="491575" y="0"/>
            <a:chExt cx="10059128"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200717" y="3170568"/>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a:extLst>
              <a:ext uri="{FF2B5EF4-FFF2-40B4-BE49-F238E27FC236}">
                <a16:creationId xmlns:a16="http://schemas.microsoft.com/office/drawing/2014/main" id="{BE8FADE7-5D32-410A-A514-EBA4D18E520D}"/>
              </a:ext>
            </a:extLst>
          </p:cNvPr>
          <p:cNvGrpSpPr/>
          <p:nvPr/>
        </p:nvGrpSpPr>
        <p:grpSpPr>
          <a:xfrm>
            <a:off x="522514" y="3966907"/>
            <a:ext cx="2336800" cy="1082467"/>
            <a:chOff x="979714" y="4445001"/>
            <a:chExt cx="2336800" cy="1082467"/>
          </a:xfrm>
        </p:grpSpPr>
        <p:sp>
          <p:nvSpPr>
            <p:cNvPr id="34" name="TextBox 33">
              <a:extLst>
                <a:ext uri="{FF2B5EF4-FFF2-40B4-BE49-F238E27FC236}">
                  <a16:creationId xmlns:a16="http://schemas.microsoft.com/office/drawing/2014/main" id="{78855102-5892-4791-81C6-1D3099286A62}"/>
                </a:ext>
              </a:extLst>
            </p:cNvPr>
            <p:cNvSpPr txBox="1"/>
            <p:nvPr/>
          </p:nvSpPr>
          <p:spPr>
            <a:xfrm>
              <a:off x="979714" y="4445001"/>
              <a:ext cx="2336800" cy="584775"/>
            </a:xfrm>
            <a:prstGeom prst="rect">
              <a:avLst/>
            </a:prstGeom>
            <a:noFill/>
          </p:spPr>
          <p:txBody>
            <a:bodyPr wrap="square" rtlCol="0">
              <a:spAutoFit/>
            </a:bodyPr>
            <a:lstStyle/>
            <a:p>
              <a:pPr algn="ctr"/>
              <a:r>
                <a:rPr lang="en-US" sz="3200" b="1" dirty="0">
                  <a:solidFill>
                    <a:srgbClr val="03A1A4"/>
                  </a:solidFill>
                  <a:latin typeface="Tw Cen MT" panose="020B0602020104020603" pitchFamily="34" charset="0"/>
                </a:rPr>
                <a:t>FACEBOOK</a:t>
              </a:r>
            </a:p>
          </p:txBody>
        </p:sp>
        <p:sp>
          <p:nvSpPr>
            <p:cNvPr id="35" name="TextBox 34">
              <a:extLst>
                <a:ext uri="{FF2B5EF4-FFF2-40B4-BE49-F238E27FC236}">
                  <a16:creationId xmlns:a16="http://schemas.microsoft.com/office/drawing/2014/main" id="{22001AFB-5833-4302-85EB-700F4F764C00}"/>
                </a:ext>
              </a:extLst>
            </p:cNvPr>
            <p:cNvSpPr txBox="1"/>
            <p:nvPr/>
          </p:nvSpPr>
          <p:spPr>
            <a:xfrm>
              <a:off x="97971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grpSp>
        <p:nvGrpSpPr>
          <p:cNvPr id="36" name="Group 35">
            <a:extLst>
              <a:ext uri="{FF2B5EF4-FFF2-40B4-BE49-F238E27FC236}">
                <a16:creationId xmlns:a16="http://schemas.microsoft.com/office/drawing/2014/main" id="{FD82C6EF-E9DE-4923-8019-398DA581487A}"/>
              </a:ext>
            </a:extLst>
          </p:cNvPr>
          <p:cNvGrpSpPr/>
          <p:nvPr/>
        </p:nvGrpSpPr>
        <p:grpSpPr>
          <a:xfrm>
            <a:off x="3172584" y="3966907"/>
            <a:ext cx="2336800" cy="1082467"/>
            <a:chOff x="3629784" y="4445001"/>
            <a:chExt cx="2336800" cy="1082467"/>
          </a:xfrm>
        </p:grpSpPr>
        <p:sp>
          <p:nvSpPr>
            <p:cNvPr id="37" name="TextBox 36">
              <a:extLst>
                <a:ext uri="{FF2B5EF4-FFF2-40B4-BE49-F238E27FC236}">
                  <a16:creationId xmlns:a16="http://schemas.microsoft.com/office/drawing/2014/main" id="{DAC3DF4E-CC11-4211-B94C-CFD06DD21505}"/>
                </a:ext>
              </a:extLst>
            </p:cNvPr>
            <p:cNvSpPr txBox="1"/>
            <p:nvPr/>
          </p:nvSpPr>
          <p:spPr>
            <a:xfrm>
              <a:off x="3629784" y="4445001"/>
              <a:ext cx="2336800" cy="584775"/>
            </a:xfrm>
            <a:prstGeom prst="rect">
              <a:avLst/>
            </a:prstGeom>
            <a:noFill/>
          </p:spPr>
          <p:txBody>
            <a:bodyPr wrap="square" rtlCol="0">
              <a:spAutoFit/>
            </a:bodyPr>
            <a:lstStyle/>
            <a:p>
              <a:pPr algn="ctr"/>
              <a:r>
                <a:rPr lang="en-US" sz="3200" b="1" dirty="0">
                  <a:solidFill>
                    <a:srgbClr val="EF3078"/>
                  </a:solidFill>
                  <a:latin typeface="Tw Cen MT" panose="020B0602020104020603" pitchFamily="34" charset="0"/>
                </a:rPr>
                <a:t>GOOGLE</a:t>
              </a:r>
            </a:p>
          </p:txBody>
        </p:sp>
        <p:sp>
          <p:nvSpPr>
            <p:cNvPr id="38" name="TextBox 37">
              <a:extLst>
                <a:ext uri="{FF2B5EF4-FFF2-40B4-BE49-F238E27FC236}">
                  <a16:creationId xmlns:a16="http://schemas.microsoft.com/office/drawing/2014/main" id="{547D5A51-0B28-44B2-9458-2EC47846B480}"/>
                </a:ext>
              </a:extLst>
            </p:cNvPr>
            <p:cNvSpPr txBox="1"/>
            <p:nvPr/>
          </p:nvSpPr>
          <p:spPr>
            <a:xfrm>
              <a:off x="362978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
        <p:nvSpPr>
          <p:cNvPr id="40" name="TextBox 39">
            <a:extLst>
              <a:ext uri="{FF2B5EF4-FFF2-40B4-BE49-F238E27FC236}">
                <a16:creationId xmlns:a16="http://schemas.microsoft.com/office/drawing/2014/main" id="{76D3A4AD-1059-4193-95F4-99D7FB3C3390}"/>
              </a:ext>
            </a:extLst>
          </p:cNvPr>
          <p:cNvSpPr txBox="1"/>
          <p:nvPr/>
        </p:nvSpPr>
        <p:spPr>
          <a:xfrm>
            <a:off x="5822654" y="3966907"/>
            <a:ext cx="2336800" cy="707886"/>
          </a:xfrm>
          <a:prstGeom prst="rect">
            <a:avLst/>
          </a:prstGeom>
          <a:noFill/>
        </p:spPr>
        <p:txBody>
          <a:bodyPr wrap="square" rtlCol="0">
            <a:spAutoFit/>
          </a:bodyPr>
          <a:lstStyle/>
          <a:p>
            <a:pPr algn="ctr"/>
            <a:r>
              <a:rPr lang="en-US" sz="2000" b="1" dirty="0">
                <a:solidFill>
                  <a:srgbClr val="92D050"/>
                </a:solidFill>
                <a:latin typeface="Tw Cen MT" panose="020B0602020104020603" pitchFamily="34" charset="0"/>
              </a:rPr>
              <a:t>NEPAL TOURISM BOARD</a:t>
            </a:r>
          </a:p>
        </p:txBody>
      </p:sp>
      <p:grpSp>
        <p:nvGrpSpPr>
          <p:cNvPr id="42" name="Group 41">
            <a:extLst>
              <a:ext uri="{FF2B5EF4-FFF2-40B4-BE49-F238E27FC236}">
                <a16:creationId xmlns:a16="http://schemas.microsoft.com/office/drawing/2014/main" id="{6C36A51F-32BC-47D1-9A81-487036B42B97}"/>
              </a:ext>
            </a:extLst>
          </p:cNvPr>
          <p:cNvGrpSpPr/>
          <p:nvPr/>
        </p:nvGrpSpPr>
        <p:grpSpPr>
          <a:xfrm>
            <a:off x="3488948" y="1829596"/>
            <a:ext cx="1802532" cy="1802532"/>
            <a:chOff x="3753155" y="2209800"/>
            <a:chExt cx="2090058" cy="2090058"/>
          </a:xfrm>
          <a:solidFill>
            <a:schemeClr val="tx1">
              <a:lumMod val="75000"/>
              <a:lumOff val="25000"/>
            </a:schemeClr>
          </a:solidFill>
        </p:grpSpPr>
        <p:sp>
          <p:nvSpPr>
            <p:cNvPr id="43" name="Oval 42">
              <a:extLst>
                <a:ext uri="{FF2B5EF4-FFF2-40B4-BE49-F238E27FC236}">
                  <a16:creationId xmlns:a16="http://schemas.microsoft.com/office/drawing/2014/main" id="{4759DD56-9161-4A22-8660-0AAFD5155B24}"/>
                </a:ext>
              </a:extLst>
            </p:cNvPr>
            <p:cNvSpPr/>
            <p:nvPr/>
          </p:nvSpPr>
          <p:spPr>
            <a:xfrm>
              <a:off x="3753155" y="2209800"/>
              <a:ext cx="2090058" cy="20900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9B542F8B-7358-4AD5-9F27-D4CDC72363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68362" y="2537726"/>
              <a:ext cx="1287532" cy="1356052"/>
            </a:xfrm>
            <a:prstGeom prst="rect">
              <a:avLst/>
            </a:prstGeom>
            <a:grpFill/>
          </p:spPr>
        </p:pic>
      </p:grpSp>
      <p:grpSp>
        <p:nvGrpSpPr>
          <p:cNvPr id="45" name="Group 44">
            <a:extLst>
              <a:ext uri="{FF2B5EF4-FFF2-40B4-BE49-F238E27FC236}">
                <a16:creationId xmlns:a16="http://schemas.microsoft.com/office/drawing/2014/main" id="{37A792EE-2433-4D86-A7D5-1FB0D3F9E4D8}"/>
              </a:ext>
            </a:extLst>
          </p:cNvPr>
          <p:cNvGrpSpPr/>
          <p:nvPr/>
        </p:nvGrpSpPr>
        <p:grpSpPr>
          <a:xfrm>
            <a:off x="6031940" y="1869839"/>
            <a:ext cx="1819879" cy="1813793"/>
            <a:chOff x="6396209" y="2209798"/>
            <a:chExt cx="2097074" cy="2090061"/>
          </a:xfrm>
        </p:grpSpPr>
        <p:sp>
          <p:nvSpPr>
            <p:cNvPr id="46" name="Oval 45">
              <a:extLst>
                <a:ext uri="{FF2B5EF4-FFF2-40B4-BE49-F238E27FC236}">
                  <a16:creationId xmlns:a16="http://schemas.microsoft.com/office/drawing/2014/main" id="{5A516301-84E4-4DC6-A056-8024955CA570}"/>
                </a:ext>
              </a:extLst>
            </p:cNvPr>
            <p:cNvSpPr/>
            <p:nvPr/>
          </p:nvSpPr>
          <p:spPr>
            <a:xfrm>
              <a:off x="6403225" y="2209801"/>
              <a:ext cx="2090058" cy="209005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C90A6E8F-8715-4A45-8091-41BC89D6203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96209" y="2209798"/>
              <a:ext cx="2053837" cy="2030712"/>
            </a:xfrm>
            <a:prstGeom prst="ellipse">
              <a:avLst/>
            </a:prstGeom>
            <a:ln>
              <a:noFill/>
            </a:ln>
            <a:effectLst>
              <a:softEdge rad="112500"/>
            </a:effectLst>
          </p:spPr>
        </p:pic>
      </p:grpSp>
      <p:grpSp>
        <p:nvGrpSpPr>
          <p:cNvPr id="48" name="Group 47">
            <a:extLst>
              <a:ext uri="{FF2B5EF4-FFF2-40B4-BE49-F238E27FC236}">
                <a16:creationId xmlns:a16="http://schemas.microsoft.com/office/drawing/2014/main" id="{081CAD7B-D8C7-4ACB-BAAD-C11ECF75DF45}"/>
              </a:ext>
            </a:extLst>
          </p:cNvPr>
          <p:cNvGrpSpPr/>
          <p:nvPr/>
        </p:nvGrpSpPr>
        <p:grpSpPr>
          <a:xfrm>
            <a:off x="789648" y="1875469"/>
            <a:ext cx="1802532" cy="1802532"/>
            <a:chOff x="1103085" y="2209800"/>
            <a:chExt cx="2090058" cy="2090058"/>
          </a:xfrm>
        </p:grpSpPr>
        <p:sp>
          <p:nvSpPr>
            <p:cNvPr id="49" name="Oval 48">
              <a:extLst>
                <a:ext uri="{FF2B5EF4-FFF2-40B4-BE49-F238E27FC236}">
                  <a16:creationId xmlns:a16="http://schemas.microsoft.com/office/drawing/2014/main" id="{F64BCF60-284B-4512-A374-E284A563EFB1}"/>
                </a:ext>
              </a:extLst>
            </p:cNvPr>
            <p:cNvSpPr/>
            <p:nvPr/>
          </p:nvSpPr>
          <p:spPr>
            <a:xfrm>
              <a:off x="1103085" y="2209800"/>
              <a:ext cx="2090058" cy="2090058"/>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D88307B7-2C0C-4003-9659-402583C1B4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4348" y="2611063"/>
              <a:ext cx="1287532" cy="1287532"/>
            </a:xfrm>
            <a:prstGeom prst="rect">
              <a:avLst/>
            </a:prstGeom>
          </p:spPr>
        </p:pic>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500" fill="hold"/>
                                        <p:tgtEl>
                                          <p:spTgt spid="42"/>
                                        </p:tgtEl>
                                        <p:attrNameLst>
                                          <p:attrName>ppt_w</p:attrName>
                                        </p:attrNameLst>
                                      </p:cBhvr>
                                      <p:tavLst>
                                        <p:tav tm="0">
                                          <p:val>
                                            <p:fltVal val="0"/>
                                          </p:val>
                                        </p:tav>
                                        <p:tav tm="100000">
                                          <p:val>
                                            <p:strVal val="#ppt_w"/>
                                          </p:val>
                                        </p:tav>
                                      </p:tavLst>
                                    </p:anim>
                                    <p:anim calcmode="lin" valueType="num">
                                      <p:cBhvr>
                                        <p:cTn id="20" dur="500" fill="hold"/>
                                        <p:tgtEl>
                                          <p:spTgt spid="42"/>
                                        </p:tgtEl>
                                        <p:attrNameLst>
                                          <p:attrName>ppt_h</p:attrName>
                                        </p:attrNameLst>
                                      </p:cBhvr>
                                      <p:tavLst>
                                        <p:tav tm="0">
                                          <p:val>
                                            <p:fltVal val="0"/>
                                          </p:val>
                                        </p:tav>
                                        <p:tav tm="100000">
                                          <p:val>
                                            <p:strVal val="#ppt_h"/>
                                          </p:val>
                                        </p:tav>
                                      </p:tavLst>
                                    </p:anim>
                                    <p:animEffect transition="in" filter="fade">
                                      <p:cBhvr>
                                        <p:cTn id="21" dur="500"/>
                                        <p:tgtEl>
                                          <p:spTgt spid="42"/>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anim calcmode="lin" valueType="num">
                                      <p:cBhvr>
                                        <p:cTn id="26" dur="500" fill="hold"/>
                                        <p:tgtEl>
                                          <p:spTgt spid="36"/>
                                        </p:tgtEl>
                                        <p:attrNameLst>
                                          <p:attrName>ppt_x</p:attrName>
                                        </p:attrNameLst>
                                      </p:cBhvr>
                                      <p:tavLst>
                                        <p:tav tm="0">
                                          <p:val>
                                            <p:strVal val="#ppt_x"/>
                                          </p:val>
                                        </p:tav>
                                        <p:tav tm="100000">
                                          <p:val>
                                            <p:strVal val="#ppt_x"/>
                                          </p:val>
                                        </p:tav>
                                      </p:tavLst>
                                    </p:anim>
                                    <p:anim calcmode="lin" valueType="num">
                                      <p:cBhvr>
                                        <p:cTn id="27" dur="500" fill="hold"/>
                                        <p:tgtEl>
                                          <p:spTgt spid="3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500" fill="hold"/>
                                        <p:tgtEl>
                                          <p:spTgt spid="45"/>
                                        </p:tgtEl>
                                        <p:attrNameLst>
                                          <p:attrName>ppt_w</p:attrName>
                                        </p:attrNameLst>
                                      </p:cBhvr>
                                      <p:tavLst>
                                        <p:tav tm="0">
                                          <p:val>
                                            <p:fltVal val="0"/>
                                          </p:val>
                                        </p:tav>
                                        <p:tav tm="100000">
                                          <p:val>
                                            <p:strVal val="#ppt_w"/>
                                          </p:val>
                                        </p:tav>
                                      </p:tavLst>
                                    </p:anim>
                                    <p:anim calcmode="lin" valueType="num">
                                      <p:cBhvr>
                                        <p:cTn id="32" dur="500" fill="hold"/>
                                        <p:tgtEl>
                                          <p:spTgt spid="45"/>
                                        </p:tgtEl>
                                        <p:attrNameLst>
                                          <p:attrName>ppt_h</p:attrName>
                                        </p:attrNameLst>
                                      </p:cBhvr>
                                      <p:tavLst>
                                        <p:tav tm="0">
                                          <p:val>
                                            <p:fltVal val="0"/>
                                          </p:val>
                                        </p:tav>
                                        <p:tav tm="100000">
                                          <p:val>
                                            <p:strVal val="#ppt_h"/>
                                          </p:val>
                                        </p:tav>
                                      </p:tavLst>
                                    </p:anim>
                                    <p:animEffect transition="in" filter="fade">
                                      <p:cBhvr>
                                        <p:cTn id="33" dur="5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10060459" cy="6858000"/>
            <a:chOff x="491575" y="0"/>
            <a:chExt cx="10060459"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202048" y="3158828"/>
              <a:ext cx="1992086" cy="707886"/>
            </a:xfrm>
            <a:prstGeom prst="rect">
              <a:avLst/>
            </a:prstGeom>
            <a:noFill/>
          </p:spPr>
          <p:txBody>
            <a:bodyPr wrap="square" rtlCol="0">
              <a:spAutoFit/>
            </a:bodyPr>
            <a:lstStyle/>
            <a:p>
              <a:pPr algn="ctr"/>
              <a:r>
                <a:rPr lang="en-US" sz="2000" b="1" dirty="0" err="1">
                  <a:solidFill>
                    <a:srgbClr val="F0EEF0"/>
                  </a:solidFill>
                  <a:latin typeface="Tw Cen MT" panose="020B0602020104020603" pitchFamily="34" charset="0"/>
                </a:rPr>
                <a:t>Solutipns</a:t>
              </a:r>
              <a:r>
                <a:rPr lang="en-US" sz="2000" b="1" dirty="0">
                  <a:solidFill>
                    <a:srgbClr val="F0EEF0"/>
                  </a:solidFill>
                  <a:latin typeface="Tw Cen MT" panose="020B0602020104020603" pitchFamily="34" charset="0"/>
                </a:rPr>
                <a:t> and model</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a:extLst>
              <a:ext uri="{FF2B5EF4-FFF2-40B4-BE49-F238E27FC236}">
                <a16:creationId xmlns:a16="http://schemas.microsoft.com/office/drawing/2014/main" id="{183EA2CA-A17F-4A6A-AC3E-6F8757F77880}"/>
              </a:ext>
            </a:extLst>
          </p:cNvPr>
          <p:cNvGrpSpPr/>
          <p:nvPr/>
        </p:nvGrpSpPr>
        <p:grpSpPr>
          <a:xfrm>
            <a:off x="7976170" y="1491437"/>
            <a:ext cx="1805441" cy="1894017"/>
            <a:chOff x="6381342" y="2182683"/>
            <a:chExt cx="1805441" cy="1894017"/>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56165" y="2237412"/>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0" name="Group 99">
            <a:extLst>
              <a:ext uri="{FF2B5EF4-FFF2-40B4-BE49-F238E27FC236}">
                <a16:creationId xmlns:a16="http://schemas.microsoft.com/office/drawing/2014/main" id="{12310FCA-56F2-4778-94B7-C1B5FD53AE20}"/>
              </a:ext>
            </a:extLst>
          </p:cNvPr>
          <p:cNvGrpSpPr/>
          <p:nvPr/>
        </p:nvGrpSpPr>
        <p:grpSpPr>
          <a:xfrm>
            <a:off x="5479293" y="1491437"/>
            <a:ext cx="1805441" cy="1894017"/>
            <a:chOff x="3884465" y="2182683"/>
            <a:chExt cx="1805441" cy="1894017"/>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26249" y="2237412"/>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id="{A87830BE-EEF7-4034-8ABE-3212DB467DB4}"/>
              </a:ext>
            </a:extLst>
          </p:cNvPr>
          <p:cNvGrpSpPr/>
          <p:nvPr/>
        </p:nvGrpSpPr>
        <p:grpSpPr>
          <a:xfrm>
            <a:off x="2982416" y="1491437"/>
            <a:ext cx="1805441" cy="1894017"/>
            <a:chOff x="1387588" y="2182683"/>
            <a:chExt cx="1805441" cy="1894017"/>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5D8301A0-49D9-41A5-A227-2E35458E6401}"/>
                </a:ext>
              </a:extLst>
            </p:cNvPr>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68358" y="221162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8D94F991-2744-4D5C-BE57-A0C261539D2C}"/>
              </a:ext>
            </a:extLst>
          </p:cNvPr>
          <p:cNvGrpSpPr/>
          <p:nvPr/>
        </p:nvGrpSpPr>
        <p:grpSpPr>
          <a:xfrm>
            <a:off x="2887279" y="3131739"/>
            <a:ext cx="1971114" cy="1169552"/>
            <a:chOff x="1292451" y="3822985"/>
            <a:chExt cx="1971114" cy="1169552"/>
          </a:xfrm>
        </p:grpSpPr>
        <p:sp>
          <p:nvSpPr>
            <p:cNvPr id="115" name="TextBox 114">
              <a:extLst>
                <a:ext uri="{FF2B5EF4-FFF2-40B4-BE49-F238E27FC236}">
                  <a16:creationId xmlns:a16="http://schemas.microsoft.com/office/drawing/2014/main" id="{8721CE74-40AC-4223-B129-B3A270C7429B}"/>
                </a:ext>
              </a:extLst>
            </p:cNvPr>
            <p:cNvSpPr txBox="1"/>
            <p:nvPr/>
          </p:nvSpPr>
          <p:spPr>
            <a:xfrm>
              <a:off x="1292451" y="3822985"/>
              <a:ext cx="1971114" cy="584775"/>
            </a:xfrm>
            <a:prstGeom prst="rect">
              <a:avLst/>
            </a:prstGeom>
            <a:noFill/>
          </p:spPr>
          <p:txBody>
            <a:bodyPr wrap="square" rtlCol="0">
              <a:spAutoFit/>
            </a:bodyPr>
            <a:lstStyle/>
            <a:p>
              <a:pPr algn="ctr"/>
              <a:r>
                <a:rPr lang="en-US" sz="1600" b="1" dirty="0">
                  <a:solidFill>
                    <a:srgbClr val="FF5969"/>
                  </a:solidFill>
                  <a:latin typeface="Tw Cen MT" panose="020B0602020104020603" pitchFamily="34" charset="0"/>
                </a:rPr>
                <a:t>UNPREPARED CIRCUMSTANCES</a:t>
              </a:r>
            </a:p>
          </p:txBody>
        </p:sp>
        <p:sp>
          <p:nvSpPr>
            <p:cNvPr id="116" name="TextBox 115">
              <a:extLst>
                <a:ext uri="{FF2B5EF4-FFF2-40B4-BE49-F238E27FC236}">
                  <a16:creationId xmlns:a16="http://schemas.microsoft.com/office/drawing/2014/main" id="{FC94FF53-E358-452A-A5CE-3296318ABBE9}"/>
                </a:ext>
              </a:extLst>
            </p:cNvPr>
            <p:cNvSpPr txBox="1"/>
            <p:nvPr/>
          </p:nvSpPr>
          <p:spPr>
            <a:xfrm>
              <a:off x="1484654" y="4469317"/>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Here Add Some Own Text of Yours</a:t>
              </a:r>
            </a:p>
          </p:txBody>
        </p:sp>
      </p:grpSp>
      <p:grpSp>
        <p:nvGrpSpPr>
          <p:cNvPr id="117" name="Group 116">
            <a:extLst>
              <a:ext uri="{FF2B5EF4-FFF2-40B4-BE49-F238E27FC236}">
                <a16:creationId xmlns:a16="http://schemas.microsoft.com/office/drawing/2014/main" id="{860A9D1F-EDAE-418D-A3C8-F8109A2B052A}"/>
              </a:ext>
            </a:extLst>
          </p:cNvPr>
          <p:cNvGrpSpPr/>
          <p:nvPr/>
        </p:nvGrpSpPr>
        <p:grpSpPr>
          <a:xfrm>
            <a:off x="5558781" y="3146196"/>
            <a:ext cx="1605303" cy="1155224"/>
            <a:chOff x="3963953" y="3837442"/>
            <a:chExt cx="1605303" cy="1155224"/>
          </a:xfrm>
        </p:grpSpPr>
        <p:sp>
          <p:nvSpPr>
            <p:cNvPr id="118" name="TextBox 117">
              <a:extLst>
                <a:ext uri="{FF2B5EF4-FFF2-40B4-BE49-F238E27FC236}">
                  <a16:creationId xmlns:a16="http://schemas.microsoft.com/office/drawing/2014/main" id="{91705BAF-DCDA-4FDC-8DA1-1FBA870AE5C8}"/>
                </a:ext>
              </a:extLst>
            </p:cNvPr>
            <p:cNvSpPr txBox="1"/>
            <p:nvPr/>
          </p:nvSpPr>
          <p:spPr>
            <a:xfrm>
              <a:off x="3977674" y="3837442"/>
              <a:ext cx="1591582" cy="646331"/>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UNOPTIMIZED INDUSTRY</a:t>
              </a:r>
            </a:p>
          </p:txBody>
        </p:sp>
        <p:sp>
          <p:nvSpPr>
            <p:cNvPr id="119" name="TextBox 118">
              <a:extLst>
                <a:ext uri="{FF2B5EF4-FFF2-40B4-BE49-F238E27FC236}">
                  <a16:creationId xmlns:a16="http://schemas.microsoft.com/office/drawing/2014/main" id="{BBD17202-B0A7-4912-9A5D-8F55518824B3}"/>
                </a:ext>
              </a:extLst>
            </p:cNvPr>
            <p:cNvSpPr txBox="1"/>
            <p:nvPr/>
          </p:nvSpPr>
          <p:spPr>
            <a:xfrm>
              <a:off x="3963953" y="4469446"/>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Here Add Some Own Text of Yours</a:t>
              </a:r>
            </a:p>
          </p:txBody>
        </p:sp>
      </p:grpSp>
      <p:grpSp>
        <p:nvGrpSpPr>
          <p:cNvPr id="120" name="Group 119">
            <a:extLst>
              <a:ext uri="{FF2B5EF4-FFF2-40B4-BE49-F238E27FC236}">
                <a16:creationId xmlns:a16="http://schemas.microsoft.com/office/drawing/2014/main" id="{1F66AC79-730F-4E07-974E-4F08542F2C4A}"/>
              </a:ext>
            </a:extLst>
          </p:cNvPr>
          <p:cNvGrpSpPr/>
          <p:nvPr/>
        </p:nvGrpSpPr>
        <p:grpSpPr>
          <a:xfrm>
            <a:off x="8084703" y="3207751"/>
            <a:ext cx="1622516" cy="1093540"/>
            <a:chOff x="6489875" y="3898997"/>
            <a:chExt cx="1622516" cy="1093540"/>
          </a:xfrm>
        </p:grpSpPr>
        <p:sp>
          <p:nvSpPr>
            <p:cNvPr id="121" name="TextBox 120">
              <a:extLst>
                <a:ext uri="{FF2B5EF4-FFF2-40B4-BE49-F238E27FC236}">
                  <a16:creationId xmlns:a16="http://schemas.microsoft.com/office/drawing/2014/main" id="{D025EBC6-5731-4D97-B58C-0E0C20D47817}"/>
                </a:ext>
              </a:extLst>
            </p:cNvPr>
            <p:cNvSpPr txBox="1"/>
            <p:nvPr/>
          </p:nvSpPr>
          <p:spPr>
            <a:xfrm>
              <a:off x="6489875" y="3898997"/>
              <a:ext cx="1591582" cy="523220"/>
            </a:xfrm>
            <a:prstGeom prst="rect">
              <a:avLst/>
            </a:prstGeom>
            <a:noFill/>
          </p:spPr>
          <p:txBody>
            <a:bodyPr wrap="square" rtlCol="0">
              <a:spAutoFit/>
            </a:bodyPr>
            <a:lstStyle/>
            <a:p>
              <a:pPr algn="ctr"/>
              <a:r>
                <a:rPr lang="en-US" sz="1400" b="1" dirty="0">
                  <a:solidFill>
                    <a:srgbClr val="FEC630"/>
                  </a:solidFill>
                  <a:latin typeface="Tw Cen MT" panose="020B0602020104020603" pitchFamily="34" charset="0"/>
                </a:rPr>
                <a:t>HOTEL BOOKINGS AND GUIDES</a:t>
              </a:r>
            </a:p>
          </p:txBody>
        </p:sp>
        <p:sp>
          <p:nvSpPr>
            <p:cNvPr id="122" name="TextBox 121">
              <a:extLst>
                <a:ext uri="{FF2B5EF4-FFF2-40B4-BE49-F238E27FC236}">
                  <a16:creationId xmlns:a16="http://schemas.microsoft.com/office/drawing/2014/main" id="{B38973E8-8FEC-48EF-89C3-A1086AD31515}"/>
                </a:ext>
              </a:extLst>
            </p:cNvPr>
            <p:cNvSpPr txBox="1"/>
            <p:nvPr/>
          </p:nvSpPr>
          <p:spPr>
            <a:xfrm>
              <a:off x="6520809" y="4469317"/>
              <a:ext cx="1591582" cy="523220"/>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Here Add Some Own Text of Yours</a:t>
              </a:r>
            </a:p>
          </p:txBody>
        </p:sp>
      </p:gr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anim calcmode="lin" valueType="num">
                                      <p:cBhvr>
                                        <p:cTn id="8" dur="500" fill="hold"/>
                                        <p:tgtEl>
                                          <p:spTgt spid="108"/>
                                        </p:tgtEl>
                                        <p:attrNameLst>
                                          <p:attrName>ppt_x</p:attrName>
                                        </p:attrNameLst>
                                      </p:cBhvr>
                                      <p:tavLst>
                                        <p:tav tm="0">
                                          <p:val>
                                            <p:strVal val="#ppt_x"/>
                                          </p:val>
                                        </p:tav>
                                        <p:tav tm="100000">
                                          <p:val>
                                            <p:strVal val="#ppt_x"/>
                                          </p:val>
                                        </p:tav>
                                      </p:tavLst>
                                    </p:anim>
                                    <p:anim calcmode="lin" valueType="num">
                                      <p:cBhvr>
                                        <p:cTn id="9" dur="500" fill="hold"/>
                                        <p:tgtEl>
                                          <p:spTgt spid="10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anim calcmode="lin" valueType="num">
                                      <p:cBhvr>
                                        <p:cTn id="14" dur="500" fill="hold"/>
                                        <p:tgtEl>
                                          <p:spTgt spid="104"/>
                                        </p:tgtEl>
                                        <p:attrNameLst>
                                          <p:attrName>ppt_x</p:attrName>
                                        </p:attrNameLst>
                                      </p:cBhvr>
                                      <p:tavLst>
                                        <p:tav tm="0">
                                          <p:val>
                                            <p:strVal val="#ppt_x"/>
                                          </p:val>
                                        </p:tav>
                                        <p:tav tm="100000">
                                          <p:val>
                                            <p:strVal val="#ppt_x"/>
                                          </p:val>
                                        </p:tav>
                                      </p:tavLst>
                                    </p:anim>
                                    <p:anim calcmode="lin" valueType="num">
                                      <p:cBhvr>
                                        <p:cTn id="15" dur="500" fill="hold"/>
                                        <p:tgtEl>
                                          <p:spTgt spid="10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anim calcmode="lin" valueType="num">
                                      <p:cBhvr>
                                        <p:cTn id="31" dur="500" fill="hold"/>
                                        <p:tgtEl>
                                          <p:spTgt spid="109"/>
                                        </p:tgtEl>
                                        <p:attrNameLst>
                                          <p:attrName>ppt_x</p:attrName>
                                        </p:attrNameLst>
                                      </p:cBhvr>
                                      <p:tavLst>
                                        <p:tav tm="0">
                                          <p:val>
                                            <p:strVal val="#ppt_x"/>
                                          </p:val>
                                        </p:tav>
                                        <p:tav tm="100000">
                                          <p:val>
                                            <p:strVal val="#ppt_x"/>
                                          </p:val>
                                        </p:tav>
                                      </p:tavLst>
                                    </p:anim>
                                    <p:anim calcmode="lin" valueType="num">
                                      <p:cBhvr>
                                        <p:cTn id="32" dur="500" fill="hold"/>
                                        <p:tgtEl>
                                          <p:spTgt spid="10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500"/>
                                        <p:tgtEl>
                                          <p:spTgt spid="100"/>
                                        </p:tgtEl>
                                      </p:cBhvr>
                                    </p:animEffect>
                                    <p:anim calcmode="lin" valueType="num">
                                      <p:cBhvr>
                                        <p:cTn id="37" dur="500" fill="hold"/>
                                        <p:tgtEl>
                                          <p:spTgt spid="100"/>
                                        </p:tgtEl>
                                        <p:attrNameLst>
                                          <p:attrName>ppt_x</p:attrName>
                                        </p:attrNameLst>
                                      </p:cBhvr>
                                      <p:tavLst>
                                        <p:tav tm="0">
                                          <p:val>
                                            <p:strVal val="#ppt_x"/>
                                          </p:val>
                                        </p:tav>
                                        <p:tav tm="100000">
                                          <p:val>
                                            <p:strVal val="#ppt_x"/>
                                          </p:val>
                                        </p:tav>
                                      </p:tavLst>
                                    </p:anim>
                                    <p:anim calcmode="lin" valueType="num">
                                      <p:cBhvr>
                                        <p:cTn id="38" dur="500" fill="hold"/>
                                        <p:tgtEl>
                                          <p:spTgt spid="100"/>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110"/>
                                        </p:tgtEl>
                                        <p:attrNameLst>
                                          <p:attrName>style.visibility</p:attrName>
                                        </p:attrNameLst>
                                      </p:cBhvr>
                                      <p:to>
                                        <p:strVal val="visible"/>
                                      </p:to>
                                    </p:set>
                                    <p:animEffect transition="in" filter="fade">
                                      <p:cBhvr>
                                        <p:cTn id="53" dur="500"/>
                                        <p:tgtEl>
                                          <p:spTgt spid="110"/>
                                        </p:tgtEl>
                                      </p:cBhvr>
                                    </p:animEffect>
                                    <p:anim calcmode="lin" valueType="num">
                                      <p:cBhvr>
                                        <p:cTn id="54" dur="500" fill="hold"/>
                                        <p:tgtEl>
                                          <p:spTgt spid="110"/>
                                        </p:tgtEl>
                                        <p:attrNameLst>
                                          <p:attrName>ppt_x</p:attrName>
                                        </p:attrNameLst>
                                      </p:cBhvr>
                                      <p:tavLst>
                                        <p:tav tm="0">
                                          <p:val>
                                            <p:strVal val="#ppt_x"/>
                                          </p:val>
                                        </p:tav>
                                        <p:tav tm="100000">
                                          <p:val>
                                            <p:strVal val="#ppt_x"/>
                                          </p:val>
                                        </p:tav>
                                      </p:tavLst>
                                    </p:anim>
                                    <p:anim calcmode="lin" valueType="num">
                                      <p:cBhvr>
                                        <p:cTn id="55" dur="500" fill="hold"/>
                                        <p:tgtEl>
                                          <p:spTgt spid="11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anim calcmode="lin" valueType="num">
                                      <p:cBhvr>
                                        <p:cTn id="60" dur="500" fill="hold"/>
                                        <p:tgtEl>
                                          <p:spTgt spid="96"/>
                                        </p:tgtEl>
                                        <p:attrNameLst>
                                          <p:attrName>ppt_x</p:attrName>
                                        </p:attrNameLst>
                                      </p:cBhvr>
                                      <p:tavLst>
                                        <p:tav tm="0">
                                          <p:val>
                                            <p:strVal val="#ppt_x"/>
                                          </p:val>
                                        </p:tav>
                                        <p:tav tm="100000">
                                          <p:val>
                                            <p:strVal val="#ppt_x"/>
                                          </p:val>
                                        </p:tav>
                                      </p:tavLst>
                                    </p:anim>
                                    <p:anim calcmode="lin" valueType="num">
                                      <p:cBhvr>
                                        <p:cTn id="61" dur="500" fill="hold"/>
                                        <p:tgtEl>
                                          <p:spTgt spid="96"/>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120"/>
                                        </p:tgtEl>
                                        <p:attrNameLst>
                                          <p:attrName>style.visibility</p:attrName>
                                        </p:attrNameLst>
                                      </p:cBhvr>
                                      <p:to>
                                        <p:strVal val="visible"/>
                                      </p:to>
                                    </p:set>
                                    <p:anim calcmode="lin" valueType="num">
                                      <p:cBhvr>
                                        <p:cTn id="65" dur="500" fill="hold"/>
                                        <p:tgtEl>
                                          <p:spTgt spid="120"/>
                                        </p:tgtEl>
                                        <p:attrNameLst>
                                          <p:attrName>ppt_w</p:attrName>
                                        </p:attrNameLst>
                                      </p:cBhvr>
                                      <p:tavLst>
                                        <p:tav tm="0">
                                          <p:val>
                                            <p:fltVal val="0"/>
                                          </p:val>
                                        </p:tav>
                                        <p:tav tm="100000">
                                          <p:val>
                                            <p:strVal val="#ppt_w"/>
                                          </p:val>
                                        </p:tav>
                                      </p:tavLst>
                                    </p:anim>
                                    <p:anim calcmode="lin" valueType="num">
                                      <p:cBhvr>
                                        <p:cTn id="66" dur="500" fill="hold"/>
                                        <p:tgtEl>
                                          <p:spTgt spid="120"/>
                                        </p:tgtEl>
                                        <p:attrNameLst>
                                          <p:attrName>ppt_h</p:attrName>
                                        </p:attrNameLst>
                                      </p:cBhvr>
                                      <p:tavLst>
                                        <p:tav tm="0">
                                          <p:val>
                                            <p:fltVal val="0"/>
                                          </p:val>
                                        </p:tav>
                                        <p:tav tm="100000">
                                          <p:val>
                                            <p:strVal val="#ppt_h"/>
                                          </p:val>
                                        </p:tav>
                                      </p:tavLst>
                                    </p:anim>
                                    <p:animEffect transition="in" filter="fade">
                                      <p:cBhvr>
                                        <p:cTn id="67" dur="500"/>
                                        <p:tgtEl>
                                          <p:spTgt spid="120"/>
                                        </p:tgtEl>
                                      </p:cBhvr>
                                    </p:animEffect>
                                  </p:childTnLst>
                                </p:cTn>
                              </p:par>
                              <p:par>
                                <p:cTn id="68" presetID="53" presetClass="entr" presetSubtype="16"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animEffect transition="in" filter="fade">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10060877" cy="6858000"/>
            <a:chOff x="491575" y="0"/>
            <a:chExt cx="10060877"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202466" y="3075057"/>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81" name="Picture 80">
            <a:extLst>
              <a:ext uri="{FF2B5EF4-FFF2-40B4-BE49-F238E27FC236}">
                <a16:creationId xmlns:a16="http://schemas.microsoft.com/office/drawing/2014/main" id="{9FF904C5-2C25-4A4D-AFDC-CFEB7423060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913163" y="1065051"/>
            <a:ext cx="2248016" cy="2248014"/>
          </a:xfrm>
          <a:prstGeom prst="ellipse">
            <a:avLst/>
          </a:prstGeom>
        </p:spPr>
      </p:pic>
      <p:grpSp>
        <p:nvGrpSpPr>
          <p:cNvPr id="82" name="Group 81">
            <a:extLst>
              <a:ext uri="{FF2B5EF4-FFF2-40B4-BE49-F238E27FC236}">
                <a16:creationId xmlns:a16="http://schemas.microsoft.com/office/drawing/2014/main" id="{A14E1B91-C212-4889-8705-49BCDB383225}"/>
              </a:ext>
            </a:extLst>
          </p:cNvPr>
          <p:cNvGrpSpPr/>
          <p:nvPr/>
        </p:nvGrpSpPr>
        <p:grpSpPr>
          <a:xfrm>
            <a:off x="3636822" y="3428999"/>
            <a:ext cx="6791601" cy="3083165"/>
            <a:chOff x="2790843" y="3874286"/>
            <a:chExt cx="6791601" cy="3083165"/>
          </a:xfrm>
        </p:grpSpPr>
        <p:sp>
          <p:nvSpPr>
            <p:cNvPr id="83" name="TextBox 82">
              <a:extLst>
                <a:ext uri="{FF2B5EF4-FFF2-40B4-BE49-F238E27FC236}">
                  <a16:creationId xmlns:a16="http://schemas.microsoft.com/office/drawing/2014/main" id="{A94C4F95-2EDE-46B0-8B26-C72D6D3C8DB3}"/>
                </a:ext>
              </a:extLst>
            </p:cNvPr>
            <p:cNvSpPr txBox="1"/>
            <p:nvPr/>
          </p:nvSpPr>
          <p:spPr>
            <a:xfrm>
              <a:off x="4168474" y="3874286"/>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SINCE 2022</a:t>
              </a: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379315"/>
              <a:ext cx="2644771" cy="461665"/>
            </a:xfrm>
            <a:prstGeom prst="rect">
              <a:avLst/>
            </a:prstGeom>
            <a:noFill/>
          </p:spPr>
          <p:txBody>
            <a:bodyPr wrap="square" rtlCol="0">
              <a:spAutoFit/>
            </a:bodyPr>
            <a:lstStyle/>
            <a:p>
              <a:pPr algn="ctr"/>
              <a:r>
                <a:rPr lang="en-US" sz="2400" dirty="0">
                  <a:solidFill>
                    <a:schemeClr val="bg1">
                      <a:lumMod val="65000"/>
                    </a:schemeClr>
                  </a:solidFill>
                  <a:latin typeface="Tw Cen MT" panose="020B0602020104020603" pitchFamily="34" charset="0"/>
                </a:rPr>
                <a:t>TEAM CULT</a:t>
              </a:r>
            </a:p>
          </p:txBody>
        </p:sp>
        <p:sp>
          <p:nvSpPr>
            <p:cNvPr id="85" name="TextBox 84">
              <a:extLst>
                <a:ext uri="{FF2B5EF4-FFF2-40B4-BE49-F238E27FC236}">
                  <a16:creationId xmlns:a16="http://schemas.microsoft.com/office/drawing/2014/main" id="{9EDE56FF-3E69-4484-9673-AC7FA14D3D89}"/>
                </a:ext>
              </a:extLst>
            </p:cNvPr>
            <p:cNvSpPr txBox="1"/>
            <p:nvPr/>
          </p:nvSpPr>
          <p:spPr>
            <a:xfrm>
              <a:off x="4868805" y="4816926"/>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90843" y="4926126"/>
              <a:ext cx="6791601" cy="2031325"/>
            </a:xfrm>
            <a:prstGeom prst="rect">
              <a:avLst/>
            </a:prstGeom>
            <a:noFill/>
          </p:spPr>
          <p:txBody>
            <a:bodyPr wrap="square" rtlCol="0">
              <a:spAutoFit/>
            </a:bodyPr>
            <a:lstStyle/>
            <a:p>
              <a:pPr algn="ctr"/>
              <a:r>
                <a:rPr lang="en-US" dirty="0"/>
                <a:t>A website and an app for the masses who often deal with these problems. We plan to connect all the aspects of tourism through our website and app so that they can easily access all the services which they would otherwise have to struggle for. We hire freelancers to receive and help our customers who are completely unaware or unsure of their surroundings. We aim to provide speedy, reliable and secure services which the mass can trust. </a:t>
              </a: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anim calcmode="lin" valueType="num">
                                      <p:cBhvr>
                                        <p:cTn id="14" dur="500" fill="hold"/>
                                        <p:tgtEl>
                                          <p:spTgt spid="82"/>
                                        </p:tgtEl>
                                        <p:attrNameLst>
                                          <p:attrName>ppt_x</p:attrName>
                                        </p:attrNameLst>
                                      </p:cBhvr>
                                      <p:tavLst>
                                        <p:tav tm="0">
                                          <p:val>
                                            <p:strVal val="#ppt_x"/>
                                          </p:val>
                                        </p:tav>
                                        <p:tav tm="100000">
                                          <p:val>
                                            <p:strVal val="#ppt_x"/>
                                          </p:val>
                                        </p:tav>
                                      </p:tavLst>
                                    </p:anim>
                                    <p:anim calcmode="lin" valueType="num">
                                      <p:cBhvr>
                                        <p:cTn id="15"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problems</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10047108" cy="6858000"/>
            <a:chOff x="491575" y="0"/>
            <a:chExt cx="10047108"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88697" y="3158830"/>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1030" name="Picture 6" descr="Image">
            <a:extLst>
              <a:ext uri="{FF2B5EF4-FFF2-40B4-BE49-F238E27FC236}">
                <a16:creationId xmlns:a16="http://schemas.microsoft.com/office/drawing/2014/main" id="{6BDA059B-D961-4BE3-9584-2C3030B3D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125" y="801858"/>
            <a:ext cx="7381083" cy="521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29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solutions</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a:extLst>
              <a:ext uri="{FF2B5EF4-FFF2-40B4-BE49-F238E27FC236}">
                <a16:creationId xmlns:a16="http://schemas.microsoft.com/office/drawing/2014/main" id="{7277CEC9-24C9-4B1D-964A-A216786A7724}"/>
              </a:ext>
            </a:extLst>
          </p:cNvPr>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1840EDE-DF70-433F-86FE-A402BC5C2DDE}"/>
              </a:ext>
            </a:extLst>
          </p:cNvPr>
          <p:cNvGrpSpPr/>
          <p:nvPr/>
        </p:nvGrpSpPr>
        <p:grpSpPr>
          <a:xfrm>
            <a:off x="3638922" y="3517706"/>
            <a:ext cx="211094" cy="211094"/>
            <a:chOff x="1677812" y="4248152"/>
            <a:chExt cx="211094" cy="211094"/>
          </a:xfrm>
        </p:grpSpPr>
        <p:sp>
          <p:nvSpPr>
            <p:cNvPr id="98" name="Oval 97">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id="{D5DAD85F-381F-4EA0-9781-3C23F8D9AC73}"/>
              </a:ext>
            </a:extLst>
          </p:cNvPr>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76B67BC-401F-4EA8-8CBE-EEB8DFAA45A7}"/>
              </a:ext>
            </a:extLst>
          </p:cNvPr>
          <p:cNvGrpSpPr/>
          <p:nvPr/>
        </p:nvGrpSpPr>
        <p:grpSpPr>
          <a:xfrm>
            <a:off x="5816929" y="3517706"/>
            <a:ext cx="211094" cy="211094"/>
            <a:chOff x="3855819" y="4248152"/>
            <a:chExt cx="211094" cy="211094"/>
          </a:xfrm>
        </p:grpSpPr>
        <p:sp>
          <p:nvSpPr>
            <p:cNvPr id="102" name="Oval 101">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590AD362-84BB-49C7-8C91-CDB895729924}"/>
              </a:ext>
            </a:extLst>
          </p:cNvPr>
          <p:cNvGrpSpPr/>
          <p:nvPr/>
        </p:nvGrpSpPr>
        <p:grpSpPr>
          <a:xfrm>
            <a:off x="7934360" y="3517706"/>
            <a:ext cx="211094" cy="211094"/>
            <a:chOff x="5973250" y="4248152"/>
            <a:chExt cx="211094" cy="211094"/>
          </a:xfrm>
        </p:grpSpPr>
        <p:sp>
          <p:nvSpPr>
            <p:cNvPr id="105" name="Oval 104">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42156"/>
            <a:ext cx="2289049" cy="548656"/>
            <a:chOff x="1514240" y="4816886"/>
            <a:chExt cx="2289049" cy="548656"/>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09" name="TextBox 108">
              <a:extLst>
                <a:ext uri="{FF2B5EF4-FFF2-40B4-BE49-F238E27FC236}">
                  <a16:creationId xmlns:a16="http://schemas.microsoft.com/office/drawing/2014/main" id="{8DC71A93-B148-4A8B-B0CA-4AD086FE8D7B}"/>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0" name="TextBox 109">
            <a:extLst>
              <a:ext uri="{FF2B5EF4-FFF2-40B4-BE49-F238E27FC236}">
                <a16:creationId xmlns:a16="http://schemas.microsoft.com/office/drawing/2014/main" id="{70B20FE2-BC47-4EB2-B7EA-CBE6F5B390D3}"/>
              </a:ext>
            </a:extLst>
          </p:cNvPr>
          <p:cNvSpPr txBox="1"/>
          <p:nvPr/>
        </p:nvSpPr>
        <p:spPr>
          <a:xfrm>
            <a:off x="2594536" y="3709155"/>
            <a:ext cx="2289049" cy="523220"/>
          </a:xfrm>
          <a:prstGeom prst="rect">
            <a:avLst/>
          </a:prstGeom>
          <a:noFill/>
        </p:spPr>
        <p:txBody>
          <a:bodyPr wrap="square" rtlCol="0">
            <a:spAutoFit/>
          </a:bodyPr>
          <a:lstStyle/>
          <a:p>
            <a:pPr algn="ctr"/>
            <a:r>
              <a:rPr lang="en-US" sz="2800" b="1" dirty="0">
                <a:solidFill>
                  <a:srgbClr val="FF5969"/>
                </a:solidFill>
                <a:latin typeface="Tw Cen MT" panose="020B0602020104020603" pitchFamily="34" charset="0"/>
              </a:rPr>
              <a:t>WEBSITE</a:t>
            </a:r>
          </a:p>
        </p:txBody>
      </p:sp>
      <p:grpSp>
        <p:nvGrpSpPr>
          <p:cNvPr id="111" name="Group 110">
            <a:extLst>
              <a:ext uri="{FF2B5EF4-FFF2-40B4-BE49-F238E27FC236}">
                <a16:creationId xmlns:a16="http://schemas.microsoft.com/office/drawing/2014/main" id="{EEB19012-A13E-4E01-97E1-4BD9BE0B2C4A}"/>
              </a:ext>
            </a:extLst>
          </p:cNvPr>
          <p:cNvGrpSpPr/>
          <p:nvPr/>
        </p:nvGrpSpPr>
        <p:grpSpPr>
          <a:xfrm>
            <a:off x="4783446" y="4142156"/>
            <a:ext cx="2289049" cy="548656"/>
            <a:chOff x="1514240" y="4816886"/>
            <a:chExt cx="2289049" cy="548656"/>
          </a:xfrm>
        </p:grpSpPr>
        <p:sp>
          <p:nvSpPr>
            <p:cNvPr id="112" name="TextBox 111">
              <a:extLst>
                <a:ext uri="{FF2B5EF4-FFF2-40B4-BE49-F238E27FC236}">
                  <a16:creationId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3" name="TextBox 112">
              <a:extLst>
                <a:ext uri="{FF2B5EF4-FFF2-40B4-BE49-F238E27FC236}">
                  <a16:creationId xmlns:a16="http://schemas.microsoft.com/office/drawing/2014/main" id="{AFB0129A-D09E-4693-96AE-20F4A2C31E42}"/>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4" name="TextBox 113">
            <a:extLst>
              <a:ext uri="{FF2B5EF4-FFF2-40B4-BE49-F238E27FC236}">
                <a16:creationId xmlns:a16="http://schemas.microsoft.com/office/drawing/2014/main" id="{B58D17C2-3595-44AD-9D77-27C29A8030BC}"/>
              </a:ext>
            </a:extLst>
          </p:cNvPr>
          <p:cNvSpPr txBox="1"/>
          <p:nvPr/>
        </p:nvSpPr>
        <p:spPr>
          <a:xfrm>
            <a:off x="4783446" y="3709155"/>
            <a:ext cx="2289049" cy="523220"/>
          </a:xfrm>
          <a:prstGeom prst="rect">
            <a:avLst/>
          </a:prstGeom>
          <a:noFill/>
        </p:spPr>
        <p:txBody>
          <a:bodyPr wrap="square" rtlCol="0">
            <a:spAutoFit/>
          </a:bodyPr>
          <a:lstStyle/>
          <a:p>
            <a:pPr algn="ctr"/>
            <a:r>
              <a:rPr lang="en-US" sz="2800" b="1" dirty="0">
                <a:solidFill>
                  <a:srgbClr val="52CBBE"/>
                </a:solidFill>
                <a:latin typeface="Tw Cen MT" panose="020B0602020104020603" pitchFamily="34" charset="0"/>
              </a:rPr>
              <a:t>APP</a:t>
            </a:r>
          </a:p>
        </p:txBody>
      </p:sp>
      <p:grpSp>
        <p:nvGrpSpPr>
          <p:cNvPr id="115" name="Group 114">
            <a:extLst>
              <a:ext uri="{FF2B5EF4-FFF2-40B4-BE49-F238E27FC236}">
                <a16:creationId xmlns:a16="http://schemas.microsoft.com/office/drawing/2014/main" id="{115D3786-3CB0-4D98-9C2D-11D4FBA5EAB9}"/>
              </a:ext>
            </a:extLst>
          </p:cNvPr>
          <p:cNvGrpSpPr/>
          <p:nvPr/>
        </p:nvGrpSpPr>
        <p:grpSpPr>
          <a:xfrm>
            <a:off x="6912585" y="4142156"/>
            <a:ext cx="2289049" cy="548656"/>
            <a:chOff x="1514240" y="4816886"/>
            <a:chExt cx="2289049" cy="548656"/>
          </a:xfrm>
        </p:grpSpPr>
        <p:sp>
          <p:nvSpPr>
            <p:cNvPr id="116" name="TextBox 115">
              <a:extLst>
                <a:ext uri="{FF2B5EF4-FFF2-40B4-BE49-F238E27FC236}">
                  <a16:creationId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endParaRPr lang="en-US"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B60C2261-B057-44FB-B300-F0F52E3F90C0}"/>
                </a:ext>
              </a:extLst>
            </p:cNvPr>
            <p:cNvSpPr txBox="1"/>
            <p:nvPr/>
          </p:nvSpPr>
          <p:spPr>
            <a:xfrm>
              <a:off x="1733898" y="5088543"/>
              <a:ext cx="1849733" cy="276999"/>
            </a:xfrm>
            <a:prstGeom prst="rect">
              <a:avLst/>
            </a:prstGeom>
            <a:noFill/>
          </p:spPr>
          <p:txBody>
            <a:bodyPr wrap="square" rtlCol="0">
              <a:spAutoFit/>
            </a:bodyPr>
            <a:lstStyle/>
            <a:p>
              <a:pPr algn="ctr"/>
              <a:endParaRPr lang="en-US" sz="1200" dirty="0">
                <a:solidFill>
                  <a:schemeClr val="tx1">
                    <a:lumMod val="75000"/>
                    <a:lumOff val="25000"/>
                  </a:schemeClr>
                </a:solidFill>
                <a:latin typeface="Tw Cen MT" panose="020B0602020104020603" pitchFamily="34" charset="0"/>
              </a:endParaRPr>
            </a:p>
          </p:txBody>
        </p:sp>
      </p:grpSp>
      <p:sp>
        <p:nvSpPr>
          <p:cNvPr id="118" name="TextBox 117">
            <a:extLst>
              <a:ext uri="{FF2B5EF4-FFF2-40B4-BE49-F238E27FC236}">
                <a16:creationId xmlns:a16="http://schemas.microsoft.com/office/drawing/2014/main" id="{D8562F22-E78F-4DD5-9BBD-EEAB69C0B365}"/>
              </a:ext>
            </a:extLst>
          </p:cNvPr>
          <p:cNvSpPr txBox="1"/>
          <p:nvPr/>
        </p:nvSpPr>
        <p:spPr>
          <a:xfrm>
            <a:off x="6912585" y="3709155"/>
            <a:ext cx="2289049" cy="584775"/>
          </a:xfrm>
          <a:prstGeom prst="rect">
            <a:avLst/>
          </a:prstGeom>
          <a:noFill/>
        </p:spPr>
        <p:txBody>
          <a:bodyPr wrap="square" rtlCol="0">
            <a:spAutoFit/>
          </a:bodyPr>
          <a:lstStyle/>
          <a:p>
            <a:pPr algn="ctr"/>
            <a:r>
              <a:rPr lang="en-US" sz="1600" b="1" dirty="0">
                <a:solidFill>
                  <a:srgbClr val="FEC630"/>
                </a:solidFill>
                <a:latin typeface="Tw Cen MT" panose="020B0602020104020603" pitchFamily="34" charset="0"/>
              </a:rPr>
              <a:t>OWNED AND PARTNER CHANNELS</a:t>
            </a:r>
          </a:p>
        </p:txBody>
      </p:sp>
      <p:grpSp>
        <p:nvGrpSpPr>
          <p:cNvPr id="2" name="Group 1">
            <a:extLst>
              <a:ext uri="{FF2B5EF4-FFF2-40B4-BE49-F238E27FC236}">
                <a16:creationId xmlns:a16="http://schemas.microsoft.com/office/drawing/2014/main" id="{711450F4-A7BD-494E-BD71-C6C5EB8D03D1}"/>
              </a:ext>
            </a:extLst>
          </p:cNvPr>
          <p:cNvGrpSpPr/>
          <p:nvPr/>
        </p:nvGrpSpPr>
        <p:grpSpPr>
          <a:xfrm>
            <a:off x="3101220" y="1755914"/>
            <a:ext cx="1275682" cy="1275682"/>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5280540" y="1755914"/>
            <a:ext cx="1275682" cy="1275682"/>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id="{FA807BE1-996E-4364-AC05-CAC8C826377C}"/>
              </a:ext>
            </a:extLst>
          </p:cNvPr>
          <p:cNvGrpSpPr/>
          <p:nvPr/>
        </p:nvGrpSpPr>
        <p:grpSpPr>
          <a:xfrm>
            <a:off x="7391281" y="1755914"/>
            <a:ext cx="1275682" cy="1275682"/>
            <a:chOff x="7353181" y="1755914"/>
            <a:chExt cx="1275682" cy="1275682"/>
          </a:xfrm>
        </p:grpSpPr>
        <p:sp>
          <p:nvSpPr>
            <p:cNvPr id="128" name="Teardrop 127">
              <a:extLst>
                <a:ext uri="{FF2B5EF4-FFF2-40B4-BE49-F238E27FC236}">
                  <a16:creationId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58BE45EE-A44E-41D8-8C13-099C1F70E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250" fill="hold"/>
                                        <p:tgtEl>
                                          <p:spTgt spid="110"/>
                                        </p:tgtEl>
                                        <p:attrNameLst>
                                          <p:attrName>ppt_w</p:attrName>
                                        </p:attrNameLst>
                                      </p:cBhvr>
                                      <p:tavLst>
                                        <p:tav tm="0">
                                          <p:val>
                                            <p:fltVal val="0"/>
                                          </p:val>
                                        </p:tav>
                                        <p:tav tm="100000">
                                          <p:val>
                                            <p:strVal val="#ppt_w"/>
                                          </p:val>
                                        </p:tav>
                                      </p:tavLst>
                                    </p:anim>
                                    <p:anim calcmode="lin" valueType="num">
                                      <p:cBhvr>
                                        <p:cTn id="14" dur="250" fill="hold"/>
                                        <p:tgtEl>
                                          <p:spTgt spid="110"/>
                                        </p:tgtEl>
                                        <p:attrNameLst>
                                          <p:attrName>ppt_h</p:attrName>
                                        </p:attrNameLst>
                                      </p:cBhvr>
                                      <p:tavLst>
                                        <p:tav tm="0">
                                          <p:val>
                                            <p:fltVal val="0"/>
                                          </p:val>
                                        </p:tav>
                                        <p:tav tm="100000">
                                          <p:val>
                                            <p:strVal val="#ppt_h"/>
                                          </p:val>
                                        </p:tav>
                                      </p:tavLst>
                                    </p:anim>
                                    <p:animEffect transition="in" filter="fade">
                                      <p:cBhvr>
                                        <p:cTn id="15" dur="250"/>
                                        <p:tgtEl>
                                          <p:spTgt spid="11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250" fill="hold"/>
                                        <p:tgtEl>
                                          <p:spTgt spid="2"/>
                                        </p:tgtEl>
                                        <p:attrNameLst>
                                          <p:attrName>ppt_w</p:attrName>
                                        </p:attrNameLst>
                                      </p:cBhvr>
                                      <p:tavLst>
                                        <p:tav tm="0">
                                          <p:val>
                                            <p:fltVal val="0"/>
                                          </p:val>
                                        </p:tav>
                                        <p:tav tm="100000">
                                          <p:val>
                                            <p:strVal val="#ppt_w"/>
                                          </p:val>
                                        </p:tav>
                                      </p:tavLst>
                                    </p:anim>
                                    <p:anim calcmode="lin" valueType="num">
                                      <p:cBhvr>
                                        <p:cTn id="20" dur="250" fill="hold"/>
                                        <p:tgtEl>
                                          <p:spTgt spid="2"/>
                                        </p:tgtEl>
                                        <p:attrNameLst>
                                          <p:attrName>ppt_h</p:attrName>
                                        </p:attrNameLst>
                                      </p:cBhvr>
                                      <p:tavLst>
                                        <p:tav tm="0">
                                          <p:val>
                                            <p:fltVal val="0"/>
                                          </p:val>
                                        </p:tav>
                                        <p:tav tm="100000">
                                          <p:val>
                                            <p:strVal val="#ppt_h"/>
                                          </p:val>
                                        </p:tav>
                                      </p:tavLst>
                                    </p:anim>
                                    <p:animEffect transition="in" filter="fade">
                                      <p:cBhvr>
                                        <p:cTn id="21" dur="250"/>
                                        <p:tgtEl>
                                          <p:spTgt spid="2"/>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250"/>
                                        <p:tgtEl>
                                          <p:spTgt spid="107"/>
                                        </p:tgtEl>
                                      </p:cBhvr>
                                    </p:animEffect>
                                    <p:anim calcmode="lin" valueType="num">
                                      <p:cBhvr>
                                        <p:cTn id="26" dur="250" fill="hold"/>
                                        <p:tgtEl>
                                          <p:spTgt spid="107"/>
                                        </p:tgtEl>
                                        <p:attrNameLst>
                                          <p:attrName>ppt_x</p:attrName>
                                        </p:attrNameLst>
                                      </p:cBhvr>
                                      <p:tavLst>
                                        <p:tav tm="0">
                                          <p:val>
                                            <p:strVal val="#ppt_x"/>
                                          </p:val>
                                        </p:tav>
                                        <p:tav tm="100000">
                                          <p:val>
                                            <p:strVal val="#ppt_x"/>
                                          </p:val>
                                        </p:tav>
                                      </p:tavLst>
                                    </p:anim>
                                    <p:anim calcmode="lin" valueType="num">
                                      <p:cBhvr>
                                        <p:cTn id="27" dur="250" fill="hold"/>
                                        <p:tgtEl>
                                          <p:spTgt spid="107"/>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2" presetClass="entr" presetSubtype="8" fill="hold" nodeType="afterEffect">
                                  <p:stCondLst>
                                    <p:cond delay="250"/>
                                  </p:stCondLst>
                                  <p:childTnLst>
                                    <p:set>
                                      <p:cBhvr>
                                        <p:cTn id="30" dur="1" fill="hold">
                                          <p:stCondLst>
                                            <p:cond delay="0"/>
                                          </p:stCondLst>
                                        </p:cTn>
                                        <p:tgtEl>
                                          <p:spTgt spid="96"/>
                                        </p:tgtEl>
                                        <p:attrNameLst>
                                          <p:attrName>style.visibility</p:attrName>
                                        </p:attrNameLst>
                                      </p:cBhvr>
                                      <p:to>
                                        <p:strVal val="visible"/>
                                      </p:to>
                                    </p:set>
                                    <p:animEffect transition="in" filter="wipe(left)">
                                      <p:cBhvr>
                                        <p:cTn id="31" dur="500"/>
                                        <p:tgtEl>
                                          <p:spTgt spid="96"/>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 calcmode="lin" valueType="num">
                                      <p:cBhvr>
                                        <p:cTn id="35" dur="250" fill="hold"/>
                                        <p:tgtEl>
                                          <p:spTgt spid="101"/>
                                        </p:tgtEl>
                                        <p:attrNameLst>
                                          <p:attrName>ppt_w</p:attrName>
                                        </p:attrNameLst>
                                      </p:cBhvr>
                                      <p:tavLst>
                                        <p:tav tm="0">
                                          <p:val>
                                            <p:fltVal val="0"/>
                                          </p:val>
                                        </p:tav>
                                        <p:tav tm="100000">
                                          <p:val>
                                            <p:strVal val="#ppt_w"/>
                                          </p:val>
                                        </p:tav>
                                      </p:tavLst>
                                    </p:anim>
                                    <p:anim calcmode="lin" valueType="num">
                                      <p:cBhvr>
                                        <p:cTn id="36" dur="250" fill="hold"/>
                                        <p:tgtEl>
                                          <p:spTgt spid="101"/>
                                        </p:tgtEl>
                                        <p:attrNameLst>
                                          <p:attrName>ppt_h</p:attrName>
                                        </p:attrNameLst>
                                      </p:cBhvr>
                                      <p:tavLst>
                                        <p:tav tm="0">
                                          <p:val>
                                            <p:fltVal val="0"/>
                                          </p:val>
                                        </p:tav>
                                        <p:tav tm="100000">
                                          <p:val>
                                            <p:strVal val="#ppt_h"/>
                                          </p:val>
                                        </p:tav>
                                      </p:tavLst>
                                    </p:anim>
                                    <p:animEffect transition="in" filter="fade">
                                      <p:cBhvr>
                                        <p:cTn id="37" dur="250"/>
                                        <p:tgtEl>
                                          <p:spTgt spid="101"/>
                                        </p:tgtEl>
                                      </p:cBhvr>
                                    </p:animEffect>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250" fill="hold"/>
                                        <p:tgtEl>
                                          <p:spTgt spid="3"/>
                                        </p:tgtEl>
                                        <p:attrNameLst>
                                          <p:attrName>ppt_w</p:attrName>
                                        </p:attrNameLst>
                                      </p:cBhvr>
                                      <p:tavLst>
                                        <p:tav tm="0">
                                          <p:val>
                                            <p:fltVal val="0"/>
                                          </p:val>
                                        </p:tav>
                                        <p:tav tm="100000">
                                          <p:val>
                                            <p:strVal val="#ppt_w"/>
                                          </p:val>
                                        </p:tav>
                                      </p:tavLst>
                                    </p:anim>
                                    <p:anim calcmode="lin" valueType="num">
                                      <p:cBhvr>
                                        <p:cTn id="42" dur="250" fill="hold"/>
                                        <p:tgtEl>
                                          <p:spTgt spid="3"/>
                                        </p:tgtEl>
                                        <p:attrNameLst>
                                          <p:attrName>ppt_h</p:attrName>
                                        </p:attrNameLst>
                                      </p:cBhvr>
                                      <p:tavLst>
                                        <p:tav tm="0">
                                          <p:val>
                                            <p:fltVal val="0"/>
                                          </p:val>
                                        </p:tav>
                                        <p:tav tm="100000">
                                          <p:val>
                                            <p:strVal val="#ppt_h"/>
                                          </p:val>
                                        </p:tav>
                                      </p:tavLst>
                                    </p:anim>
                                    <p:animEffect transition="in" filter="fade">
                                      <p:cBhvr>
                                        <p:cTn id="43" dur="250"/>
                                        <p:tgtEl>
                                          <p:spTgt spid="3"/>
                                        </p:tgtEl>
                                      </p:cBhvr>
                                    </p:animEffect>
                                  </p:childTnLst>
                                </p:cTn>
                              </p:par>
                            </p:childTnLst>
                          </p:cTn>
                        </p:par>
                        <p:par>
                          <p:cTn id="44" fill="hold">
                            <p:stCondLst>
                              <p:cond delay="2250"/>
                            </p:stCondLst>
                            <p:childTnLst>
                              <p:par>
                                <p:cTn id="45" presetID="53" presetClass="entr" presetSubtype="16" fill="hold" grpId="0" nodeType="afterEffect">
                                  <p:stCondLst>
                                    <p:cond delay="0"/>
                                  </p:stCondLst>
                                  <p:childTnLst>
                                    <p:set>
                                      <p:cBhvr>
                                        <p:cTn id="46" dur="1" fill="hold">
                                          <p:stCondLst>
                                            <p:cond delay="0"/>
                                          </p:stCondLst>
                                        </p:cTn>
                                        <p:tgtEl>
                                          <p:spTgt spid="114"/>
                                        </p:tgtEl>
                                        <p:attrNameLst>
                                          <p:attrName>style.visibility</p:attrName>
                                        </p:attrNameLst>
                                      </p:cBhvr>
                                      <p:to>
                                        <p:strVal val="visible"/>
                                      </p:to>
                                    </p:set>
                                    <p:anim calcmode="lin" valueType="num">
                                      <p:cBhvr>
                                        <p:cTn id="47" dur="250" fill="hold"/>
                                        <p:tgtEl>
                                          <p:spTgt spid="114"/>
                                        </p:tgtEl>
                                        <p:attrNameLst>
                                          <p:attrName>ppt_w</p:attrName>
                                        </p:attrNameLst>
                                      </p:cBhvr>
                                      <p:tavLst>
                                        <p:tav tm="0">
                                          <p:val>
                                            <p:fltVal val="0"/>
                                          </p:val>
                                        </p:tav>
                                        <p:tav tm="100000">
                                          <p:val>
                                            <p:strVal val="#ppt_w"/>
                                          </p:val>
                                        </p:tav>
                                      </p:tavLst>
                                    </p:anim>
                                    <p:anim calcmode="lin" valueType="num">
                                      <p:cBhvr>
                                        <p:cTn id="48" dur="250" fill="hold"/>
                                        <p:tgtEl>
                                          <p:spTgt spid="114"/>
                                        </p:tgtEl>
                                        <p:attrNameLst>
                                          <p:attrName>ppt_h</p:attrName>
                                        </p:attrNameLst>
                                      </p:cBhvr>
                                      <p:tavLst>
                                        <p:tav tm="0">
                                          <p:val>
                                            <p:fltVal val="0"/>
                                          </p:val>
                                        </p:tav>
                                        <p:tav tm="100000">
                                          <p:val>
                                            <p:strVal val="#ppt_h"/>
                                          </p:val>
                                        </p:tav>
                                      </p:tavLst>
                                    </p:anim>
                                    <p:animEffect transition="in" filter="fade">
                                      <p:cBhvr>
                                        <p:cTn id="49" dur="250"/>
                                        <p:tgtEl>
                                          <p:spTgt spid="114"/>
                                        </p:tgtEl>
                                      </p:cBhvr>
                                    </p:animEffect>
                                  </p:childTnLst>
                                </p:cTn>
                              </p:par>
                            </p:childTnLst>
                          </p:cTn>
                        </p:par>
                        <p:par>
                          <p:cTn id="50" fill="hold">
                            <p:stCondLst>
                              <p:cond delay="2500"/>
                            </p:stCondLst>
                            <p:childTnLst>
                              <p:par>
                                <p:cTn id="51" presetID="42" presetClass="entr" presetSubtype="0" fill="hold" nodeType="after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fade">
                                      <p:cBhvr>
                                        <p:cTn id="53" dur="250"/>
                                        <p:tgtEl>
                                          <p:spTgt spid="111"/>
                                        </p:tgtEl>
                                      </p:cBhvr>
                                    </p:animEffect>
                                    <p:anim calcmode="lin" valueType="num">
                                      <p:cBhvr>
                                        <p:cTn id="54" dur="250" fill="hold"/>
                                        <p:tgtEl>
                                          <p:spTgt spid="111"/>
                                        </p:tgtEl>
                                        <p:attrNameLst>
                                          <p:attrName>ppt_x</p:attrName>
                                        </p:attrNameLst>
                                      </p:cBhvr>
                                      <p:tavLst>
                                        <p:tav tm="0">
                                          <p:val>
                                            <p:strVal val="#ppt_x"/>
                                          </p:val>
                                        </p:tav>
                                        <p:tav tm="100000">
                                          <p:val>
                                            <p:strVal val="#ppt_x"/>
                                          </p:val>
                                        </p:tav>
                                      </p:tavLst>
                                    </p:anim>
                                    <p:anim calcmode="lin" valueType="num">
                                      <p:cBhvr>
                                        <p:cTn id="55" dur="250" fill="hold"/>
                                        <p:tgtEl>
                                          <p:spTgt spid="111"/>
                                        </p:tgtEl>
                                        <p:attrNameLst>
                                          <p:attrName>ppt_y</p:attrName>
                                        </p:attrNameLst>
                                      </p:cBhvr>
                                      <p:tavLst>
                                        <p:tav tm="0">
                                          <p:val>
                                            <p:strVal val="#ppt_y+.1"/>
                                          </p:val>
                                        </p:tav>
                                        <p:tav tm="100000">
                                          <p:val>
                                            <p:strVal val="#ppt_y"/>
                                          </p:val>
                                        </p:tav>
                                      </p:tavLst>
                                    </p:anim>
                                  </p:childTnLst>
                                </p:cTn>
                              </p:par>
                            </p:childTnLst>
                          </p:cTn>
                        </p:par>
                        <p:par>
                          <p:cTn id="56" fill="hold">
                            <p:stCondLst>
                              <p:cond delay="2750"/>
                            </p:stCondLst>
                            <p:childTnLst>
                              <p:par>
                                <p:cTn id="57" presetID="22" presetClass="entr" presetSubtype="8" fill="hold" nodeType="afterEffect">
                                  <p:stCondLst>
                                    <p:cond delay="25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500"/>
                                        <p:tgtEl>
                                          <p:spTgt spid="100"/>
                                        </p:tgtEl>
                                      </p:cBhvr>
                                    </p:animEffect>
                                  </p:childTnLst>
                                </p:cTn>
                              </p:par>
                            </p:childTnLst>
                          </p:cTn>
                        </p:par>
                        <p:par>
                          <p:cTn id="60" fill="hold">
                            <p:stCondLst>
                              <p:cond delay="3500"/>
                            </p:stCondLst>
                            <p:childTnLst>
                              <p:par>
                                <p:cTn id="61" presetID="53" presetClass="entr" presetSubtype="16" fill="hold"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250" fill="hold"/>
                                        <p:tgtEl>
                                          <p:spTgt spid="104"/>
                                        </p:tgtEl>
                                        <p:attrNameLst>
                                          <p:attrName>ppt_w</p:attrName>
                                        </p:attrNameLst>
                                      </p:cBhvr>
                                      <p:tavLst>
                                        <p:tav tm="0">
                                          <p:val>
                                            <p:fltVal val="0"/>
                                          </p:val>
                                        </p:tav>
                                        <p:tav tm="100000">
                                          <p:val>
                                            <p:strVal val="#ppt_w"/>
                                          </p:val>
                                        </p:tav>
                                      </p:tavLst>
                                    </p:anim>
                                    <p:anim calcmode="lin" valueType="num">
                                      <p:cBhvr>
                                        <p:cTn id="64" dur="250" fill="hold"/>
                                        <p:tgtEl>
                                          <p:spTgt spid="104"/>
                                        </p:tgtEl>
                                        <p:attrNameLst>
                                          <p:attrName>ppt_h</p:attrName>
                                        </p:attrNameLst>
                                      </p:cBhvr>
                                      <p:tavLst>
                                        <p:tav tm="0">
                                          <p:val>
                                            <p:fltVal val="0"/>
                                          </p:val>
                                        </p:tav>
                                        <p:tav tm="100000">
                                          <p:val>
                                            <p:strVal val="#ppt_h"/>
                                          </p:val>
                                        </p:tav>
                                      </p:tavLst>
                                    </p:anim>
                                    <p:animEffect transition="in" filter="fade">
                                      <p:cBhvr>
                                        <p:cTn id="65" dur="250"/>
                                        <p:tgtEl>
                                          <p:spTgt spid="104"/>
                                        </p:tgtEl>
                                      </p:cBhvr>
                                    </p:animEffect>
                                  </p:childTnLst>
                                </p:cTn>
                              </p:par>
                            </p:childTnLst>
                          </p:cTn>
                        </p:par>
                        <p:par>
                          <p:cTn id="66" fill="hold">
                            <p:stCondLst>
                              <p:cond delay="3750"/>
                            </p:stCondLst>
                            <p:childTnLst>
                              <p:par>
                                <p:cTn id="67" presetID="53" presetClass="entr" presetSubtype="16" fill="hold" grpId="0" nodeType="afterEffect">
                                  <p:stCondLst>
                                    <p:cond delay="0"/>
                                  </p:stCondLst>
                                  <p:childTnLst>
                                    <p:set>
                                      <p:cBhvr>
                                        <p:cTn id="68" dur="1" fill="hold">
                                          <p:stCondLst>
                                            <p:cond delay="0"/>
                                          </p:stCondLst>
                                        </p:cTn>
                                        <p:tgtEl>
                                          <p:spTgt spid="118"/>
                                        </p:tgtEl>
                                        <p:attrNameLst>
                                          <p:attrName>style.visibility</p:attrName>
                                        </p:attrNameLst>
                                      </p:cBhvr>
                                      <p:to>
                                        <p:strVal val="visible"/>
                                      </p:to>
                                    </p:set>
                                    <p:anim calcmode="lin" valueType="num">
                                      <p:cBhvr>
                                        <p:cTn id="69" dur="250" fill="hold"/>
                                        <p:tgtEl>
                                          <p:spTgt spid="118"/>
                                        </p:tgtEl>
                                        <p:attrNameLst>
                                          <p:attrName>ppt_w</p:attrName>
                                        </p:attrNameLst>
                                      </p:cBhvr>
                                      <p:tavLst>
                                        <p:tav tm="0">
                                          <p:val>
                                            <p:fltVal val="0"/>
                                          </p:val>
                                        </p:tav>
                                        <p:tav tm="100000">
                                          <p:val>
                                            <p:strVal val="#ppt_w"/>
                                          </p:val>
                                        </p:tav>
                                      </p:tavLst>
                                    </p:anim>
                                    <p:anim calcmode="lin" valueType="num">
                                      <p:cBhvr>
                                        <p:cTn id="70" dur="250" fill="hold"/>
                                        <p:tgtEl>
                                          <p:spTgt spid="118"/>
                                        </p:tgtEl>
                                        <p:attrNameLst>
                                          <p:attrName>ppt_h</p:attrName>
                                        </p:attrNameLst>
                                      </p:cBhvr>
                                      <p:tavLst>
                                        <p:tav tm="0">
                                          <p:val>
                                            <p:fltVal val="0"/>
                                          </p:val>
                                        </p:tav>
                                        <p:tav tm="100000">
                                          <p:val>
                                            <p:strVal val="#ppt_h"/>
                                          </p:val>
                                        </p:tav>
                                      </p:tavLst>
                                    </p:anim>
                                    <p:animEffect transition="in" filter="fade">
                                      <p:cBhvr>
                                        <p:cTn id="71" dur="250"/>
                                        <p:tgtEl>
                                          <p:spTgt spid="118"/>
                                        </p:tgtEl>
                                      </p:cBhvr>
                                    </p:animEffect>
                                  </p:childTnLst>
                                </p:cTn>
                              </p:par>
                            </p:childTnLst>
                          </p:cTn>
                        </p:par>
                        <p:par>
                          <p:cTn id="72" fill="hold">
                            <p:stCondLst>
                              <p:cond delay="4000"/>
                            </p:stCondLst>
                            <p:childTnLst>
                              <p:par>
                                <p:cTn id="73" presetID="42" presetClass="entr" presetSubtype="0" fill="hold" nodeType="afterEffect">
                                  <p:stCondLst>
                                    <p:cond delay="0"/>
                                  </p:stCondLst>
                                  <p:childTnLst>
                                    <p:set>
                                      <p:cBhvr>
                                        <p:cTn id="74" dur="1" fill="hold">
                                          <p:stCondLst>
                                            <p:cond delay="0"/>
                                          </p:stCondLst>
                                        </p:cTn>
                                        <p:tgtEl>
                                          <p:spTgt spid="115"/>
                                        </p:tgtEl>
                                        <p:attrNameLst>
                                          <p:attrName>style.visibility</p:attrName>
                                        </p:attrNameLst>
                                      </p:cBhvr>
                                      <p:to>
                                        <p:strVal val="visible"/>
                                      </p:to>
                                    </p:set>
                                    <p:animEffect transition="in" filter="fade">
                                      <p:cBhvr>
                                        <p:cTn id="75" dur="250"/>
                                        <p:tgtEl>
                                          <p:spTgt spid="115"/>
                                        </p:tgtEl>
                                      </p:cBhvr>
                                    </p:animEffect>
                                    <p:anim calcmode="lin" valueType="num">
                                      <p:cBhvr>
                                        <p:cTn id="76" dur="250" fill="hold"/>
                                        <p:tgtEl>
                                          <p:spTgt spid="115"/>
                                        </p:tgtEl>
                                        <p:attrNameLst>
                                          <p:attrName>ppt_x</p:attrName>
                                        </p:attrNameLst>
                                      </p:cBhvr>
                                      <p:tavLst>
                                        <p:tav tm="0">
                                          <p:val>
                                            <p:strVal val="#ppt_x"/>
                                          </p:val>
                                        </p:tav>
                                        <p:tav tm="100000">
                                          <p:val>
                                            <p:strVal val="#ppt_x"/>
                                          </p:val>
                                        </p:tav>
                                      </p:tavLst>
                                    </p:anim>
                                    <p:anim calcmode="lin" valueType="num">
                                      <p:cBhvr>
                                        <p:cTn id="77" dur="250" fill="hold"/>
                                        <p:tgtEl>
                                          <p:spTgt spid="115"/>
                                        </p:tgtEl>
                                        <p:attrNameLst>
                                          <p:attrName>ppt_y</p:attrName>
                                        </p:attrNameLst>
                                      </p:cBhvr>
                                      <p:tavLst>
                                        <p:tav tm="0">
                                          <p:val>
                                            <p:strVal val="#ppt_y+.1"/>
                                          </p:val>
                                        </p:tav>
                                        <p:tav tm="100000">
                                          <p:val>
                                            <p:strVal val="#ppt_y"/>
                                          </p:val>
                                        </p:tav>
                                      </p:tavLst>
                                    </p:anim>
                                  </p:childTnLst>
                                </p:cTn>
                              </p:par>
                            </p:childTnLst>
                          </p:cTn>
                        </p:par>
                        <p:par>
                          <p:cTn id="78" fill="hold">
                            <p:stCondLst>
                              <p:cond delay="4250"/>
                            </p:stCondLst>
                            <p:childTnLst>
                              <p:par>
                                <p:cTn id="79" presetID="53" presetClass="entr" presetSubtype="16" fill="hold"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250" fill="hold"/>
                                        <p:tgtEl>
                                          <p:spTgt spid="4"/>
                                        </p:tgtEl>
                                        <p:attrNameLst>
                                          <p:attrName>ppt_w</p:attrName>
                                        </p:attrNameLst>
                                      </p:cBhvr>
                                      <p:tavLst>
                                        <p:tav tm="0">
                                          <p:val>
                                            <p:fltVal val="0"/>
                                          </p:val>
                                        </p:tav>
                                        <p:tav tm="100000">
                                          <p:val>
                                            <p:strVal val="#ppt_w"/>
                                          </p:val>
                                        </p:tav>
                                      </p:tavLst>
                                    </p:anim>
                                    <p:anim calcmode="lin" valueType="num">
                                      <p:cBhvr>
                                        <p:cTn id="82" dur="250" fill="hold"/>
                                        <p:tgtEl>
                                          <p:spTgt spid="4"/>
                                        </p:tgtEl>
                                        <p:attrNameLst>
                                          <p:attrName>ppt_h</p:attrName>
                                        </p:attrNameLst>
                                      </p:cBhvr>
                                      <p:tavLst>
                                        <p:tav tm="0">
                                          <p:val>
                                            <p:fltVal val="0"/>
                                          </p:val>
                                        </p:tav>
                                        <p:tav tm="100000">
                                          <p:val>
                                            <p:strVal val="#ppt_h"/>
                                          </p:val>
                                        </p:tav>
                                      </p:tavLst>
                                    </p:anim>
                                    <p:animEffect transition="in" filter="fade">
                                      <p:cBhvr>
                                        <p:cTn id="83"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model</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050" name="Picture 2" descr="No description available.">
            <a:extLst>
              <a:ext uri="{FF2B5EF4-FFF2-40B4-BE49-F238E27FC236}">
                <a16:creationId xmlns:a16="http://schemas.microsoft.com/office/drawing/2014/main" id="{9DB394EA-9E22-4916-9089-80D466FC3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447" y="207826"/>
            <a:ext cx="8013426" cy="644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449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model</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074" name="Picture 2" descr="No description available.">
            <a:extLst>
              <a:ext uri="{FF2B5EF4-FFF2-40B4-BE49-F238E27FC236}">
                <a16:creationId xmlns:a16="http://schemas.microsoft.com/office/drawing/2014/main" id="{002182BB-0904-455A-82F8-A07DEC3F1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9947" y="46990"/>
            <a:ext cx="46291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4813183B-3E27-40FF-89CE-8CD5FA4231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330" y="2868039"/>
            <a:ext cx="7556273"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7399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10059128" cy="6858000"/>
            <a:chOff x="491575" y="0"/>
            <a:chExt cx="10059128"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200717" y="3142680"/>
              <a:ext cx="1992086" cy="707886"/>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Solutions and model</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sources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id="{11FBA8A3-D6EF-42EC-AEC1-86283EED452E}"/>
              </a:ext>
            </a:extLst>
          </p:cNvPr>
          <p:cNvGrpSpPr/>
          <p:nvPr/>
        </p:nvGrpSpPr>
        <p:grpSpPr>
          <a:xfrm>
            <a:off x="1390386" y="1717392"/>
            <a:ext cx="3197225" cy="796806"/>
            <a:chOff x="764723" y="2142394"/>
            <a:chExt cx="3197225" cy="796806"/>
          </a:xfrm>
        </p:grpSpPr>
        <p:sp>
          <p:nvSpPr>
            <p:cNvPr id="114" name="Oval 113">
              <a:extLst>
                <a:ext uri="{FF2B5EF4-FFF2-40B4-BE49-F238E27FC236}">
                  <a16:creationId xmlns:a16="http://schemas.microsoft.com/office/drawing/2014/main" id="{40F3CBE7-0B7F-4BBC-932B-F8A1336F5066}"/>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a:extLst>
                <a:ext uri="{FF2B5EF4-FFF2-40B4-BE49-F238E27FC236}">
                  <a16:creationId xmlns:a16="http://schemas.microsoft.com/office/drawing/2014/main" id="{A5766AE2-8191-4DD7-9F8B-FB3901844BFC}"/>
                </a:ext>
              </a:extLst>
            </p:cNvPr>
            <p:cNvSpPr txBox="1"/>
            <p:nvPr/>
          </p:nvSpPr>
          <p:spPr>
            <a:xfrm>
              <a:off x="1435199" y="2142394"/>
              <a:ext cx="1998731"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Mediatory Services</a:t>
              </a:r>
            </a:p>
          </p:txBody>
        </p:sp>
        <p:sp>
          <p:nvSpPr>
            <p:cNvPr id="117" name="TextBox 116">
              <a:extLst>
                <a:ext uri="{FF2B5EF4-FFF2-40B4-BE49-F238E27FC236}">
                  <a16:creationId xmlns:a16="http://schemas.microsoft.com/office/drawing/2014/main" id="{ED76257E-DD5D-4C31-B2AC-F76DC9199544}"/>
                </a:ext>
              </a:extLst>
            </p:cNvPr>
            <p:cNvSpPr txBox="1"/>
            <p:nvPr/>
          </p:nvSpPr>
          <p:spPr>
            <a:xfrm>
              <a:off x="1435200" y="2425148"/>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mediate between our customers and professional service providers.</a:t>
              </a:r>
            </a:p>
          </p:txBody>
        </p:sp>
      </p:grpSp>
      <p:grpSp>
        <p:nvGrpSpPr>
          <p:cNvPr id="118" name="Group 117">
            <a:extLst>
              <a:ext uri="{FF2B5EF4-FFF2-40B4-BE49-F238E27FC236}">
                <a16:creationId xmlns:a16="http://schemas.microsoft.com/office/drawing/2014/main" id="{9C5CB2E8-B3A7-4DE0-B2CC-736365263446}"/>
              </a:ext>
            </a:extLst>
          </p:cNvPr>
          <p:cNvGrpSpPr/>
          <p:nvPr/>
        </p:nvGrpSpPr>
        <p:grpSpPr>
          <a:xfrm>
            <a:off x="1390386" y="2995413"/>
            <a:ext cx="3197225" cy="796806"/>
            <a:chOff x="764723" y="3420415"/>
            <a:chExt cx="3197225" cy="796806"/>
          </a:xfrm>
        </p:grpSpPr>
        <p:sp>
          <p:nvSpPr>
            <p:cNvPr id="119" name="Oval 11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1435200" y="3420415"/>
              <a:ext cx="2399176" cy="338554"/>
            </a:xfrm>
            <a:prstGeom prst="rect">
              <a:avLst/>
            </a:prstGeom>
            <a:noFill/>
          </p:spPr>
          <p:txBody>
            <a:bodyPr wrap="square" rtlCol="0">
              <a:spAutoFit/>
            </a:bodyPr>
            <a:lstStyle/>
            <a:p>
              <a:r>
                <a:rPr lang="en-US" sz="1600" dirty="0">
                  <a:solidFill>
                    <a:schemeClr val="tx1">
                      <a:lumMod val="75000"/>
                      <a:lumOff val="25000"/>
                    </a:schemeClr>
                  </a:solidFill>
                  <a:latin typeface="Tw Cen MT" panose="020B0602020104020603" pitchFamily="34" charset="0"/>
                </a:rPr>
                <a:t>Hiring Freelancing Guides</a:t>
              </a:r>
            </a:p>
          </p:txBody>
        </p:sp>
        <p:sp>
          <p:nvSpPr>
            <p:cNvPr id="121" name="TextBox 120">
              <a:extLst>
                <a:ext uri="{FF2B5EF4-FFF2-40B4-BE49-F238E27FC236}">
                  <a16:creationId xmlns:a16="http://schemas.microsoft.com/office/drawing/2014/main" id="{A120E0D6-EFA2-4A08-BFE2-DD70F47E6C48}"/>
                </a:ext>
              </a:extLst>
            </p:cNvPr>
            <p:cNvSpPr txBox="1"/>
            <p:nvPr/>
          </p:nvSpPr>
          <p:spPr>
            <a:xfrm>
              <a:off x="1435200" y="3703169"/>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In a foreign surrounding, if need be freelancing peers can be hired.</a:t>
              </a: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3" name="Group 122">
            <a:extLst>
              <a:ext uri="{FF2B5EF4-FFF2-40B4-BE49-F238E27FC236}">
                <a16:creationId xmlns:a16="http://schemas.microsoft.com/office/drawing/2014/main" id="{FAF9A856-B862-439D-AB2D-28527B3BC76B}"/>
              </a:ext>
            </a:extLst>
          </p:cNvPr>
          <p:cNvGrpSpPr/>
          <p:nvPr/>
        </p:nvGrpSpPr>
        <p:grpSpPr>
          <a:xfrm>
            <a:off x="1390386" y="4273434"/>
            <a:ext cx="3197225" cy="1113751"/>
            <a:chOff x="764723" y="4698436"/>
            <a:chExt cx="3197225" cy="1113751"/>
          </a:xfrm>
        </p:grpSpPr>
        <p:sp>
          <p:nvSpPr>
            <p:cNvPr id="124" name="Oval 123">
              <a:extLst>
                <a:ext uri="{FF2B5EF4-FFF2-40B4-BE49-F238E27FC236}">
                  <a16:creationId xmlns:a16="http://schemas.microsoft.com/office/drawing/2014/main" id="{6B8AFB94-C2E3-487E-AE72-2D519C605F72}"/>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04E1E449-1505-4788-9575-E71478300712}"/>
                </a:ext>
              </a:extLst>
            </p:cNvPr>
            <p:cNvSpPr txBox="1"/>
            <p:nvPr/>
          </p:nvSpPr>
          <p:spPr>
            <a:xfrm>
              <a:off x="1435200" y="4698436"/>
              <a:ext cx="2090594"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Hospitality Services</a:t>
              </a:r>
            </a:p>
          </p:txBody>
        </p:sp>
        <p:sp>
          <p:nvSpPr>
            <p:cNvPr id="126" name="TextBox 125">
              <a:extLst>
                <a:ext uri="{FF2B5EF4-FFF2-40B4-BE49-F238E27FC236}">
                  <a16:creationId xmlns:a16="http://schemas.microsoft.com/office/drawing/2014/main" id="{7EAC8E37-8B3C-4F8F-AC92-FAC65925ACC6}"/>
                </a:ext>
              </a:extLst>
            </p:cNvPr>
            <p:cNvSpPr txBox="1"/>
            <p:nvPr/>
          </p:nvSpPr>
          <p:spPr>
            <a:xfrm>
              <a:off x="1435200" y="4981190"/>
              <a:ext cx="2526748" cy="830997"/>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provide good lodging, hospitality, </a:t>
              </a:r>
              <a:r>
                <a:rPr lang="en-US" sz="1200" dirty="0" err="1">
                  <a:solidFill>
                    <a:schemeClr val="tx1">
                      <a:lumMod val="75000"/>
                      <a:lumOff val="25000"/>
                    </a:schemeClr>
                  </a:solidFill>
                  <a:latin typeface="Tw Cen MT" panose="020B0602020104020603" pitchFamily="34" charset="0"/>
                </a:rPr>
                <a:t>fooding</a:t>
              </a:r>
              <a:r>
                <a:rPr lang="en-US" sz="1200" dirty="0">
                  <a:solidFill>
                    <a:schemeClr val="tx1">
                      <a:lumMod val="75000"/>
                      <a:lumOff val="25000"/>
                    </a:schemeClr>
                  </a:solidFill>
                  <a:latin typeface="Tw Cen MT" panose="020B0602020104020603" pitchFamily="34" charset="0"/>
                </a:rPr>
                <a:t> and good privacy to the customers through partner and owned channels.</a:t>
              </a:r>
            </a:p>
          </p:txBody>
        </p:sp>
        <p:pic>
          <p:nvPicPr>
            <p:cNvPr id="127" name="Picture 126">
              <a:extLst>
                <a:ext uri="{FF2B5EF4-FFF2-40B4-BE49-F238E27FC236}">
                  <a16:creationId xmlns:a16="http://schemas.microsoft.com/office/drawing/2014/main" id="{8A5A61FB-CA64-4580-801C-AD3884078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28" name="Group 127">
            <a:extLst>
              <a:ext uri="{FF2B5EF4-FFF2-40B4-BE49-F238E27FC236}">
                <a16:creationId xmlns:a16="http://schemas.microsoft.com/office/drawing/2014/main" id="{743BC266-D040-419D-B713-FBC99952FADF}"/>
              </a:ext>
            </a:extLst>
          </p:cNvPr>
          <p:cNvGrpSpPr/>
          <p:nvPr/>
        </p:nvGrpSpPr>
        <p:grpSpPr>
          <a:xfrm>
            <a:off x="5130290" y="2995413"/>
            <a:ext cx="3197225" cy="929085"/>
            <a:chOff x="4504627" y="3420415"/>
            <a:chExt cx="3197225" cy="929085"/>
          </a:xfrm>
        </p:grpSpPr>
        <p:sp>
          <p:nvSpPr>
            <p:cNvPr id="129" name="Oval 128">
              <a:extLst>
                <a:ext uri="{FF2B5EF4-FFF2-40B4-BE49-F238E27FC236}">
                  <a16:creationId xmlns:a16="http://schemas.microsoft.com/office/drawing/2014/main" id="{1F70E9A6-B0EA-49B3-9490-7C7B09ACEE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C1C9AE74-6ECE-4642-85A1-879B902A0C00}"/>
                </a:ext>
              </a:extLst>
            </p:cNvPr>
            <p:cNvSpPr txBox="1"/>
            <p:nvPr/>
          </p:nvSpPr>
          <p:spPr>
            <a:xfrm>
              <a:off x="5175104" y="3420415"/>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Transportation</a:t>
              </a:r>
            </a:p>
          </p:txBody>
        </p:sp>
        <p:sp>
          <p:nvSpPr>
            <p:cNvPr id="131" name="TextBox 130">
              <a:extLst>
                <a:ext uri="{FF2B5EF4-FFF2-40B4-BE49-F238E27FC236}">
                  <a16:creationId xmlns:a16="http://schemas.microsoft.com/office/drawing/2014/main" id="{F00EE840-57C5-45A8-AB89-BA57CE453AA8}"/>
                </a:ext>
              </a:extLst>
            </p:cNvPr>
            <p:cNvSpPr txBox="1"/>
            <p:nvPr/>
          </p:nvSpPr>
          <p:spPr>
            <a:xfrm>
              <a:off x="5175104" y="3703169"/>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provide transportation services to our customers through existing, partners and freelancing peers.</a:t>
              </a:r>
            </a:p>
          </p:txBody>
        </p:sp>
        <p:pic>
          <p:nvPicPr>
            <p:cNvPr id="132" name="Picture 131">
              <a:extLst>
                <a:ext uri="{FF2B5EF4-FFF2-40B4-BE49-F238E27FC236}">
                  <a16:creationId xmlns:a16="http://schemas.microsoft.com/office/drawing/2014/main" id="{28C55931-7730-4132-AB43-DEC401084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3" name="Group 132">
            <a:extLst>
              <a:ext uri="{FF2B5EF4-FFF2-40B4-BE49-F238E27FC236}">
                <a16:creationId xmlns:a16="http://schemas.microsoft.com/office/drawing/2014/main" id="{F0E3BF0A-B04D-4316-B447-549B31994A65}"/>
              </a:ext>
            </a:extLst>
          </p:cNvPr>
          <p:cNvGrpSpPr/>
          <p:nvPr/>
        </p:nvGrpSpPr>
        <p:grpSpPr>
          <a:xfrm>
            <a:off x="5130290" y="4273434"/>
            <a:ext cx="3197225" cy="929085"/>
            <a:chOff x="4504627" y="4698436"/>
            <a:chExt cx="3197225" cy="929085"/>
          </a:xfrm>
        </p:grpSpPr>
        <p:sp>
          <p:nvSpPr>
            <p:cNvPr id="134" name="Oval 133">
              <a:extLst>
                <a:ext uri="{FF2B5EF4-FFF2-40B4-BE49-F238E27FC236}">
                  <a16:creationId xmlns:a16="http://schemas.microsoft.com/office/drawing/2014/main" id="{21B892CB-2087-4B4E-9D9A-135A090D8BBA}"/>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2F1E812C-21E1-4AE8-8492-7C26987E24F5}"/>
                </a:ext>
              </a:extLst>
            </p:cNvPr>
            <p:cNvSpPr txBox="1"/>
            <p:nvPr/>
          </p:nvSpPr>
          <p:spPr>
            <a:xfrm>
              <a:off x="5175104" y="4698436"/>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Communication</a:t>
              </a:r>
            </a:p>
          </p:txBody>
        </p:sp>
        <p:sp>
          <p:nvSpPr>
            <p:cNvPr id="136" name="TextBox 135">
              <a:extLst>
                <a:ext uri="{FF2B5EF4-FFF2-40B4-BE49-F238E27FC236}">
                  <a16:creationId xmlns:a16="http://schemas.microsoft.com/office/drawing/2014/main" id="{39E48791-F83A-43C2-91A4-5459684E27A3}"/>
                </a:ext>
              </a:extLst>
            </p:cNvPr>
            <p:cNvSpPr txBox="1"/>
            <p:nvPr/>
          </p:nvSpPr>
          <p:spPr>
            <a:xfrm>
              <a:off x="5175104" y="4981190"/>
              <a:ext cx="2526748" cy="646331"/>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help our customers better communicate and adapt to their destination surroundings..</a:t>
              </a:r>
            </a:p>
          </p:txBody>
        </p:sp>
        <p:pic>
          <p:nvPicPr>
            <p:cNvPr id="137" name="Picture 136">
              <a:extLst>
                <a:ext uri="{FF2B5EF4-FFF2-40B4-BE49-F238E27FC236}">
                  <a16:creationId xmlns:a16="http://schemas.microsoft.com/office/drawing/2014/main" id="{3998D37B-EE23-4400-B3FB-AE622C2B46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grpSp>
        <p:nvGrpSpPr>
          <p:cNvPr id="138" name="Group 137">
            <a:extLst>
              <a:ext uri="{FF2B5EF4-FFF2-40B4-BE49-F238E27FC236}">
                <a16:creationId xmlns:a16="http://schemas.microsoft.com/office/drawing/2014/main" id="{6A922994-56F7-4E3F-BBC4-41F24AED21E0}"/>
              </a:ext>
            </a:extLst>
          </p:cNvPr>
          <p:cNvGrpSpPr/>
          <p:nvPr/>
        </p:nvGrpSpPr>
        <p:grpSpPr>
          <a:xfrm>
            <a:off x="5130290" y="1717392"/>
            <a:ext cx="3197225" cy="796806"/>
            <a:chOff x="4504627" y="2142394"/>
            <a:chExt cx="3197225" cy="796806"/>
          </a:xfrm>
        </p:grpSpPr>
        <p:sp>
          <p:nvSpPr>
            <p:cNvPr id="139" name="Oval 138">
              <a:extLst>
                <a:ext uri="{FF2B5EF4-FFF2-40B4-BE49-F238E27FC236}">
                  <a16:creationId xmlns:a16="http://schemas.microsoft.com/office/drawing/2014/main" id="{4B44027A-8946-45E7-8F11-28B2EA7E8E3E}"/>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64EED872-529B-476D-A042-AF8799EED2BA}"/>
                </a:ext>
              </a:extLst>
            </p:cNvPr>
            <p:cNvSpPr txBox="1"/>
            <p:nvPr/>
          </p:nvSpPr>
          <p:spPr>
            <a:xfrm>
              <a:off x="5175104" y="2142394"/>
              <a:ext cx="1555750" cy="369332"/>
            </a:xfrm>
            <a:prstGeom prst="rect">
              <a:avLst/>
            </a:prstGeom>
            <a:noFill/>
          </p:spPr>
          <p:txBody>
            <a:bodyPr wrap="square" rtlCol="0">
              <a:spAutoFit/>
            </a:bodyPr>
            <a:lstStyle/>
            <a:p>
              <a:r>
                <a:rPr lang="en-US" dirty="0">
                  <a:solidFill>
                    <a:schemeClr val="tx1">
                      <a:lumMod val="75000"/>
                      <a:lumOff val="25000"/>
                    </a:schemeClr>
                  </a:solidFill>
                  <a:latin typeface="Tw Cen MT" panose="020B0602020104020603" pitchFamily="34" charset="0"/>
                </a:rPr>
                <a:t>Information</a:t>
              </a:r>
            </a:p>
          </p:txBody>
        </p:sp>
        <p:sp>
          <p:nvSpPr>
            <p:cNvPr id="141" name="TextBox 140">
              <a:extLst>
                <a:ext uri="{FF2B5EF4-FFF2-40B4-BE49-F238E27FC236}">
                  <a16:creationId xmlns:a16="http://schemas.microsoft.com/office/drawing/2014/main" id="{46E35B1E-3A73-441C-8AB0-F2D52796F64F}"/>
                </a:ext>
              </a:extLst>
            </p:cNvPr>
            <p:cNvSpPr txBox="1"/>
            <p:nvPr/>
          </p:nvSpPr>
          <p:spPr>
            <a:xfrm>
              <a:off x="5175104" y="2425148"/>
              <a:ext cx="2526748" cy="461665"/>
            </a:xfrm>
            <a:prstGeom prst="rect">
              <a:avLst/>
            </a:prstGeom>
            <a:noFill/>
          </p:spPr>
          <p:txBody>
            <a:bodyPr wrap="square" rtlCol="0">
              <a:spAutoFit/>
            </a:bodyPr>
            <a:lstStyle/>
            <a:p>
              <a:r>
                <a:rPr lang="en-US" sz="1200" dirty="0">
                  <a:solidFill>
                    <a:schemeClr val="tx1">
                      <a:lumMod val="75000"/>
                      <a:lumOff val="25000"/>
                    </a:schemeClr>
                  </a:solidFill>
                  <a:latin typeface="Tw Cen MT" panose="020B0602020104020603" pitchFamily="34" charset="0"/>
                </a:rPr>
                <a:t>We provide whatever information our customer finds need of.</a:t>
              </a:r>
            </a:p>
          </p:txBody>
        </p:sp>
        <p:pic>
          <p:nvPicPr>
            <p:cNvPr id="142" name="Picture 141">
              <a:extLst>
                <a:ext uri="{FF2B5EF4-FFF2-40B4-BE49-F238E27FC236}">
                  <a16:creationId xmlns:a16="http://schemas.microsoft.com/office/drawing/2014/main" id="{F7189829-FB67-42A0-ADC4-78F2C37FDF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18"/>
                                        </p:tgtEl>
                                        <p:attrNameLst>
                                          <p:attrName>style.visibility</p:attrName>
                                        </p:attrNameLst>
                                      </p:cBhvr>
                                      <p:to>
                                        <p:strVal val="visible"/>
                                      </p:to>
                                    </p:set>
                                    <p:anim calcmode="lin" valueType="num">
                                      <p:cBhvr>
                                        <p:cTn id="14" dur="500" fill="hold"/>
                                        <p:tgtEl>
                                          <p:spTgt spid="118"/>
                                        </p:tgtEl>
                                        <p:attrNameLst>
                                          <p:attrName>ppt_w</p:attrName>
                                        </p:attrNameLst>
                                      </p:cBhvr>
                                      <p:tavLst>
                                        <p:tav tm="0">
                                          <p:val>
                                            <p:fltVal val="0"/>
                                          </p:val>
                                        </p:tav>
                                        <p:tav tm="100000">
                                          <p:val>
                                            <p:strVal val="#ppt_w"/>
                                          </p:val>
                                        </p:tav>
                                      </p:tavLst>
                                    </p:anim>
                                    <p:anim calcmode="lin" valueType="num">
                                      <p:cBhvr>
                                        <p:cTn id="15" dur="500" fill="hold"/>
                                        <p:tgtEl>
                                          <p:spTgt spid="118"/>
                                        </p:tgtEl>
                                        <p:attrNameLst>
                                          <p:attrName>ppt_h</p:attrName>
                                        </p:attrNameLst>
                                      </p:cBhvr>
                                      <p:tavLst>
                                        <p:tav tm="0">
                                          <p:val>
                                            <p:fltVal val="0"/>
                                          </p:val>
                                        </p:tav>
                                        <p:tav tm="100000">
                                          <p:val>
                                            <p:strVal val="#ppt_h"/>
                                          </p:val>
                                        </p:tav>
                                      </p:tavLst>
                                    </p:anim>
                                    <p:anim calcmode="lin" valueType="num">
                                      <p:cBhvr>
                                        <p:cTn id="16" dur="500" fill="hold"/>
                                        <p:tgtEl>
                                          <p:spTgt spid="118"/>
                                        </p:tgtEl>
                                        <p:attrNameLst>
                                          <p:attrName>style.rotation</p:attrName>
                                        </p:attrNameLst>
                                      </p:cBhvr>
                                      <p:tavLst>
                                        <p:tav tm="0">
                                          <p:val>
                                            <p:fltVal val="90"/>
                                          </p:val>
                                        </p:tav>
                                        <p:tav tm="100000">
                                          <p:val>
                                            <p:fltVal val="0"/>
                                          </p:val>
                                        </p:tav>
                                      </p:tavLst>
                                    </p:anim>
                                    <p:animEffect transition="in" filter="fade">
                                      <p:cBhvr>
                                        <p:cTn id="17" dur="500"/>
                                        <p:tgtEl>
                                          <p:spTgt spid="118"/>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ppt_w</p:attrName>
                                        </p:attrNameLst>
                                      </p:cBhvr>
                                      <p:tavLst>
                                        <p:tav tm="0">
                                          <p:val>
                                            <p:fltVal val="0"/>
                                          </p:val>
                                        </p:tav>
                                        <p:tav tm="100000">
                                          <p:val>
                                            <p:strVal val="#ppt_w"/>
                                          </p:val>
                                        </p:tav>
                                      </p:tavLst>
                                    </p:anim>
                                    <p:anim calcmode="lin" valueType="num">
                                      <p:cBhvr>
                                        <p:cTn id="22" dur="500" fill="hold"/>
                                        <p:tgtEl>
                                          <p:spTgt spid="123"/>
                                        </p:tgtEl>
                                        <p:attrNameLst>
                                          <p:attrName>ppt_h</p:attrName>
                                        </p:attrNameLst>
                                      </p:cBhvr>
                                      <p:tavLst>
                                        <p:tav tm="0">
                                          <p:val>
                                            <p:fltVal val="0"/>
                                          </p:val>
                                        </p:tav>
                                        <p:tav tm="100000">
                                          <p:val>
                                            <p:strVal val="#ppt_h"/>
                                          </p:val>
                                        </p:tav>
                                      </p:tavLst>
                                    </p:anim>
                                    <p:anim calcmode="lin" valueType="num">
                                      <p:cBhvr>
                                        <p:cTn id="23" dur="500" fill="hold"/>
                                        <p:tgtEl>
                                          <p:spTgt spid="123"/>
                                        </p:tgtEl>
                                        <p:attrNameLst>
                                          <p:attrName>style.rotation</p:attrName>
                                        </p:attrNameLst>
                                      </p:cBhvr>
                                      <p:tavLst>
                                        <p:tav tm="0">
                                          <p:val>
                                            <p:fltVal val="90"/>
                                          </p:val>
                                        </p:tav>
                                        <p:tav tm="100000">
                                          <p:val>
                                            <p:fltVal val="0"/>
                                          </p:val>
                                        </p:tav>
                                      </p:tavLst>
                                    </p:anim>
                                    <p:animEffect transition="in" filter="fade">
                                      <p:cBhvr>
                                        <p:cTn id="24" dur="500"/>
                                        <p:tgtEl>
                                          <p:spTgt spid="123"/>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138"/>
                                        </p:tgtEl>
                                        <p:attrNameLst>
                                          <p:attrName>style.visibility</p:attrName>
                                        </p:attrNameLst>
                                      </p:cBhvr>
                                      <p:to>
                                        <p:strVal val="visible"/>
                                      </p:to>
                                    </p:set>
                                    <p:anim calcmode="lin" valueType="num">
                                      <p:cBhvr>
                                        <p:cTn id="28" dur="500" fill="hold"/>
                                        <p:tgtEl>
                                          <p:spTgt spid="138"/>
                                        </p:tgtEl>
                                        <p:attrNameLst>
                                          <p:attrName>ppt_w</p:attrName>
                                        </p:attrNameLst>
                                      </p:cBhvr>
                                      <p:tavLst>
                                        <p:tav tm="0">
                                          <p:val>
                                            <p:fltVal val="0"/>
                                          </p:val>
                                        </p:tav>
                                        <p:tav tm="100000">
                                          <p:val>
                                            <p:strVal val="#ppt_w"/>
                                          </p:val>
                                        </p:tav>
                                      </p:tavLst>
                                    </p:anim>
                                    <p:anim calcmode="lin" valueType="num">
                                      <p:cBhvr>
                                        <p:cTn id="29" dur="500" fill="hold"/>
                                        <p:tgtEl>
                                          <p:spTgt spid="138"/>
                                        </p:tgtEl>
                                        <p:attrNameLst>
                                          <p:attrName>ppt_h</p:attrName>
                                        </p:attrNameLst>
                                      </p:cBhvr>
                                      <p:tavLst>
                                        <p:tav tm="0">
                                          <p:val>
                                            <p:fltVal val="0"/>
                                          </p:val>
                                        </p:tav>
                                        <p:tav tm="100000">
                                          <p:val>
                                            <p:strVal val="#ppt_h"/>
                                          </p:val>
                                        </p:tav>
                                      </p:tavLst>
                                    </p:anim>
                                    <p:anim calcmode="lin" valueType="num">
                                      <p:cBhvr>
                                        <p:cTn id="30" dur="500" fill="hold"/>
                                        <p:tgtEl>
                                          <p:spTgt spid="138"/>
                                        </p:tgtEl>
                                        <p:attrNameLst>
                                          <p:attrName>style.rotation</p:attrName>
                                        </p:attrNameLst>
                                      </p:cBhvr>
                                      <p:tavLst>
                                        <p:tav tm="0">
                                          <p:val>
                                            <p:fltVal val="90"/>
                                          </p:val>
                                        </p:tav>
                                        <p:tav tm="100000">
                                          <p:val>
                                            <p:fltVal val="0"/>
                                          </p:val>
                                        </p:tav>
                                      </p:tavLst>
                                    </p:anim>
                                    <p:animEffect transition="in" filter="fade">
                                      <p:cBhvr>
                                        <p:cTn id="31" dur="500"/>
                                        <p:tgtEl>
                                          <p:spTgt spid="138"/>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128"/>
                                        </p:tgtEl>
                                        <p:attrNameLst>
                                          <p:attrName>style.visibility</p:attrName>
                                        </p:attrNameLst>
                                      </p:cBhvr>
                                      <p:to>
                                        <p:strVal val="visible"/>
                                      </p:to>
                                    </p:set>
                                    <p:anim calcmode="lin" valueType="num">
                                      <p:cBhvr>
                                        <p:cTn id="35" dur="500" fill="hold"/>
                                        <p:tgtEl>
                                          <p:spTgt spid="128"/>
                                        </p:tgtEl>
                                        <p:attrNameLst>
                                          <p:attrName>ppt_w</p:attrName>
                                        </p:attrNameLst>
                                      </p:cBhvr>
                                      <p:tavLst>
                                        <p:tav tm="0">
                                          <p:val>
                                            <p:fltVal val="0"/>
                                          </p:val>
                                        </p:tav>
                                        <p:tav tm="100000">
                                          <p:val>
                                            <p:strVal val="#ppt_w"/>
                                          </p:val>
                                        </p:tav>
                                      </p:tavLst>
                                    </p:anim>
                                    <p:anim calcmode="lin" valueType="num">
                                      <p:cBhvr>
                                        <p:cTn id="36" dur="500" fill="hold"/>
                                        <p:tgtEl>
                                          <p:spTgt spid="128"/>
                                        </p:tgtEl>
                                        <p:attrNameLst>
                                          <p:attrName>ppt_h</p:attrName>
                                        </p:attrNameLst>
                                      </p:cBhvr>
                                      <p:tavLst>
                                        <p:tav tm="0">
                                          <p:val>
                                            <p:fltVal val="0"/>
                                          </p:val>
                                        </p:tav>
                                        <p:tav tm="100000">
                                          <p:val>
                                            <p:strVal val="#ppt_h"/>
                                          </p:val>
                                        </p:tav>
                                      </p:tavLst>
                                    </p:anim>
                                    <p:anim calcmode="lin" valueType="num">
                                      <p:cBhvr>
                                        <p:cTn id="37" dur="500" fill="hold"/>
                                        <p:tgtEl>
                                          <p:spTgt spid="128"/>
                                        </p:tgtEl>
                                        <p:attrNameLst>
                                          <p:attrName>style.rotation</p:attrName>
                                        </p:attrNameLst>
                                      </p:cBhvr>
                                      <p:tavLst>
                                        <p:tav tm="0">
                                          <p:val>
                                            <p:fltVal val="90"/>
                                          </p:val>
                                        </p:tav>
                                        <p:tav tm="100000">
                                          <p:val>
                                            <p:fltVal val="0"/>
                                          </p:val>
                                        </p:tav>
                                      </p:tavLst>
                                    </p:anim>
                                    <p:animEffect transition="in" filter="fade">
                                      <p:cBhvr>
                                        <p:cTn id="38" dur="500"/>
                                        <p:tgtEl>
                                          <p:spTgt spid="128"/>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133"/>
                                        </p:tgtEl>
                                        <p:attrNameLst>
                                          <p:attrName>style.visibility</p:attrName>
                                        </p:attrNameLst>
                                      </p:cBhvr>
                                      <p:to>
                                        <p:strVal val="visible"/>
                                      </p:to>
                                    </p:set>
                                    <p:anim calcmode="lin" valueType="num">
                                      <p:cBhvr>
                                        <p:cTn id="42" dur="500" fill="hold"/>
                                        <p:tgtEl>
                                          <p:spTgt spid="133"/>
                                        </p:tgtEl>
                                        <p:attrNameLst>
                                          <p:attrName>ppt_w</p:attrName>
                                        </p:attrNameLst>
                                      </p:cBhvr>
                                      <p:tavLst>
                                        <p:tav tm="0">
                                          <p:val>
                                            <p:fltVal val="0"/>
                                          </p:val>
                                        </p:tav>
                                        <p:tav tm="100000">
                                          <p:val>
                                            <p:strVal val="#ppt_w"/>
                                          </p:val>
                                        </p:tav>
                                      </p:tavLst>
                                    </p:anim>
                                    <p:anim calcmode="lin" valueType="num">
                                      <p:cBhvr>
                                        <p:cTn id="43" dur="500" fill="hold"/>
                                        <p:tgtEl>
                                          <p:spTgt spid="133"/>
                                        </p:tgtEl>
                                        <p:attrNameLst>
                                          <p:attrName>ppt_h</p:attrName>
                                        </p:attrNameLst>
                                      </p:cBhvr>
                                      <p:tavLst>
                                        <p:tav tm="0">
                                          <p:val>
                                            <p:fltVal val="0"/>
                                          </p:val>
                                        </p:tav>
                                        <p:tav tm="100000">
                                          <p:val>
                                            <p:strVal val="#ppt_h"/>
                                          </p:val>
                                        </p:tav>
                                      </p:tavLst>
                                    </p:anim>
                                    <p:anim calcmode="lin" valueType="num">
                                      <p:cBhvr>
                                        <p:cTn id="44" dur="500" fill="hold"/>
                                        <p:tgtEl>
                                          <p:spTgt spid="133"/>
                                        </p:tgtEl>
                                        <p:attrNameLst>
                                          <p:attrName>style.rotation</p:attrName>
                                        </p:attrNameLst>
                                      </p:cBhvr>
                                      <p:tavLst>
                                        <p:tav tm="0">
                                          <p:val>
                                            <p:fltVal val="90"/>
                                          </p:val>
                                        </p:tav>
                                        <p:tav tm="100000">
                                          <p:val>
                                            <p:fltVal val="0"/>
                                          </p:val>
                                        </p:tav>
                                      </p:tavLst>
                                    </p:anim>
                                    <p:animEffect transition="in" filter="fade">
                                      <p:cBhvr>
                                        <p:cTn id="45"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91" name="Group 190">
            <a:extLst>
              <a:ext uri="{FF2B5EF4-FFF2-40B4-BE49-F238E27FC236}">
                <a16:creationId xmlns:a16="http://schemas.microsoft.com/office/drawing/2014/main" id="{BE9921AE-FADB-4048-ACC2-1309C0F314CA}"/>
              </a:ext>
            </a:extLst>
          </p:cNvPr>
          <p:cNvGrpSpPr/>
          <p:nvPr/>
        </p:nvGrpSpPr>
        <p:grpSpPr>
          <a:xfrm>
            <a:off x="1379623" y="34214"/>
            <a:ext cx="2017224" cy="2017224"/>
            <a:chOff x="1466851" y="1754971"/>
            <a:chExt cx="2362200" cy="2362200"/>
          </a:xfrm>
        </p:grpSpPr>
        <p:sp>
          <p:nvSpPr>
            <p:cNvPr id="192" name="Oval 191">
              <a:extLst>
                <a:ext uri="{FF2B5EF4-FFF2-40B4-BE49-F238E27FC236}">
                  <a16:creationId xmlns:a16="http://schemas.microsoft.com/office/drawing/2014/main" id="{DCD36DFF-FE0E-4AB0-9DCF-4249EFBCE740}"/>
                </a:ext>
              </a:extLst>
            </p:cNvPr>
            <p:cNvSpPr/>
            <p:nvPr/>
          </p:nvSpPr>
          <p:spPr>
            <a:xfrm>
              <a:off x="1466851" y="1754971"/>
              <a:ext cx="2362200" cy="23622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F202D87C-4627-41BD-97A5-B575E445CB1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19252" y="1907373"/>
              <a:ext cx="2057398" cy="2057396"/>
            </a:xfrm>
            <a:prstGeom prst="ellipse">
              <a:avLst/>
            </a:prstGeom>
          </p:spPr>
        </p:pic>
      </p:grpSp>
      <p:grpSp>
        <p:nvGrpSpPr>
          <p:cNvPr id="194" name="Group 193">
            <a:extLst>
              <a:ext uri="{FF2B5EF4-FFF2-40B4-BE49-F238E27FC236}">
                <a16:creationId xmlns:a16="http://schemas.microsoft.com/office/drawing/2014/main" id="{0E8AB4B6-EB92-459C-8CDE-8F42D4040F65}"/>
              </a:ext>
            </a:extLst>
          </p:cNvPr>
          <p:cNvGrpSpPr/>
          <p:nvPr/>
        </p:nvGrpSpPr>
        <p:grpSpPr>
          <a:xfrm>
            <a:off x="1460710" y="0"/>
            <a:ext cx="662608" cy="523220"/>
            <a:chOff x="668600" y="2123782"/>
            <a:chExt cx="662608" cy="523220"/>
          </a:xfrm>
        </p:grpSpPr>
        <p:sp>
          <p:nvSpPr>
            <p:cNvPr id="195" name="Oval 194">
              <a:extLst>
                <a:ext uri="{FF2B5EF4-FFF2-40B4-BE49-F238E27FC236}">
                  <a16:creationId xmlns:a16="http://schemas.microsoft.com/office/drawing/2014/main" id="{03AFB6CE-4ACC-421E-B191-A4D071C2F213}"/>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085E53B9-959F-4C05-AA60-FF8D80FFF27D}"/>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197" name="Group 196">
            <a:extLst>
              <a:ext uri="{FF2B5EF4-FFF2-40B4-BE49-F238E27FC236}">
                <a16:creationId xmlns:a16="http://schemas.microsoft.com/office/drawing/2014/main" id="{512BB192-750D-4061-8DD8-56E1C6DD8CD2}"/>
              </a:ext>
            </a:extLst>
          </p:cNvPr>
          <p:cNvGrpSpPr/>
          <p:nvPr/>
        </p:nvGrpSpPr>
        <p:grpSpPr>
          <a:xfrm>
            <a:off x="879270" y="2522891"/>
            <a:ext cx="3048141" cy="1175555"/>
            <a:chOff x="264581" y="4416136"/>
            <a:chExt cx="3048141" cy="1175555"/>
          </a:xfrm>
        </p:grpSpPr>
        <p:sp>
          <p:nvSpPr>
            <p:cNvPr id="198" name="TextBox 197">
              <a:extLst>
                <a:ext uri="{FF2B5EF4-FFF2-40B4-BE49-F238E27FC236}">
                  <a16:creationId xmlns:a16="http://schemas.microsoft.com/office/drawing/2014/main" id="{4D08139A-2674-4605-83B8-DC48A088734E}"/>
                </a:ext>
              </a:extLst>
            </p:cNvPr>
            <p:cNvSpPr txBox="1"/>
            <p:nvPr/>
          </p:nvSpPr>
          <p:spPr>
            <a:xfrm>
              <a:off x="466266" y="4416136"/>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PRABIN JOSHI</a:t>
              </a:r>
            </a:p>
          </p:txBody>
        </p:sp>
        <p:sp>
          <p:nvSpPr>
            <p:cNvPr id="199" name="TextBox 198">
              <a:extLst>
                <a:ext uri="{FF2B5EF4-FFF2-40B4-BE49-F238E27FC236}">
                  <a16:creationId xmlns:a16="http://schemas.microsoft.com/office/drawing/2014/main" id="{6B2EEC5D-3CCD-45C5-8545-5516055103EC}"/>
                </a:ext>
              </a:extLst>
            </p:cNvPr>
            <p:cNvSpPr txBox="1"/>
            <p:nvPr/>
          </p:nvSpPr>
          <p:spPr>
            <a:xfrm>
              <a:off x="466266" y="4853747"/>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CEO</a:t>
              </a:r>
            </a:p>
          </p:txBody>
        </p:sp>
        <p:sp>
          <p:nvSpPr>
            <p:cNvPr id="200" name="TextBox 199">
              <a:extLst>
                <a:ext uri="{FF2B5EF4-FFF2-40B4-BE49-F238E27FC236}">
                  <a16:creationId xmlns:a16="http://schemas.microsoft.com/office/drawing/2014/main" id="{1CB87C89-4CFE-4724-BCCD-B54A0340E4B4}"/>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291" name="Group 290">
            <a:extLst>
              <a:ext uri="{FF2B5EF4-FFF2-40B4-BE49-F238E27FC236}">
                <a16:creationId xmlns:a16="http://schemas.microsoft.com/office/drawing/2014/main" id="{C3A0E2F0-6D4F-4B61-98AC-BCA03FAEF4F1}"/>
              </a:ext>
            </a:extLst>
          </p:cNvPr>
          <p:cNvGrpSpPr/>
          <p:nvPr/>
        </p:nvGrpSpPr>
        <p:grpSpPr>
          <a:xfrm>
            <a:off x="4617357" y="29642"/>
            <a:ext cx="2075350" cy="2075350"/>
            <a:chOff x="4388156" y="1754971"/>
            <a:chExt cx="2362200" cy="2362200"/>
          </a:xfrm>
          <a:solidFill>
            <a:srgbClr val="03A1A4"/>
          </a:solidFill>
        </p:grpSpPr>
        <p:sp>
          <p:nvSpPr>
            <p:cNvPr id="292" name="Oval 291">
              <a:extLst>
                <a:ext uri="{FF2B5EF4-FFF2-40B4-BE49-F238E27FC236}">
                  <a16:creationId xmlns:a16="http://schemas.microsoft.com/office/drawing/2014/main" id="{76EF004E-7E73-4AF2-B6E5-63C058A0E7E6}"/>
                </a:ext>
              </a:extLst>
            </p:cNvPr>
            <p:cNvSpPr/>
            <p:nvPr/>
          </p:nvSpPr>
          <p:spPr>
            <a:xfrm>
              <a:off x="4388156" y="1754971"/>
              <a:ext cx="2362200" cy="23622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 name="Picture 292">
              <a:extLst>
                <a:ext uri="{FF2B5EF4-FFF2-40B4-BE49-F238E27FC236}">
                  <a16:creationId xmlns:a16="http://schemas.microsoft.com/office/drawing/2014/main" id="{202C4E77-5BA7-4785-81C9-93BE75D0430D}"/>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540558" y="1907373"/>
              <a:ext cx="2057396" cy="2057396"/>
            </a:xfrm>
            <a:prstGeom prst="ellipse">
              <a:avLst/>
            </a:prstGeom>
            <a:grpFill/>
          </p:spPr>
        </p:pic>
      </p:grpSp>
      <p:grpSp>
        <p:nvGrpSpPr>
          <p:cNvPr id="294" name="Group 293">
            <a:extLst>
              <a:ext uri="{FF2B5EF4-FFF2-40B4-BE49-F238E27FC236}">
                <a16:creationId xmlns:a16="http://schemas.microsoft.com/office/drawing/2014/main" id="{52A180BC-D4DB-499A-9038-109C8C530260}"/>
              </a:ext>
            </a:extLst>
          </p:cNvPr>
          <p:cNvGrpSpPr/>
          <p:nvPr/>
        </p:nvGrpSpPr>
        <p:grpSpPr>
          <a:xfrm>
            <a:off x="4541673" y="34214"/>
            <a:ext cx="662608" cy="523220"/>
            <a:chOff x="651254" y="2123782"/>
            <a:chExt cx="662608" cy="523220"/>
          </a:xfrm>
        </p:grpSpPr>
        <p:sp>
          <p:nvSpPr>
            <p:cNvPr id="295" name="Oval 294">
              <a:extLst>
                <a:ext uri="{FF2B5EF4-FFF2-40B4-BE49-F238E27FC236}">
                  <a16:creationId xmlns:a16="http://schemas.microsoft.com/office/drawing/2014/main" id="{334845CF-4D1C-4860-8F9E-8EE899DAD63F}"/>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a:extLst>
                <a:ext uri="{FF2B5EF4-FFF2-40B4-BE49-F238E27FC236}">
                  <a16:creationId xmlns:a16="http://schemas.microsoft.com/office/drawing/2014/main" id="{204AE7D6-B43A-4DCB-88CD-562DB96E4E64}"/>
                </a:ext>
              </a:extLst>
            </p:cNvPr>
            <p:cNvSpPr txBox="1"/>
            <p:nvPr/>
          </p:nvSpPr>
          <p:spPr>
            <a:xfrm>
              <a:off x="651254" y="2141453"/>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297" name="Group 296">
            <a:extLst>
              <a:ext uri="{FF2B5EF4-FFF2-40B4-BE49-F238E27FC236}">
                <a16:creationId xmlns:a16="http://schemas.microsoft.com/office/drawing/2014/main" id="{7A8F2D69-23E9-4720-9390-65980C2DD1BE}"/>
              </a:ext>
            </a:extLst>
          </p:cNvPr>
          <p:cNvGrpSpPr/>
          <p:nvPr/>
        </p:nvGrpSpPr>
        <p:grpSpPr>
          <a:xfrm>
            <a:off x="4321889" y="2433354"/>
            <a:ext cx="5239056" cy="1205366"/>
            <a:chOff x="952136" y="4386325"/>
            <a:chExt cx="5239056" cy="1205366"/>
          </a:xfrm>
        </p:grpSpPr>
        <p:sp>
          <p:nvSpPr>
            <p:cNvPr id="298" name="TextBox 297">
              <a:extLst>
                <a:ext uri="{FF2B5EF4-FFF2-40B4-BE49-F238E27FC236}">
                  <a16:creationId xmlns:a16="http://schemas.microsoft.com/office/drawing/2014/main" id="{6846AA4B-8324-495B-8030-CFB476E52115}"/>
                </a:ext>
              </a:extLst>
            </p:cNvPr>
            <p:cNvSpPr txBox="1"/>
            <p:nvPr/>
          </p:nvSpPr>
          <p:spPr>
            <a:xfrm>
              <a:off x="952136" y="4386325"/>
              <a:ext cx="2775290" cy="46166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SARTHAK  GAUTAM</a:t>
              </a:r>
            </a:p>
          </p:txBody>
        </p:sp>
        <p:sp>
          <p:nvSpPr>
            <p:cNvPr id="299" name="TextBox 298">
              <a:extLst>
                <a:ext uri="{FF2B5EF4-FFF2-40B4-BE49-F238E27FC236}">
                  <a16:creationId xmlns:a16="http://schemas.microsoft.com/office/drawing/2014/main" id="{96B62351-611A-4BDE-8763-A6583B52B718}"/>
                </a:ext>
              </a:extLst>
            </p:cNvPr>
            <p:cNvSpPr txBox="1"/>
            <p:nvPr/>
          </p:nvSpPr>
          <p:spPr>
            <a:xfrm>
              <a:off x="1134331" y="4827401"/>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PRESENTER</a:t>
              </a:r>
            </a:p>
          </p:txBody>
        </p:sp>
        <p:sp>
          <p:nvSpPr>
            <p:cNvPr id="300" name="TextBox 299">
              <a:extLst>
                <a:ext uri="{FF2B5EF4-FFF2-40B4-BE49-F238E27FC236}">
                  <a16:creationId xmlns:a16="http://schemas.microsoft.com/office/drawing/2014/main" id="{492C393C-D066-4BC7-9590-18ECC22B17BA}"/>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01" name="Group 300">
            <a:extLst>
              <a:ext uri="{FF2B5EF4-FFF2-40B4-BE49-F238E27FC236}">
                <a16:creationId xmlns:a16="http://schemas.microsoft.com/office/drawing/2014/main" id="{DC0B6B8A-EA3A-4238-913A-ADA5C5F50391}"/>
              </a:ext>
            </a:extLst>
          </p:cNvPr>
          <p:cNvGrpSpPr/>
          <p:nvPr/>
        </p:nvGrpSpPr>
        <p:grpSpPr>
          <a:xfrm>
            <a:off x="3088547" y="3519829"/>
            <a:ext cx="2085652" cy="2085652"/>
            <a:chOff x="7245656" y="1754971"/>
            <a:chExt cx="2362200" cy="2362200"/>
          </a:xfrm>
          <a:solidFill>
            <a:srgbClr val="EE9524"/>
          </a:solidFill>
        </p:grpSpPr>
        <p:sp>
          <p:nvSpPr>
            <p:cNvPr id="302" name="Oval 301">
              <a:extLst>
                <a:ext uri="{FF2B5EF4-FFF2-40B4-BE49-F238E27FC236}">
                  <a16:creationId xmlns:a16="http://schemas.microsoft.com/office/drawing/2014/main" id="{6B905E48-9456-49ED-A5E9-C7288AF3FFD4}"/>
                </a:ext>
              </a:extLst>
            </p:cNvPr>
            <p:cNvSpPr/>
            <p:nvPr/>
          </p:nvSpPr>
          <p:spPr>
            <a:xfrm>
              <a:off x="7245656" y="1754971"/>
              <a:ext cx="2362200" cy="23622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a:extLst>
                <a:ext uri="{FF2B5EF4-FFF2-40B4-BE49-F238E27FC236}">
                  <a16:creationId xmlns:a16="http://schemas.microsoft.com/office/drawing/2014/main" id="{4FEAB019-A725-4CFD-B663-414FED122BAA}"/>
                </a:ext>
              </a:extLst>
            </p:cNvPr>
            <p:cNvPicPr>
              <a:picLocks noChangeAspect="1"/>
            </p:cNvPicPr>
            <p:nvPr/>
          </p:nvPicPr>
          <p:blipFill rotWithShape="1">
            <a:blip r:embed="rId5">
              <a:extLst>
                <a:ext uri="{28A0092B-C50C-407E-A947-70E740481C1C}">
                  <a14:useLocalDpi xmlns:a14="http://schemas.microsoft.com/office/drawing/2010/main" val="0"/>
                </a:ext>
              </a:extLst>
            </a:blip>
            <a:srcRect t="14528" b="14528"/>
            <a:stretch/>
          </p:blipFill>
          <p:spPr>
            <a:xfrm>
              <a:off x="7395187" y="1904502"/>
              <a:ext cx="2063138" cy="2063138"/>
            </a:xfrm>
            <a:prstGeom prst="ellipse">
              <a:avLst/>
            </a:prstGeom>
            <a:grpFill/>
          </p:spPr>
        </p:pic>
      </p:grpSp>
      <p:grpSp>
        <p:nvGrpSpPr>
          <p:cNvPr id="304" name="Group 303">
            <a:extLst>
              <a:ext uri="{FF2B5EF4-FFF2-40B4-BE49-F238E27FC236}">
                <a16:creationId xmlns:a16="http://schemas.microsoft.com/office/drawing/2014/main" id="{801BCE62-66BD-486E-A3E3-938DFE80CE81}"/>
              </a:ext>
            </a:extLst>
          </p:cNvPr>
          <p:cNvGrpSpPr/>
          <p:nvPr/>
        </p:nvGrpSpPr>
        <p:grpSpPr>
          <a:xfrm>
            <a:off x="3103941" y="3513409"/>
            <a:ext cx="662608" cy="508072"/>
            <a:chOff x="662610" y="2131356"/>
            <a:chExt cx="662608" cy="508072"/>
          </a:xfrm>
        </p:grpSpPr>
        <p:sp>
          <p:nvSpPr>
            <p:cNvPr id="305" name="Oval 304">
              <a:extLst>
                <a:ext uri="{FF2B5EF4-FFF2-40B4-BE49-F238E27FC236}">
                  <a16:creationId xmlns:a16="http://schemas.microsoft.com/office/drawing/2014/main" id="{BFB6B919-BA9F-4420-9642-20E6F956B573}"/>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TextBox 305">
              <a:extLst>
                <a:ext uri="{FF2B5EF4-FFF2-40B4-BE49-F238E27FC236}">
                  <a16:creationId xmlns:a16="http://schemas.microsoft.com/office/drawing/2014/main" id="{C18D6F10-0436-4174-B9D6-0351AF2DA5FB}"/>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307" name="Group 306">
            <a:extLst>
              <a:ext uri="{FF2B5EF4-FFF2-40B4-BE49-F238E27FC236}">
                <a16:creationId xmlns:a16="http://schemas.microsoft.com/office/drawing/2014/main" id="{E3945745-4D4A-497A-B4BC-F0E590FE2D91}"/>
              </a:ext>
            </a:extLst>
          </p:cNvPr>
          <p:cNvGrpSpPr/>
          <p:nvPr/>
        </p:nvGrpSpPr>
        <p:grpSpPr>
          <a:xfrm>
            <a:off x="2413671" y="5707145"/>
            <a:ext cx="3048141" cy="1344469"/>
            <a:chOff x="6191192" y="4247222"/>
            <a:chExt cx="3048141" cy="1344469"/>
          </a:xfrm>
        </p:grpSpPr>
        <p:sp>
          <p:nvSpPr>
            <p:cNvPr id="308" name="TextBox 307">
              <a:extLst>
                <a:ext uri="{FF2B5EF4-FFF2-40B4-BE49-F238E27FC236}">
                  <a16:creationId xmlns:a16="http://schemas.microsoft.com/office/drawing/2014/main" id="{73E0F395-D901-4D18-9EAF-C1E3C972BB62}"/>
                </a:ext>
              </a:extLst>
            </p:cNvPr>
            <p:cNvSpPr txBox="1"/>
            <p:nvPr/>
          </p:nvSpPr>
          <p:spPr>
            <a:xfrm>
              <a:off x="6542403" y="4247222"/>
              <a:ext cx="2644771" cy="46166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YASMINI GYAWALI</a:t>
              </a:r>
            </a:p>
          </p:txBody>
        </p:sp>
        <p:sp>
          <p:nvSpPr>
            <p:cNvPr id="309" name="TextBox 308">
              <a:extLst>
                <a:ext uri="{FF2B5EF4-FFF2-40B4-BE49-F238E27FC236}">
                  <a16:creationId xmlns:a16="http://schemas.microsoft.com/office/drawing/2014/main" id="{EA57A329-ADC6-4876-B195-09716C1CE592}"/>
                </a:ext>
              </a:extLst>
            </p:cNvPr>
            <p:cNvSpPr txBox="1"/>
            <p:nvPr/>
          </p:nvSpPr>
          <p:spPr>
            <a:xfrm>
              <a:off x="6533754" y="4767803"/>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VICE CEO</a:t>
              </a:r>
            </a:p>
          </p:txBody>
        </p:sp>
        <p:sp>
          <p:nvSpPr>
            <p:cNvPr id="310" name="TextBox 309">
              <a:extLst>
                <a:ext uri="{FF2B5EF4-FFF2-40B4-BE49-F238E27FC236}">
                  <a16:creationId xmlns:a16="http://schemas.microsoft.com/office/drawing/2014/main" id="{BEAF5F22-964B-4196-B4DF-D3C1A04C8CC7}"/>
                </a:ext>
              </a:extLst>
            </p:cNvPr>
            <p:cNvSpPr txBox="1"/>
            <p:nvPr/>
          </p:nvSpPr>
          <p:spPr>
            <a:xfrm>
              <a:off x="6191192"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14" name="Group 313">
            <a:extLst>
              <a:ext uri="{FF2B5EF4-FFF2-40B4-BE49-F238E27FC236}">
                <a16:creationId xmlns:a16="http://schemas.microsoft.com/office/drawing/2014/main" id="{B9B92469-DCD5-42C8-9316-00F4DC4E1BC6}"/>
              </a:ext>
            </a:extLst>
          </p:cNvPr>
          <p:cNvGrpSpPr/>
          <p:nvPr/>
        </p:nvGrpSpPr>
        <p:grpSpPr>
          <a:xfrm>
            <a:off x="6978056" y="3496086"/>
            <a:ext cx="2017224" cy="2017224"/>
            <a:chOff x="1466851" y="1754971"/>
            <a:chExt cx="2362200" cy="2362200"/>
          </a:xfrm>
        </p:grpSpPr>
        <p:sp>
          <p:nvSpPr>
            <p:cNvPr id="315" name="Oval 314">
              <a:extLst>
                <a:ext uri="{FF2B5EF4-FFF2-40B4-BE49-F238E27FC236}">
                  <a16:creationId xmlns:a16="http://schemas.microsoft.com/office/drawing/2014/main" id="{97294EF0-4D84-4EA0-B940-6EE3520D30D5}"/>
                </a:ext>
              </a:extLst>
            </p:cNvPr>
            <p:cNvSpPr/>
            <p:nvPr/>
          </p:nvSpPr>
          <p:spPr>
            <a:xfrm>
              <a:off x="1466851" y="1754971"/>
              <a:ext cx="2362200" cy="23622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6" name="Picture 315">
              <a:extLst>
                <a:ext uri="{FF2B5EF4-FFF2-40B4-BE49-F238E27FC236}">
                  <a16:creationId xmlns:a16="http://schemas.microsoft.com/office/drawing/2014/main" id="{A93C8950-6F04-4D84-87BB-608DAD80420C}"/>
                </a:ext>
              </a:extLst>
            </p:cNvPr>
            <p:cNvPicPr>
              <a:picLocks noChangeAspect="1"/>
            </p:cNvPicPr>
            <p:nvPr/>
          </p:nvPicPr>
          <p:blipFill rotWithShape="1">
            <a:blip r:embed="rId6">
              <a:extLst>
                <a:ext uri="{28A0092B-C50C-407E-A947-70E740481C1C}">
                  <a14:useLocalDpi xmlns:a14="http://schemas.microsoft.com/office/drawing/2010/main" val="0"/>
                </a:ext>
              </a:extLst>
            </a:blip>
            <a:srcRect t="12470" b="12470"/>
            <a:stretch/>
          </p:blipFill>
          <p:spPr>
            <a:xfrm>
              <a:off x="1619252" y="1907373"/>
              <a:ext cx="2057398" cy="2057396"/>
            </a:xfrm>
            <a:prstGeom prst="ellipse">
              <a:avLst/>
            </a:prstGeom>
          </p:spPr>
        </p:pic>
      </p:grpSp>
      <p:grpSp>
        <p:nvGrpSpPr>
          <p:cNvPr id="317" name="Group 316">
            <a:extLst>
              <a:ext uri="{FF2B5EF4-FFF2-40B4-BE49-F238E27FC236}">
                <a16:creationId xmlns:a16="http://schemas.microsoft.com/office/drawing/2014/main" id="{33D73348-C70E-4066-B2AF-EE70EC47783D}"/>
              </a:ext>
            </a:extLst>
          </p:cNvPr>
          <p:cNvGrpSpPr/>
          <p:nvPr/>
        </p:nvGrpSpPr>
        <p:grpSpPr>
          <a:xfrm>
            <a:off x="6974193" y="3499661"/>
            <a:ext cx="662608" cy="523220"/>
            <a:chOff x="668600" y="2123782"/>
            <a:chExt cx="662608" cy="523220"/>
          </a:xfrm>
        </p:grpSpPr>
        <p:sp>
          <p:nvSpPr>
            <p:cNvPr id="318" name="Oval 317">
              <a:extLst>
                <a:ext uri="{FF2B5EF4-FFF2-40B4-BE49-F238E27FC236}">
                  <a16:creationId xmlns:a16="http://schemas.microsoft.com/office/drawing/2014/main" id="{F1C3796A-70C5-4958-AECF-CD247F94EC45}"/>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TextBox 318">
              <a:extLst>
                <a:ext uri="{FF2B5EF4-FFF2-40B4-BE49-F238E27FC236}">
                  <a16:creationId xmlns:a16="http://schemas.microsoft.com/office/drawing/2014/main" id="{C4340EB4-A953-4812-A678-EC30FD959AE1}"/>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grpSp>
        <p:nvGrpSpPr>
          <p:cNvPr id="320" name="Group 319">
            <a:extLst>
              <a:ext uri="{FF2B5EF4-FFF2-40B4-BE49-F238E27FC236}">
                <a16:creationId xmlns:a16="http://schemas.microsoft.com/office/drawing/2014/main" id="{3469E56E-F1D4-4AEB-9D80-2C6198B2337C}"/>
              </a:ext>
            </a:extLst>
          </p:cNvPr>
          <p:cNvGrpSpPr/>
          <p:nvPr/>
        </p:nvGrpSpPr>
        <p:grpSpPr>
          <a:xfrm>
            <a:off x="4876797" y="5712191"/>
            <a:ext cx="4321633" cy="1343608"/>
            <a:chOff x="264581" y="4248083"/>
            <a:chExt cx="4321633" cy="1343608"/>
          </a:xfrm>
        </p:grpSpPr>
        <p:sp>
          <p:nvSpPr>
            <p:cNvPr id="321" name="TextBox 320">
              <a:extLst>
                <a:ext uri="{FF2B5EF4-FFF2-40B4-BE49-F238E27FC236}">
                  <a16:creationId xmlns:a16="http://schemas.microsoft.com/office/drawing/2014/main" id="{7D2789DC-EB65-4B0B-9639-9130D8DAA22F}"/>
                </a:ext>
              </a:extLst>
            </p:cNvPr>
            <p:cNvSpPr txBox="1"/>
            <p:nvPr/>
          </p:nvSpPr>
          <p:spPr>
            <a:xfrm>
              <a:off x="1941443" y="4248083"/>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SUDIP TIMALSINA</a:t>
              </a:r>
            </a:p>
          </p:txBody>
        </p:sp>
        <p:sp>
          <p:nvSpPr>
            <p:cNvPr id="322" name="TextBox 321">
              <a:extLst>
                <a:ext uri="{FF2B5EF4-FFF2-40B4-BE49-F238E27FC236}">
                  <a16:creationId xmlns:a16="http://schemas.microsoft.com/office/drawing/2014/main" id="{576B89DF-874A-44E0-9411-D1B734B08FE5}"/>
                </a:ext>
              </a:extLst>
            </p:cNvPr>
            <p:cNvSpPr txBox="1"/>
            <p:nvPr/>
          </p:nvSpPr>
          <p:spPr>
            <a:xfrm>
              <a:off x="1873999" y="4763618"/>
              <a:ext cx="2644771" cy="369332"/>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MANAGING DIRECTOR</a:t>
              </a:r>
            </a:p>
          </p:txBody>
        </p:sp>
        <p:sp>
          <p:nvSpPr>
            <p:cNvPr id="323" name="TextBox 322">
              <a:extLst>
                <a:ext uri="{FF2B5EF4-FFF2-40B4-BE49-F238E27FC236}">
                  <a16:creationId xmlns:a16="http://schemas.microsoft.com/office/drawing/2014/main" id="{F123CEC2-70C9-4D1C-AA77-D6A1DF8695E6}"/>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p:cTn id="7" dur="500" fill="hold"/>
                                        <p:tgtEl>
                                          <p:spTgt spid="191"/>
                                        </p:tgtEl>
                                        <p:attrNameLst>
                                          <p:attrName>ppt_w</p:attrName>
                                        </p:attrNameLst>
                                      </p:cBhvr>
                                      <p:tavLst>
                                        <p:tav tm="0">
                                          <p:val>
                                            <p:fltVal val="0"/>
                                          </p:val>
                                        </p:tav>
                                        <p:tav tm="100000">
                                          <p:val>
                                            <p:strVal val="#ppt_w"/>
                                          </p:val>
                                        </p:tav>
                                      </p:tavLst>
                                    </p:anim>
                                    <p:anim calcmode="lin" valueType="num">
                                      <p:cBhvr>
                                        <p:cTn id="8" dur="500" fill="hold"/>
                                        <p:tgtEl>
                                          <p:spTgt spid="191"/>
                                        </p:tgtEl>
                                        <p:attrNameLst>
                                          <p:attrName>ppt_h</p:attrName>
                                        </p:attrNameLst>
                                      </p:cBhvr>
                                      <p:tavLst>
                                        <p:tav tm="0">
                                          <p:val>
                                            <p:fltVal val="0"/>
                                          </p:val>
                                        </p:tav>
                                        <p:tav tm="100000">
                                          <p:val>
                                            <p:strVal val="#ppt_h"/>
                                          </p:val>
                                        </p:tav>
                                      </p:tavLst>
                                    </p:anim>
                                    <p:animEffect transition="in" filter="fade">
                                      <p:cBhvr>
                                        <p:cTn id="9" dur="500"/>
                                        <p:tgtEl>
                                          <p:spTgt spid="19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94"/>
                                        </p:tgtEl>
                                        <p:attrNameLst>
                                          <p:attrName>style.visibility</p:attrName>
                                        </p:attrNameLst>
                                      </p:cBhvr>
                                      <p:to>
                                        <p:strVal val="visible"/>
                                      </p:to>
                                    </p:set>
                                    <p:anim calcmode="lin" valueType="num">
                                      <p:cBhvr>
                                        <p:cTn id="13" dur="500" fill="hold"/>
                                        <p:tgtEl>
                                          <p:spTgt spid="194"/>
                                        </p:tgtEl>
                                        <p:attrNameLst>
                                          <p:attrName>ppt_w</p:attrName>
                                        </p:attrNameLst>
                                      </p:cBhvr>
                                      <p:tavLst>
                                        <p:tav tm="0">
                                          <p:val>
                                            <p:fltVal val="0"/>
                                          </p:val>
                                        </p:tav>
                                        <p:tav tm="100000">
                                          <p:val>
                                            <p:strVal val="#ppt_w"/>
                                          </p:val>
                                        </p:tav>
                                      </p:tavLst>
                                    </p:anim>
                                    <p:anim calcmode="lin" valueType="num">
                                      <p:cBhvr>
                                        <p:cTn id="14" dur="500" fill="hold"/>
                                        <p:tgtEl>
                                          <p:spTgt spid="194"/>
                                        </p:tgtEl>
                                        <p:attrNameLst>
                                          <p:attrName>ppt_h</p:attrName>
                                        </p:attrNameLst>
                                      </p:cBhvr>
                                      <p:tavLst>
                                        <p:tav tm="0">
                                          <p:val>
                                            <p:fltVal val="0"/>
                                          </p:val>
                                        </p:tav>
                                        <p:tav tm="100000">
                                          <p:val>
                                            <p:strVal val="#ppt_h"/>
                                          </p:val>
                                        </p:tav>
                                      </p:tavLst>
                                    </p:anim>
                                    <p:animEffect transition="in" filter="fade">
                                      <p:cBhvr>
                                        <p:cTn id="15" dur="500"/>
                                        <p:tgtEl>
                                          <p:spTgt spid="194"/>
                                        </p:tgtEl>
                                      </p:cBhvr>
                                    </p:animEffect>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97"/>
                                        </p:tgtEl>
                                        <p:attrNameLst>
                                          <p:attrName>style.visibility</p:attrName>
                                        </p:attrNameLst>
                                      </p:cBhvr>
                                      <p:to>
                                        <p:strVal val="visible"/>
                                      </p:to>
                                    </p:set>
                                    <p:animEffect transition="in" filter="fade">
                                      <p:cBhvr>
                                        <p:cTn id="19" dur="500"/>
                                        <p:tgtEl>
                                          <p:spTgt spid="197"/>
                                        </p:tgtEl>
                                      </p:cBhvr>
                                    </p:animEffect>
                                    <p:anim calcmode="lin" valueType="num">
                                      <p:cBhvr>
                                        <p:cTn id="20" dur="500" fill="hold"/>
                                        <p:tgtEl>
                                          <p:spTgt spid="197"/>
                                        </p:tgtEl>
                                        <p:attrNameLst>
                                          <p:attrName>ppt_x</p:attrName>
                                        </p:attrNameLst>
                                      </p:cBhvr>
                                      <p:tavLst>
                                        <p:tav tm="0">
                                          <p:val>
                                            <p:strVal val="#ppt_x"/>
                                          </p:val>
                                        </p:tav>
                                        <p:tav tm="100000">
                                          <p:val>
                                            <p:strVal val="#ppt_x"/>
                                          </p:val>
                                        </p:tav>
                                      </p:tavLst>
                                    </p:anim>
                                    <p:anim calcmode="lin" valueType="num">
                                      <p:cBhvr>
                                        <p:cTn id="21" dur="500" fill="hold"/>
                                        <p:tgtEl>
                                          <p:spTgt spid="19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1"/>
                                        </p:tgtEl>
                                        <p:attrNameLst>
                                          <p:attrName>style.visibility</p:attrName>
                                        </p:attrNameLst>
                                      </p:cBhvr>
                                      <p:to>
                                        <p:strVal val="visible"/>
                                      </p:to>
                                    </p:set>
                                    <p:anim calcmode="lin" valueType="num">
                                      <p:cBhvr>
                                        <p:cTn id="25" dur="500" fill="hold"/>
                                        <p:tgtEl>
                                          <p:spTgt spid="291"/>
                                        </p:tgtEl>
                                        <p:attrNameLst>
                                          <p:attrName>ppt_w</p:attrName>
                                        </p:attrNameLst>
                                      </p:cBhvr>
                                      <p:tavLst>
                                        <p:tav tm="0">
                                          <p:val>
                                            <p:fltVal val="0"/>
                                          </p:val>
                                        </p:tav>
                                        <p:tav tm="100000">
                                          <p:val>
                                            <p:strVal val="#ppt_w"/>
                                          </p:val>
                                        </p:tav>
                                      </p:tavLst>
                                    </p:anim>
                                    <p:anim calcmode="lin" valueType="num">
                                      <p:cBhvr>
                                        <p:cTn id="26" dur="500" fill="hold"/>
                                        <p:tgtEl>
                                          <p:spTgt spid="291"/>
                                        </p:tgtEl>
                                        <p:attrNameLst>
                                          <p:attrName>ppt_h</p:attrName>
                                        </p:attrNameLst>
                                      </p:cBhvr>
                                      <p:tavLst>
                                        <p:tav tm="0">
                                          <p:val>
                                            <p:fltVal val="0"/>
                                          </p:val>
                                        </p:tav>
                                        <p:tav tm="100000">
                                          <p:val>
                                            <p:strVal val="#ppt_h"/>
                                          </p:val>
                                        </p:tav>
                                      </p:tavLst>
                                    </p:anim>
                                    <p:animEffect transition="in" filter="fade">
                                      <p:cBhvr>
                                        <p:cTn id="27" dur="500"/>
                                        <p:tgtEl>
                                          <p:spTgt spid="29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4"/>
                                        </p:tgtEl>
                                        <p:attrNameLst>
                                          <p:attrName>style.visibility</p:attrName>
                                        </p:attrNameLst>
                                      </p:cBhvr>
                                      <p:to>
                                        <p:strVal val="visible"/>
                                      </p:to>
                                    </p:set>
                                    <p:anim calcmode="lin" valueType="num">
                                      <p:cBhvr>
                                        <p:cTn id="31" dur="500" fill="hold"/>
                                        <p:tgtEl>
                                          <p:spTgt spid="294"/>
                                        </p:tgtEl>
                                        <p:attrNameLst>
                                          <p:attrName>ppt_w</p:attrName>
                                        </p:attrNameLst>
                                      </p:cBhvr>
                                      <p:tavLst>
                                        <p:tav tm="0">
                                          <p:val>
                                            <p:fltVal val="0"/>
                                          </p:val>
                                        </p:tav>
                                        <p:tav tm="100000">
                                          <p:val>
                                            <p:strVal val="#ppt_w"/>
                                          </p:val>
                                        </p:tav>
                                      </p:tavLst>
                                    </p:anim>
                                    <p:anim calcmode="lin" valueType="num">
                                      <p:cBhvr>
                                        <p:cTn id="32" dur="500" fill="hold"/>
                                        <p:tgtEl>
                                          <p:spTgt spid="294"/>
                                        </p:tgtEl>
                                        <p:attrNameLst>
                                          <p:attrName>ppt_h</p:attrName>
                                        </p:attrNameLst>
                                      </p:cBhvr>
                                      <p:tavLst>
                                        <p:tav tm="0">
                                          <p:val>
                                            <p:fltVal val="0"/>
                                          </p:val>
                                        </p:tav>
                                        <p:tav tm="100000">
                                          <p:val>
                                            <p:strVal val="#ppt_h"/>
                                          </p:val>
                                        </p:tav>
                                      </p:tavLst>
                                    </p:anim>
                                    <p:animEffect transition="in" filter="fade">
                                      <p:cBhvr>
                                        <p:cTn id="33" dur="500"/>
                                        <p:tgtEl>
                                          <p:spTgt spid="294"/>
                                        </p:tgtEl>
                                      </p:cBhvr>
                                    </p:animEffect>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97"/>
                                        </p:tgtEl>
                                        <p:attrNameLst>
                                          <p:attrName>style.visibility</p:attrName>
                                        </p:attrNameLst>
                                      </p:cBhvr>
                                      <p:to>
                                        <p:strVal val="visible"/>
                                      </p:to>
                                    </p:set>
                                    <p:animEffect transition="in" filter="fade">
                                      <p:cBhvr>
                                        <p:cTn id="37" dur="500"/>
                                        <p:tgtEl>
                                          <p:spTgt spid="297"/>
                                        </p:tgtEl>
                                      </p:cBhvr>
                                    </p:animEffect>
                                    <p:anim calcmode="lin" valueType="num">
                                      <p:cBhvr>
                                        <p:cTn id="38" dur="500" fill="hold"/>
                                        <p:tgtEl>
                                          <p:spTgt spid="297"/>
                                        </p:tgtEl>
                                        <p:attrNameLst>
                                          <p:attrName>ppt_x</p:attrName>
                                        </p:attrNameLst>
                                      </p:cBhvr>
                                      <p:tavLst>
                                        <p:tav tm="0">
                                          <p:val>
                                            <p:strVal val="#ppt_x"/>
                                          </p:val>
                                        </p:tav>
                                        <p:tav tm="100000">
                                          <p:val>
                                            <p:strVal val="#ppt_x"/>
                                          </p:val>
                                        </p:tav>
                                      </p:tavLst>
                                    </p:anim>
                                    <p:anim calcmode="lin" valueType="num">
                                      <p:cBhvr>
                                        <p:cTn id="39" dur="500" fill="hold"/>
                                        <p:tgtEl>
                                          <p:spTgt spid="29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01"/>
                                        </p:tgtEl>
                                        <p:attrNameLst>
                                          <p:attrName>style.visibility</p:attrName>
                                        </p:attrNameLst>
                                      </p:cBhvr>
                                      <p:to>
                                        <p:strVal val="visible"/>
                                      </p:to>
                                    </p:set>
                                    <p:anim calcmode="lin" valueType="num">
                                      <p:cBhvr>
                                        <p:cTn id="43" dur="500" fill="hold"/>
                                        <p:tgtEl>
                                          <p:spTgt spid="301"/>
                                        </p:tgtEl>
                                        <p:attrNameLst>
                                          <p:attrName>ppt_w</p:attrName>
                                        </p:attrNameLst>
                                      </p:cBhvr>
                                      <p:tavLst>
                                        <p:tav tm="0">
                                          <p:val>
                                            <p:fltVal val="0"/>
                                          </p:val>
                                        </p:tav>
                                        <p:tav tm="100000">
                                          <p:val>
                                            <p:strVal val="#ppt_w"/>
                                          </p:val>
                                        </p:tav>
                                      </p:tavLst>
                                    </p:anim>
                                    <p:anim calcmode="lin" valueType="num">
                                      <p:cBhvr>
                                        <p:cTn id="44" dur="500" fill="hold"/>
                                        <p:tgtEl>
                                          <p:spTgt spid="301"/>
                                        </p:tgtEl>
                                        <p:attrNameLst>
                                          <p:attrName>ppt_h</p:attrName>
                                        </p:attrNameLst>
                                      </p:cBhvr>
                                      <p:tavLst>
                                        <p:tav tm="0">
                                          <p:val>
                                            <p:fltVal val="0"/>
                                          </p:val>
                                        </p:tav>
                                        <p:tav tm="100000">
                                          <p:val>
                                            <p:strVal val="#ppt_h"/>
                                          </p:val>
                                        </p:tav>
                                      </p:tavLst>
                                    </p:anim>
                                    <p:animEffect transition="in" filter="fade">
                                      <p:cBhvr>
                                        <p:cTn id="45" dur="500"/>
                                        <p:tgtEl>
                                          <p:spTgt spid="301"/>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04"/>
                                        </p:tgtEl>
                                        <p:attrNameLst>
                                          <p:attrName>style.visibility</p:attrName>
                                        </p:attrNameLst>
                                      </p:cBhvr>
                                      <p:to>
                                        <p:strVal val="visible"/>
                                      </p:to>
                                    </p:set>
                                    <p:anim calcmode="lin" valueType="num">
                                      <p:cBhvr>
                                        <p:cTn id="49" dur="500" fill="hold"/>
                                        <p:tgtEl>
                                          <p:spTgt spid="304"/>
                                        </p:tgtEl>
                                        <p:attrNameLst>
                                          <p:attrName>ppt_w</p:attrName>
                                        </p:attrNameLst>
                                      </p:cBhvr>
                                      <p:tavLst>
                                        <p:tav tm="0">
                                          <p:val>
                                            <p:fltVal val="0"/>
                                          </p:val>
                                        </p:tav>
                                        <p:tav tm="100000">
                                          <p:val>
                                            <p:strVal val="#ppt_w"/>
                                          </p:val>
                                        </p:tav>
                                      </p:tavLst>
                                    </p:anim>
                                    <p:anim calcmode="lin" valueType="num">
                                      <p:cBhvr>
                                        <p:cTn id="50" dur="500" fill="hold"/>
                                        <p:tgtEl>
                                          <p:spTgt spid="304"/>
                                        </p:tgtEl>
                                        <p:attrNameLst>
                                          <p:attrName>ppt_h</p:attrName>
                                        </p:attrNameLst>
                                      </p:cBhvr>
                                      <p:tavLst>
                                        <p:tav tm="0">
                                          <p:val>
                                            <p:fltVal val="0"/>
                                          </p:val>
                                        </p:tav>
                                        <p:tav tm="100000">
                                          <p:val>
                                            <p:strVal val="#ppt_h"/>
                                          </p:val>
                                        </p:tav>
                                      </p:tavLst>
                                    </p:anim>
                                    <p:animEffect transition="in" filter="fade">
                                      <p:cBhvr>
                                        <p:cTn id="51" dur="500"/>
                                        <p:tgtEl>
                                          <p:spTgt spid="304"/>
                                        </p:tgtEl>
                                      </p:cBhvr>
                                    </p:animEffect>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307"/>
                                        </p:tgtEl>
                                        <p:attrNameLst>
                                          <p:attrName>style.visibility</p:attrName>
                                        </p:attrNameLst>
                                      </p:cBhvr>
                                      <p:to>
                                        <p:strVal val="visible"/>
                                      </p:to>
                                    </p:set>
                                    <p:animEffect transition="in" filter="fade">
                                      <p:cBhvr>
                                        <p:cTn id="55" dur="500"/>
                                        <p:tgtEl>
                                          <p:spTgt spid="307"/>
                                        </p:tgtEl>
                                      </p:cBhvr>
                                    </p:animEffect>
                                    <p:anim calcmode="lin" valueType="num">
                                      <p:cBhvr>
                                        <p:cTn id="56" dur="500" fill="hold"/>
                                        <p:tgtEl>
                                          <p:spTgt spid="307"/>
                                        </p:tgtEl>
                                        <p:attrNameLst>
                                          <p:attrName>ppt_x</p:attrName>
                                        </p:attrNameLst>
                                      </p:cBhvr>
                                      <p:tavLst>
                                        <p:tav tm="0">
                                          <p:val>
                                            <p:strVal val="#ppt_x"/>
                                          </p:val>
                                        </p:tav>
                                        <p:tav tm="100000">
                                          <p:val>
                                            <p:strVal val="#ppt_x"/>
                                          </p:val>
                                        </p:tav>
                                      </p:tavLst>
                                    </p:anim>
                                    <p:anim calcmode="lin" valueType="num">
                                      <p:cBhvr>
                                        <p:cTn id="57" dur="500" fill="hold"/>
                                        <p:tgtEl>
                                          <p:spTgt spid="30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314"/>
                                        </p:tgtEl>
                                        <p:attrNameLst>
                                          <p:attrName>style.visibility</p:attrName>
                                        </p:attrNameLst>
                                      </p:cBhvr>
                                      <p:to>
                                        <p:strVal val="visible"/>
                                      </p:to>
                                    </p:set>
                                    <p:anim calcmode="lin" valueType="num">
                                      <p:cBhvr>
                                        <p:cTn id="62" dur="500" fill="hold"/>
                                        <p:tgtEl>
                                          <p:spTgt spid="314"/>
                                        </p:tgtEl>
                                        <p:attrNameLst>
                                          <p:attrName>ppt_w</p:attrName>
                                        </p:attrNameLst>
                                      </p:cBhvr>
                                      <p:tavLst>
                                        <p:tav tm="0">
                                          <p:val>
                                            <p:fltVal val="0"/>
                                          </p:val>
                                        </p:tav>
                                        <p:tav tm="100000">
                                          <p:val>
                                            <p:strVal val="#ppt_w"/>
                                          </p:val>
                                        </p:tav>
                                      </p:tavLst>
                                    </p:anim>
                                    <p:anim calcmode="lin" valueType="num">
                                      <p:cBhvr>
                                        <p:cTn id="63" dur="500" fill="hold"/>
                                        <p:tgtEl>
                                          <p:spTgt spid="314"/>
                                        </p:tgtEl>
                                        <p:attrNameLst>
                                          <p:attrName>ppt_h</p:attrName>
                                        </p:attrNameLst>
                                      </p:cBhvr>
                                      <p:tavLst>
                                        <p:tav tm="0">
                                          <p:val>
                                            <p:fltVal val="0"/>
                                          </p:val>
                                        </p:tav>
                                        <p:tav tm="100000">
                                          <p:val>
                                            <p:strVal val="#ppt_h"/>
                                          </p:val>
                                        </p:tav>
                                      </p:tavLst>
                                    </p:anim>
                                    <p:animEffect transition="in" filter="fade">
                                      <p:cBhvr>
                                        <p:cTn id="64" dur="500"/>
                                        <p:tgtEl>
                                          <p:spTgt spid="314"/>
                                        </p:tgtEl>
                                      </p:cBhvr>
                                    </p:animEffect>
                                  </p:childTnLst>
                                </p:cTn>
                              </p:par>
                            </p:childTnLst>
                          </p:cTn>
                        </p:par>
                        <p:par>
                          <p:cTn id="65" fill="hold">
                            <p:stCondLst>
                              <p:cond delay="500"/>
                            </p:stCondLst>
                            <p:childTnLst>
                              <p:par>
                                <p:cTn id="66" presetID="53" presetClass="entr" presetSubtype="16" fill="hold" nodeType="afterEffect">
                                  <p:stCondLst>
                                    <p:cond delay="0"/>
                                  </p:stCondLst>
                                  <p:childTnLst>
                                    <p:set>
                                      <p:cBhvr>
                                        <p:cTn id="67" dur="1" fill="hold">
                                          <p:stCondLst>
                                            <p:cond delay="0"/>
                                          </p:stCondLst>
                                        </p:cTn>
                                        <p:tgtEl>
                                          <p:spTgt spid="317"/>
                                        </p:tgtEl>
                                        <p:attrNameLst>
                                          <p:attrName>style.visibility</p:attrName>
                                        </p:attrNameLst>
                                      </p:cBhvr>
                                      <p:to>
                                        <p:strVal val="visible"/>
                                      </p:to>
                                    </p:set>
                                    <p:anim calcmode="lin" valueType="num">
                                      <p:cBhvr>
                                        <p:cTn id="68" dur="500" fill="hold"/>
                                        <p:tgtEl>
                                          <p:spTgt spid="317"/>
                                        </p:tgtEl>
                                        <p:attrNameLst>
                                          <p:attrName>ppt_w</p:attrName>
                                        </p:attrNameLst>
                                      </p:cBhvr>
                                      <p:tavLst>
                                        <p:tav tm="0">
                                          <p:val>
                                            <p:fltVal val="0"/>
                                          </p:val>
                                        </p:tav>
                                        <p:tav tm="100000">
                                          <p:val>
                                            <p:strVal val="#ppt_w"/>
                                          </p:val>
                                        </p:tav>
                                      </p:tavLst>
                                    </p:anim>
                                    <p:anim calcmode="lin" valueType="num">
                                      <p:cBhvr>
                                        <p:cTn id="69" dur="500" fill="hold"/>
                                        <p:tgtEl>
                                          <p:spTgt spid="317"/>
                                        </p:tgtEl>
                                        <p:attrNameLst>
                                          <p:attrName>ppt_h</p:attrName>
                                        </p:attrNameLst>
                                      </p:cBhvr>
                                      <p:tavLst>
                                        <p:tav tm="0">
                                          <p:val>
                                            <p:fltVal val="0"/>
                                          </p:val>
                                        </p:tav>
                                        <p:tav tm="100000">
                                          <p:val>
                                            <p:strVal val="#ppt_h"/>
                                          </p:val>
                                        </p:tav>
                                      </p:tavLst>
                                    </p:anim>
                                    <p:animEffect transition="in" filter="fade">
                                      <p:cBhvr>
                                        <p:cTn id="70" dur="500"/>
                                        <p:tgtEl>
                                          <p:spTgt spid="317"/>
                                        </p:tgtEl>
                                      </p:cBhvr>
                                    </p:animEffect>
                                  </p:childTnLst>
                                </p:cTn>
                              </p:par>
                            </p:childTnLst>
                          </p:cTn>
                        </p:par>
                        <p:par>
                          <p:cTn id="71" fill="hold">
                            <p:stCondLst>
                              <p:cond delay="1000"/>
                            </p:stCondLst>
                            <p:childTnLst>
                              <p:par>
                                <p:cTn id="72" presetID="42" presetClass="entr" presetSubtype="0" fill="hold" nodeType="afterEffect">
                                  <p:stCondLst>
                                    <p:cond delay="0"/>
                                  </p:stCondLst>
                                  <p:childTnLst>
                                    <p:set>
                                      <p:cBhvr>
                                        <p:cTn id="73" dur="1" fill="hold">
                                          <p:stCondLst>
                                            <p:cond delay="0"/>
                                          </p:stCondLst>
                                        </p:cTn>
                                        <p:tgtEl>
                                          <p:spTgt spid="320"/>
                                        </p:tgtEl>
                                        <p:attrNameLst>
                                          <p:attrName>style.visibility</p:attrName>
                                        </p:attrNameLst>
                                      </p:cBhvr>
                                      <p:to>
                                        <p:strVal val="visible"/>
                                      </p:to>
                                    </p:set>
                                    <p:animEffect transition="in" filter="fade">
                                      <p:cBhvr>
                                        <p:cTn id="74" dur="500"/>
                                        <p:tgtEl>
                                          <p:spTgt spid="320"/>
                                        </p:tgtEl>
                                      </p:cBhvr>
                                    </p:animEffect>
                                    <p:anim calcmode="lin" valueType="num">
                                      <p:cBhvr>
                                        <p:cTn id="75" dur="500" fill="hold"/>
                                        <p:tgtEl>
                                          <p:spTgt spid="320"/>
                                        </p:tgtEl>
                                        <p:attrNameLst>
                                          <p:attrName>ppt_x</p:attrName>
                                        </p:attrNameLst>
                                      </p:cBhvr>
                                      <p:tavLst>
                                        <p:tav tm="0">
                                          <p:val>
                                            <p:strVal val="#ppt_x"/>
                                          </p:val>
                                        </p:tav>
                                        <p:tav tm="100000">
                                          <p:val>
                                            <p:strVal val="#ppt_x"/>
                                          </p:val>
                                        </p:tav>
                                      </p:tavLst>
                                    </p:anim>
                                    <p:anim calcmode="lin" valueType="num">
                                      <p:cBhvr>
                                        <p:cTn id="76" dur="500" fill="hold"/>
                                        <p:tgtEl>
                                          <p:spTgt spid="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317</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cp:revision>
  <dcterms:created xsi:type="dcterms:W3CDTF">2022-02-03T09:53:46Z</dcterms:created>
  <dcterms:modified xsi:type="dcterms:W3CDTF">2022-02-04T16:22:09Z</dcterms:modified>
</cp:coreProperties>
</file>