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DC386-3D4E-454A-B328-4E938B9B4E6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1EE5-099B-4355-8030-ED2FF8BE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5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868D-1028-4D76-A79D-0F7E28D47CE6}" type="datetime1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0679-F18D-4C3C-924E-D1DB98042C3C}" type="datetime1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70BC-EE78-46EE-9312-3830BA08D030}" type="datetime1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A15-7ABA-423F-A76F-7BD8ACFE180A}" type="datetime1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E461-D3D8-4309-AD68-21B06D28E552}" type="datetime1">
              <a:rPr lang="en-IN" smtClean="0"/>
              <a:t>05-07-2022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3B0A-CC1E-49FF-98CB-B67741C3EA6E}" type="datetime1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A711-A91A-43DF-B335-7C91DF184DFE}" type="datetime1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969D-676F-4682-B54A-B767C7399235}" type="datetime1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CB56-23C0-4579-8710-3414DC5C1A19}" type="datetime1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3092-C37D-45C6-B039-17516B5FEFFB}" type="datetime1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0601-1500-4C66-AC23-65D24A1C9675}" type="datetime1">
              <a:rPr lang="en-IN" smtClean="0"/>
              <a:t>05-07-2022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3907FD6-0F2C-41BA-B993-D815329E4806}" type="datetime1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09EB9A-F564-4F29-A91B-691CA5481F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prarthi</a:t>
            </a:r>
            <a:r>
              <a:rPr lang="en-IN" dirty="0" smtClean="0"/>
              <a:t> </a:t>
            </a:r>
            <a:r>
              <a:rPr lang="en-IN" dirty="0" err="1" smtClean="0"/>
              <a:t>joshi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Desktop Management System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9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Brief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US" dirty="0"/>
              <a:t> A desktop Management system is a system where all the process that are being executed at desktop can be managed. Here a small part of implementation has to be done which are as: - </a:t>
            </a:r>
          </a:p>
          <a:p>
            <a:r>
              <a:rPr lang="en-IN" dirty="0" smtClean="0"/>
              <a:t> </a:t>
            </a:r>
            <a:r>
              <a:rPr lang="en-IN" dirty="0"/>
              <a:t>Specific task Group Member-1 </a:t>
            </a:r>
          </a:p>
          <a:p>
            <a:pPr lvl="1"/>
            <a:r>
              <a:rPr lang="en-US" dirty="0"/>
              <a:t>1) Implement File-handling concept to describe </a:t>
            </a:r>
          </a:p>
          <a:p>
            <a:pPr lvl="1"/>
            <a:r>
              <a:rPr lang="en-US" dirty="0"/>
              <a:t>a) Total number of files in a drive. </a:t>
            </a:r>
          </a:p>
          <a:p>
            <a:pPr lvl="1"/>
            <a:r>
              <a:rPr lang="en-US" dirty="0"/>
              <a:t>b) Total number of image files </a:t>
            </a:r>
          </a:p>
          <a:p>
            <a:pPr lvl="1"/>
            <a:r>
              <a:rPr lang="en-US" dirty="0"/>
              <a:t>c) Total number of word files </a:t>
            </a:r>
          </a:p>
          <a:p>
            <a:pPr lvl="1"/>
            <a:r>
              <a:rPr lang="en-US" dirty="0"/>
              <a:t>d) Total number of text files(.txt) </a:t>
            </a:r>
          </a:p>
          <a:p>
            <a:pPr lvl="1"/>
            <a:r>
              <a:rPr lang="en-US" dirty="0"/>
              <a:t>e) Total number of executable files.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</a:t>
            </a:r>
            <a:r>
              <a:rPr lang="en-IN" dirty="0"/>
              <a:t>. Start. </a:t>
            </a:r>
          </a:p>
          <a:p>
            <a:r>
              <a:rPr lang="en-IN" dirty="0"/>
              <a:t>2. Take directory pointer, variable for each file type </a:t>
            </a:r>
            <a:r>
              <a:rPr lang="en-IN" dirty="0" err="1"/>
              <a:t>i</a:t>
            </a:r>
            <a:r>
              <a:rPr lang="en-IN" dirty="0"/>
              <a:t>, j, k, l, m, </a:t>
            </a:r>
            <a:r>
              <a:rPr lang="en-IN" dirty="0" err="1"/>
              <a:t>L_file</a:t>
            </a:r>
            <a:r>
              <a:rPr lang="en-IN" dirty="0"/>
              <a:t>, </a:t>
            </a:r>
            <a:r>
              <a:rPr lang="en-IN" dirty="0" err="1"/>
              <a:t>cpp</a:t>
            </a:r>
            <a:r>
              <a:rPr lang="en-IN" dirty="0"/>
              <a:t>, </a:t>
            </a:r>
            <a:r>
              <a:rPr lang="en-IN" dirty="0" err="1"/>
              <a:t>file_size</a:t>
            </a:r>
            <a:r>
              <a:rPr lang="en-IN" dirty="0"/>
              <a:t> for count for total file, image, word, text, executable file, max. length of file, count for .</a:t>
            </a:r>
            <a:r>
              <a:rPr lang="en-IN" dirty="0" err="1"/>
              <a:t>cpp</a:t>
            </a:r>
            <a:r>
              <a:rPr lang="en-IN" dirty="0"/>
              <a:t> </a:t>
            </a:r>
            <a:r>
              <a:rPr lang="en-IN" dirty="0" err="1"/>
              <a:t>extention</a:t>
            </a:r>
            <a:r>
              <a:rPr lang="en-IN" dirty="0"/>
              <a:t> file and file size. Take sting variable str,str1,str2, name etc. for string storing. </a:t>
            </a:r>
          </a:p>
          <a:p>
            <a:r>
              <a:rPr lang="en-US" dirty="0"/>
              <a:t>3. Take pointer ep for </a:t>
            </a:r>
            <a:r>
              <a:rPr lang="en-US" dirty="0" err="1"/>
              <a:t>dirent</a:t>
            </a:r>
            <a:r>
              <a:rPr lang="en-US" dirty="0"/>
              <a:t> structure. </a:t>
            </a:r>
          </a:p>
          <a:p>
            <a:r>
              <a:rPr lang="en-US" dirty="0"/>
              <a:t>4. Open Desktop directory and read each file in Desktop directory. </a:t>
            </a:r>
          </a:p>
          <a:p>
            <a:r>
              <a:rPr lang="en-US" dirty="0"/>
              <a:t>5. Create three case for 3 task.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667000"/>
            <a:ext cx="3657600" cy="2667000"/>
          </a:xfrm>
        </p:spPr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dirent.h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iomanip</a:t>
            </a:r>
            <a:r>
              <a:rPr lang="en-IN" dirty="0"/>
              <a:t>&gt; </a:t>
            </a:r>
          </a:p>
          <a:p>
            <a:r>
              <a:rPr lang="en-IN" dirty="0"/>
              <a:t>#include &lt;</a:t>
            </a:r>
            <a:r>
              <a:rPr lang="en-IN" dirty="0" err="1"/>
              <a:t>fstream</a:t>
            </a:r>
            <a:r>
              <a:rPr lang="en-IN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header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&lt;</a:t>
            </a:r>
            <a:r>
              <a:rPr lang="en-IN" b="1" dirty="0" err="1"/>
              <a:t>iostream</a:t>
            </a:r>
            <a:r>
              <a:rPr lang="en-IN" b="1" dirty="0" smtClean="0"/>
              <a:t>&gt; </a:t>
            </a:r>
            <a:r>
              <a:rPr lang="en-IN" dirty="0" smtClean="0"/>
              <a:t>- standard input output header file</a:t>
            </a:r>
          </a:p>
          <a:p>
            <a:endParaRPr lang="en-IN" b="1" dirty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stdlib.h</a:t>
            </a:r>
            <a:r>
              <a:rPr lang="en-IN" b="1" dirty="0" smtClean="0"/>
              <a:t>&gt;-</a:t>
            </a:r>
            <a:r>
              <a:rPr lang="en-US" b="1" dirty="0">
                <a:solidFill>
                  <a:srgbClr val="202124"/>
                </a:solidFill>
                <a:latin typeface="arial"/>
              </a:rPr>
              <a:t> </a:t>
            </a:r>
            <a:r>
              <a:rPr lang="en-US" b="1" dirty="0"/>
              <a:t> </a:t>
            </a:r>
            <a:r>
              <a:rPr lang="en-US" dirty="0"/>
              <a:t>general purpose standard library of C programming language which includes functions involving memory allocation, process control, conversions and </a:t>
            </a:r>
            <a:r>
              <a:rPr lang="en-US" dirty="0" smtClean="0"/>
              <a:t>others.</a:t>
            </a:r>
          </a:p>
          <a:p>
            <a:endParaRPr lang="en-IN" dirty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conio.h</a:t>
            </a:r>
            <a:r>
              <a:rPr lang="en-IN" b="1" dirty="0" smtClean="0"/>
              <a:t>&gt; - </a:t>
            </a:r>
            <a:r>
              <a:rPr lang="en-US" dirty="0" err="1"/>
              <a:t>conio.h</a:t>
            </a:r>
            <a:r>
              <a:rPr lang="en-US" dirty="0"/>
              <a:t> is a C header file used mostly by MS-DOS compilers to provide console </a:t>
            </a:r>
            <a:r>
              <a:rPr lang="en-US" dirty="0" smtClean="0"/>
              <a:t>input/output.</a:t>
            </a:r>
          </a:p>
          <a:p>
            <a:endParaRPr lang="en-IN" dirty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iomanip</a:t>
            </a:r>
            <a:r>
              <a:rPr lang="en-IN" b="1" dirty="0"/>
              <a:t>&gt; </a:t>
            </a:r>
            <a:r>
              <a:rPr lang="en-IN" b="1" dirty="0" smtClean="0"/>
              <a:t>- </a:t>
            </a:r>
            <a:r>
              <a:rPr lang="en-US" dirty="0"/>
              <a:t>The header &lt;</a:t>
            </a:r>
            <a:r>
              <a:rPr lang="en-US" dirty="0" err="1"/>
              <a:t>iomanip</a:t>
            </a:r>
            <a:r>
              <a:rPr lang="en-US" dirty="0"/>
              <a:t>&gt; is part of the Input/output library of the C++ Standard Library. It defines the manipulator </a:t>
            </a:r>
            <a:r>
              <a:rPr lang="en-US" dirty="0" smtClean="0"/>
              <a:t>functions.</a:t>
            </a:r>
          </a:p>
          <a:p>
            <a:endParaRPr lang="en-IN" dirty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fstream</a:t>
            </a:r>
            <a:r>
              <a:rPr lang="en-IN" b="1" dirty="0" smtClean="0"/>
              <a:t>&gt; - </a:t>
            </a:r>
            <a:r>
              <a:rPr lang="en-US" dirty="0"/>
              <a:t>To perform file processing in C++, header files &lt;</a:t>
            </a:r>
            <a:r>
              <a:rPr lang="en-US" dirty="0" err="1"/>
              <a:t>iostream</a:t>
            </a:r>
            <a:r>
              <a:rPr lang="en-US" dirty="0"/>
              <a:t>&gt; and &lt;</a:t>
            </a:r>
            <a:r>
              <a:rPr lang="en-US" dirty="0" err="1"/>
              <a:t>fstream</a:t>
            </a:r>
            <a:r>
              <a:rPr lang="en-US" dirty="0"/>
              <a:t>&gt; must be included in your C++ source file.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5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void process(</a:t>
            </a:r>
            <a:r>
              <a:rPr lang="en-IN" b="1" dirty="0" err="1"/>
              <a:t>int</a:t>
            </a:r>
            <a:r>
              <a:rPr lang="en-IN" b="1" dirty="0"/>
              <a:t> a</a:t>
            </a:r>
            <a:r>
              <a:rPr lang="en-IN" b="1" dirty="0" smtClean="0"/>
              <a:t>) – </a:t>
            </a:r>
            <a:r>
              <a:rPr lang="en-IN" dirty="0" smtClean="0"/>
              <a:t>It used switch cases to open directory and get file size, sorting files, counting </a:t>
            </a:r>
            <a:r>
              <a:rPr lang="en-IN" smtClean="0"/>
              <a:t>files etc.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/>
              <a:t>void display(</a:t>
            </a:r>
            <a:r>
              <a:rPr lang="en-IN" b="1" dirty="0" err="1"/>
              <a:t>int</a:t>
            </a:r>
            <a:r>
              <a:rPr lang="en-IN" b="1" dirty="0"/>
              <a:t> a</a:t>
            </a:r>
            <a:r>
              <a:rPr lang="en-IN" b="1" dirty="0" smtClean="0"/>
              <a:t>) – </a:t>
            </a:r>
            <a:r>
              <a:rPr lang="en-IN" dirty="0" smtClean="0"/>
              <a:t>it displays the output of all switch cases and also use manipulators to format the output</a:t>
            </a:r>
          </a:p>
          <a:p>
            <a:endParaRPr lang="en-IN" b="1" dirty="0"/>
          </a:p>
          <a:p>
            <a:r>
              <a:rPr lang="en-IN" dirty="0" smtClean="0"/>
              <a:t>I have used do while loops for 3 task</a:t>
            </a:r>
          </a:p>
          <a:p>
            <a:pPr lvl="1"/>
            <a:r>
              <a:rPr lang="en-IN" dirty="0" smtClean="0"/>
              <a:t>Show all files in directory</a:t>
            </a:r>
          </a:p>
          <a:p>
            <a:pPr lvl="1"/>
            <a:r>
              <a:rPr lang="en-IN" dirty="0" smtClean="0"/>
              <a:t>Set individual files in specific folder</a:t>
            </a:r>
          </a:p>
          <a:p>
            <a:pPr lvl="1"/>
            <a:r>
              <a:rPr lang="en-IN" dirty="0" smtClean="0"/>
              <a:t>Largest file among 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5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59" y="1752600"/>
            <a:ext cx="6764081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9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Prarthi Joshi | ESFP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9A-F564-4F29-A91B-691CA5481F8E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9" y="1447800"/>
            <a:ext cx="8758059" cy="104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8" y="3200400"/>
            <a:ext cx="8756073" cy="249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31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65</TotalTime>
  <Words>372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Desktop Management System</vt:lpstr>
      <vt:lpstr>Brief introduction</vt:lpstr>
      <vt:lpstr>working</vt:lpstr>
      <vt:lpstr>Header file</vt:lpstr>
      <vt:lpstr>Uses of header file</vt:lpstr>
      <vt:lpstr>Functions used</vt:lpstr>
      <vt:lpstr>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Management System</dc:title>
  <dc:creator>Dell</dc:creator>
  <cp:lastModifiedBy>Dell</cp:lastModifiedBy>
  <cp:revision>5</cp:revision>
  <dcterms:created xsi:type="dcterms:W3CDTF">2022-07-05T02:22:42Z</dcterms:created>
  <dcterms:modified xsi:type="dcterms:W3CDTF">2022-07-05T03:28:37Z</dcterms:modified>
</cp:coreProperties>
</file>