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92893" autoAdjust="0"/>
  </p:normalViewPr>
  <p:slideViewPr>
    <p:cSldViewPr snapToGrid="0" snapToObjects="1" showGuides="1">
      <p:cViewPr>
        <p:scale>
          <a:sx n="75" d="100"/>
          <a:sy n="75" d="100"/>
        </p:scale>
        <p:origin x="1109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983" y="2345719"/>
            <a:ext cx="637648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&lt;Future Tech Review&gt;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5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984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&lt;Akshaj Joshi&gt;</a:t>
            </a:r>
          </a:p>
          <a:p>
            <a:pPr marL="0" indent="0">
              <a:buNone/>
            </a:pPr>
            <a:r>
              <a:rPr lang="en-US" dirty="0"/>
              <a:t>&lt;2024-05-01&gt;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MongoDB &amp; Redis quickly moves up to No.2 and No.3</a:t>
            </a:r>
          </a:p>
          <a:p>
            <a:r>
              <a:rPr lang="en-US" sz="2400" dirty="0"/>
              <a:t>PostgreSQL moves from No.3 to No.1</a:t>
            </a:r>
          </a:p>
          <a:p>
            <a:r>
              <a:rPr lang="en-US" sz="2400" dirty="0"/>
              <a:t>MS SQL server drops from No.2 to No.5</a:t>
            </a:r>
          </a:p>
          <a:p>
            <a:r>
              <a:rPr lang="en-US" sz="2400" dirty="0"/>
              <a:t>Oracle disappear from 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Open source database becomes more and more popular compared with commercial one.</a:t>
            </a:r>
          </a:p>
          <a:p>
            <a:r>
              <a:rPr lang="en-US" sz="2400" dirty="0"/>
              <a:t>Non-relational database see increasingly usage in the future.</a:t>
            </a:r>
          </a:p>
          <a:p>
            <a:r>
              <a:rPr lang="en-US" sz="2400" dirty="0"/>
              <a:t>Relational database still takes a leading position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PLATFORM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94" y="2506661"/>
            <a:ext cx="5163056" cy="3210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85" y="2506660"/>
            <a:ext cx="4989205" cy="32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PLATFORM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Windows and Linux still dominates the platform trend.</a:t>
            </a:r>
          </a:p>
          <a:p>
            <a:r>
              <a:rPr lang="en-US" sz="2400" dirty="0"/>
              <a:t>Android is No.1 in mobile platform.</a:t>
            </a:r>
          </a:p>
          <a:p>
            <a:r>
              <a:rPr lang="en-US" sz="2400" dirty="0"/>
              <a:t>Cloud platform such as Kubernetes, Docker, AWS is getting more and more market share.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Windows and Linux are still main developing platform in a foreseeable future.</a:t>
            </a:r>
          </a:p>
          <a:p>
            <a:r>
              <a:rPr lang="en-US" sz="2400" dirty="0"/>
              <a:t>The transformation to cloud computing is a non-reversible process.</a:t>
            </a:r>
          </a:p>
        </p:txBody>
      </p:sp>
    </p:spTree>
    <p:extLst>
      <p:ext uri="{BB962C8B-B14F-4D97-AF65-F5344CB8AC3E}">
        <p14:creationId xmlns:p14="http://schemas.microsoft.com/office/powerpoint/2010/main" val="285198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WEB FRAME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7" y="2327564"/>
            <a:ext cx="4844262" cy="3692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4"/>
            <a:ext cx="4844262" cy="36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WEB FRAME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jQuery decreases from No.1 to No.4.</a:t>
            </a:r>
          </a:p>
          <a:p>
            <a:r>
              <a:rPr lang="en-US" sz="2400" dirty="0"/>
              <a:t>React.js moves up from No.3 to No.1</a:t>
            </a:r>
          </a:p>
          <a:p>
            <a:r>
              <a:rPr lang="en-US" sz="2400" dirty="0"/>
              <a:t>Vue.js moves from No.9 to No.3.</a:t>
            </a:r>
          </a:p>
          <a:p>
            <a:r>
              <a:rPr lang="en-US" sz="2400" dirty="0"/>
              <a:t>Angular.js stays at same position.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jQuery quickly loses market share show lack of interest in its future development.</a:t>
            </a:r>
          </a:p>
          <a:p>
            <a:r>
              <a:rPr lang="en-US" sz="2400" dirty="0"/>
              <a:t>React.js and Vue.js becomes the new standard for web frame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072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075" y="557338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https://github.com/AhsanAyaz01/IBM-Data-Analyst-Capstone-Project/blob/main/Capstone%20dashboard.pdf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66768-900E-81E2-DE52-9F9E522EB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313" y="1489439"/>
            <a:ext cx="3659963" cy="2076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8F423-280B-6BC2-9542-F6A6AA759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276" y="1673246"/>
            <a:ext cx="3391373" cy="198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1E0041-C453-D060-5D37-5F3527FA2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294" y="3639535"/>
            <a:ext cx="340090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DE2AE-A3DC-AEB7-F829-18643B334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1592910"/>
            <a:ext cx="7611537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C5EE5-B9D7-7683-1990-41CC49144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1384748"/>
            <a:ext cx="824027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2285A-7E21-571D-9CCA-5AB17C09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427467"/>
            <a:ext cx="819264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351338" cy="4351338"/>
          </a:xfrm>
          <a:prstGeom prst="rect">
            <a:avLst/>
          </a:prstGeom>
          <a:noFill/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 txBox="1">
            <a:spLocks/>
          </p:cNvSpPr>
          <p:nvPr/>
        </p:nvSpPr>
        <p:spPr>
          <a:xfrm>
            <a:off x="6172200" y="4603687"/>
            <a:ext cx="5181600" cy="14052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Majority of respondents are in the 20s-30s age range</a:t>
            </a:r>
            <a:r>
              <a:rPr lang="en-US" sz="2200" dirty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This could skew the result in favor of new technology.</a:t>
            </a:r>
            <a:endParaRPr lang="en-US" sz="2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354BD2-BBA2-F2B7-E98D-723AF5F0C0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30632" y="1432913"/>
            <a:ext cx="6506934" cy="3103306"/>
          </a:xfrm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based language stays at No.1</a:t>
            </a:r>
          </a:p>
          <a:p>
            <a:r>
              <a:rPr lang="en-US" sz="2400" dirty="0"/>
              <a:t>Non-relational database moves to No.2 &amp; No.3</a:t>
            </a:r>
          </a:p>
          <a:p>
            <a:r>
              <a:rPr lang="en-US" sz="2400" dirty="0"/>
              <a:t>Cloud-based platform moves to No.1</a:t>
            </a:r>
          </a:p>
          <a:p>
            <a:r>
              <a:rPr lang="en-US" sz="2400" dirty="0"/>
              <a:t>React.js stays at No.1 on web framework.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based application is taking over the traditional application.</a:t>
            </a:r>
          </a:p>
          <a:p>
            <a:r>
              <a:rPr lang="en-US" sz="2400" dirty="0"/>
              <a:t>Non-relational database sees increasing adoption.</a:t>
            </a:r>
          </a:p>
          <a:p>
            <a:r>
              <a:rPr lang="en-US" sz="2400" dirty="0"/>
              <a:t>Cloud-based services become top-choice for platform development.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To stay relevant in the technology field, it’s important to learn web-based language &amp; non-relational database.</a:t>
            </a:r>
          </a:p>
          <a:p>
            <a:r>
              <a:rPr lang="en-US" dirty="0"/>
              <a:t>Among web framework, React.js is the best to learn for your future.</a:t>
            </a:r>
          </a:p>
          <a:p>
            <a:r>
              <a:rPr lang="en-US" dirty="0"/>
              <a:t>Cloud-based service is the right direction for IT investment.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EFA0AE-794C-2572-5E34-A81D36910C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5672" y="1487780"/>
            <a:ext cx="4477375" cy="262926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CE99C0-5B7F-6070-A4AF-35548245D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29858"/>
            <a:ext cx="465837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2353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8A22BD-16DE-CC48-5627-CDCF5C8BE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2400" y="1708614"/>
            <a:ext cx="8641080" cy="4237906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677F24-A250-13A9-B71C-B72E397E0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9928" y="1828356"/>
            <a:ext cx="8509206" cy="4191444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417299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The most popular technologies are web-based one such as JavaScript, HTML.</a:t>
            </a:r>
          </a:p>
          <a:p>
            <a:r>
              <a:rPr lang="en-US" sz="2200" dirty="0"/>
              <a:t>Among all web-based frame works, the hottest areas area React.js and jQuery.</a:t>
            </a:r>
          </a:p>
          <a:p>
            <a:r>
              <a:rPr lang="en-US" sz="2200" dirty="0"/>
              <a:t>Windows and Linux still dominate all developing platforms.</a:t>
            </a:r>
          </a:p>
          <a:p>
            <a:r>
              <a:rPr lang="en-US" sz="2200" dirty="0"/>
              <a:t>For mobile platform, Android wins by no contest.</a:t>
            </a:r>
          </a:p>
          <a:p>
            <a:r>
              <a:rPr lang="en-US" sz="2200" dirty="0"/>
              <a:t>Although MySQL is still the most used database, MongoDB and PostgreSQL show increasing trend of applying in the future.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technology market changes quickly every year.</a:t>
            </a:r>
          </a:p>
          <a:p>
            <a:r>
              <a:rPr lang="en-US" sz="2200" dirty="0"/>
              <a:t>It is important to catch-up with the latest technology in each field.</a:t>
            </a:r>
          </a:p>
          <a:p>
            <a:r>
              <a:rPr lang="en-US" sz="2200" dirty="0"/>
              <a:t>The comparison between current &amp; next year technology trend will provide great inside into the market.</a:t>
            </a:r>
          </a:p>
          <a:p>
            <a:r>
              <a:rPr lang="en-US" sz="2200" dirty="0"/>
              <a:t>The study consist of 4 main parts:</a:t>
            </a:r>
          </a:p>
          <a:p>
            <a:pPr lvl="1"/>
            <a:r>
              <a:rPr lang="en-US" sz="1800" dirty="0"/>
              <a:t>Top language using</a:t>
            </a:r>
          </a:p>
          <a:p>
            <a:pPr lvl="1"/>
            <a:r>
              <a:rPr lang="en-US" sz="1800" dirty="0"/>
              <a:t>Top database using</a:t>
            </a:r>
          </a:p>
          <a:p>
            <a:pPr lvl="1"/>
            <a:r>
              <a:rPr lang="en-US" sz="1800" dirty="0"/>
              <a:t>Top platform using</a:t>
            </a:r>
          </a:p>
          <a:p>
            <a:pPr lvl="1"/>
            <a:r>
              <a:rPr lang="en-US" sz="1800" dirty="0"/>
              <a:t>Top web frame using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technology trend is studied by comparing current and future technology usage.</a:t>
            </a:r>
          </a:p>
          <a:p>
            <a:r>
              <a:rPr lang="en-US" sz="2200" dirty="0"/>
              <a:t>The data was from the ‘Stack Overflow Developer Survey 2019’.</a:t>
            </a:r>
          </a:p>
          <a:p>
            <a:r>
              <a:rPr lang="en-US" sz="2200" dirty="0"/>
              <a:t>Different type of charts, such as bar, line, pie, tree-map … will be used to visualize the result.</a:t>
            </a:r>
          </a:p>
          <a:p>
            <a:r>
              <a:rPr lang="en-US" sz="2200" dirty="0"/>
              <a:t>The IBM dashboard is used to analyses data and create visualization.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results consists of 4 main parts:</a:t>
            </a:r>
          </a:p>
          <a:p>
            <a:pPr lvl="1"/>
            <a:r>
              <a:rPr lang="en-US" sz="1400" dirty="0"/>
              <a:t>Programming language trend</a:t>
            </a:r>
          </a:p>
          <a:p>
            <a:pPr lvl="1"/>
            <a:r>
              <a:rPr lang="en-US" sz="1400" dirty="0"/>
              <a:t>Database trend</a:t>
            </a:r>
          </a:p>
          <a:p>
            <a:pPr lvl="1"/>
            <a:r>
              <a:rPr lang="en-US" sz="1400" dirty="0"/>
              <a:t>Platform trend</a:t>
            </a:r>
          </a:p>
          <a:p>
            <a:pPr lvl="1"/>
            <a:r>
              <a:rPr lang="en-US" sz="1400" dirty="0"/>
              <a:t>Web frame trend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04" y="2462501"/>
            <a:ext cx="5242173" cy="29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68" y="2462501"/>
            <a:ext cx="5310568" cy="29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JavaScript &amp; HTML/CSS are top programming languages for both current and future trend.</a:t>
            </a:r>
          </a:p>
          <a:p>
            <a:r>
              <a:rPr lang="en-US" sz="2400" dirty="0"/>
              <a:t>Python moves from 5</a:t>
            </a:r>
            <a:r>
              <a:rPr lang="en-US" sz="2400" baseline="30000" dirty="0"/>
              <a:t>th</a:t>
            </a:r>
            <a:r>
              <a:rPr lang="en-US" sz="2400" dirty="0"/>
              <a:t> position to 3</a:t>
            </a:r>
            <a:r>
              <a:rPr lang="en-US" sz="2400" baseline="30000" dirty="0"/>
              <a:t>rd</a:t>
            </a:r>
            <a:r>
              <a:rPr lang="en-US" sz="2400" dirty="0"/>
              <a:t> position in top 10.</a:t>
            </a:r>
          </a:p>
          <a:p>
            <a:r>
              <a:rPr lang="en-US" sz="2400" dirty="0"/>
              <a:t>C++ and PHP area disappearing from top 10.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programming languages still stay dominance in near future.</a:t>
            </a:r>
          </a:p>
          <a:p>
            <a:r>
              <a:rPr lang="en-US" sz="2400" dirty="0"/>
              <a:t>Python &amp; data science is becoming more and more important.</a:t>
            </a:r>
          </a:p>
          <a:p>
            <a:r>
              <a:rPr lang="en-US" sz="2400" dirty="0"/>
              <a:t>Legacy language such as C++, PHP … are gradually falling out of interest.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6" y="2327563"/>
            <a:ext cx="5113307" cy="28351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10" y="2327563"/>
            <a:ext cx="5165654" cy="28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f80a141d-92ca-4d3d-9308-f7e7b1d44ce8"/>
    <ds:schemaRef ds:uri="155be751-a274-42e8-93fb-f39d3b9bccc8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752</Words>
  <Application>Microsoft Office PowerPoint</Application>
  <PresentationFormat>Widescreen</PresentationFormat>
  <Paragraphs>126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</vt:lpstr>
      <vt:lpstr>IBM Plex Mono SemiBold</vt:lpstr>
      <vt:lpstr>IBM Plex Mono Text</vt:lpstr>
      <vt:lpstr>Wingdings</vt:lpstr>
      <vt:lpstr>SLIDE_TEMPLATE_skill_network</vt:lpstr>
      <vt:lpstr>&lt;Future Tech Review&gt;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PLATFORM TRENDS</vt:lpstr>
      <vt:lpstr>PLATFORM TRENDS - FINDINGS &amp; IMPLICATIONS</vt:lpstr>
      <vt:lpstr>WEB FRAME TRENDS</vt:lpstr>
      <vt:lpstr>WEB FRAME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Akshaj A. Joshi</cp:lastModifiedBy>
  <cp:revision>40</cp:revision>
  <dcterms:created xsi:type="dcterms:W3CDTF">2020-10-28T18:29:43Z</dcterms:created>
  <dcterms:modified xsi:type="dcterms:W3CDTF">2024-05-01T07:12:11Z</dcterms:modified>
</cp:coreProperties>
</file>