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89" r:id="rId18"/>
    <p:sldId id="290" r:id="rId19"/>
    <p:sldId id="291" r:id="rId20"/>
    <p:sldId id="292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9/11/2018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825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27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027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946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15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2083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9/11/2018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4347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9/11/2018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904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9/11/2018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672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9/11/2018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539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9/11/2018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20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9/11/2018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47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9/11/2018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42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9/11/2018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724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9/11/2018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98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9/11/2018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260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9/11/2018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104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+mn-lt"/>
              </a:rPr>
              <a:t>Presented by:</a:t>
            </a:r>
            <a:endParaRPr lang="en-IN" sz="3200" b="1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09599" y="1670260"/>
            <a:ext cx="6347714" cy="233189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/>
              <a:t>G. </a:t>
            </a:r>
            <a:r>
              <a:rPr lang="en-IN" sz="2000" dirty="0" err="1" smtClean="0"/>
              <a:t>Srinath</a:t>
            </a:r>
            <a:r>
              <a:rPr lang="en-IN" sz="2000" dirty="0" smtClean="0"/>
              <a:t>			  14H51A0519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err="1" smtClean="0"/>
              <a:t>Sindhuja</a:t>
            </a:r>
            <a:r>
              <a:rPr lang="en-IN" sz="2000" dirty="0" smtClean="0"/>
              <a:t> Sharma		</a:t>
            </a:r>
            <a:r>
              <a:rPr lang="en-IN" sz="2000" smtClean="0"/>
              <a:t>  14H51A0521</a:t>
            </a:r>
            <a:endParaRPr lang="en-I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/>
              <a:t>Himanshu Joshi		  14H51A0523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err="1" smtClean="0"/>
              <a:t>Nishanth</a:t>
            </a:r>
            <a:r>
              <a:rPr lang="en-IN" sz="2000" dirty="0" smtClean="0"/>
              <a:t> Reddy		  14H51A0524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743199" y="5340626"/>
            <a:ext cx="38961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1"/>
                </a:solidFill>
              </a:rPr>
              <a:t>Guided by:</a:t>
            </a:r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sz="2000" dirty="0" smtClean="0"/>
              <a:t>Mrs. P. </a:t>
            </a:r>
            <a:r>
              <a:rPr lang="en-IN" sz="2000" dirty="0" err="1" smtClean="0"/>
              <a:t>Sruthi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6103" y="1839476"/>
            <a:ext cx="6347715" cy="1826581"/>
          </a:xfrm>
        </p:spPr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Block Diagram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sp>
        <p:nvSpPr>
          <p:cNvPr id="4" name="Rectangle 3"/>
          <p:cNvSpPr/>
          <p:nvPr/>
        </p:nvSpPr>
        <p:spPr>
          <a:xfrm>
            <a:off x="2089208" y="344557"/>
            <a:ext cx="47754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Diagram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F1DE8B9-445B-41A1-BF04-E8DCBF41A985}"/>
              </a:ext>
            </a:extLst>
          </p:cNvPr>
          <p:cNvSpPr/>
          <p:nvPr/>
        </p:nvSpPr>
        <p:spPr>
          <a:xfrm>
            <a:off x="0" y="1872181"/>
            <a:ext cx="1935192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TEMPERATURE</a:t>
            </a:r>
            <a:r>
              <a:rPr lang="en-GB" dirty="0">
                <a:solidFill>
                  <a:srgbClr val="000000"/>
                </a:solidFill>
              </a:rPr>
              <a:t>  </a:t>
            </a:r>
            <a:r>
              <a:rPr lang="en-GB" b="1" dirty="0">
                <a:solidFill>
                  <a:srgbClr val="000000"/>
                </a:solidFill>
              </a:rPr>
              <a:t>SENSOR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AF28892-DFDD-4A95-ACBE-753044C4DBE3}"/>
              </a:ext>
            </a:extLst>
          </p:cNvPr>
          <p:cNvSpPr/>
          <p:nvPr/>
        </p:nvSpPr>
        <p:spPr>
          <a:xfrm>
            <a:off x="1" y="3353050"/>
            <a:ext cx="1935191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ULTRASONIC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1" dirty="0">
                <a:solidFill>
                  <a:srgbClr val="000000"/>
                </a:solidFill>
              </a:rPr>
              <a:t>SENSOR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ECD910B-BD56-46D2-AA2F-E09E411ABD6D}"/>
              </a:ext>
            </a:extLst>
          </p:cNvPr>
          <p:cNvSpPr/>
          <p:nvPr/>
        </p:nvSpPr>
        <p:spPr>
          <a:xfrm>
            <a:off x="7675581" y="2181986"/>
            <a:ext cx="1360098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SENSOR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70AE9E4-1DFC-4ADC-B65A-D720D079D95E}"/>
              </a:ext>
            </a:extLst>
          </p:cNvPr>
          <p:cNvSpPr/>
          <p:nvPr/>
        </p:nvSpPr>
        <p:spPr>
          <a:xfrm>
            <a:off x="7395714" y="625422"/>
            <a:ext cx="134572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LCD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32B605F-079B-4857-A29D-EB9DE12E6BB6}"/>
              </a:ext>
            </a:extLst>
          </p:cNvPr>
          <p:cNvSpPr/>
          <p:nvPr/>
        </p:nvSpPr>
        <p:spPr>
          <a:xfrm>
            <a:off x="7748144" y="3466259"/>
            <a:ext cx="1360098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ESP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9B6140C-7004-4FEC-81AD-E5799C105F9E}"/>
              </a:ext>
            </a:extLst>
          </p:cNvPr>
          <p:cNvSpPr/>
          <p:nvPr/>
        </p:nvSpPr>
        <p:spPr>
          <a:xfrm>
            <a:off x="3035688" y="2501852"/>
            <a:ext cx="3186022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ARDUINO BOARD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5A2CD60-75E1-48AC-8DB4-7265BBC7ACA3}"/>
              </a:ext>
            </a:extLst>
          </p:cNvPr>
          <p:cNvSpPr/>
          <p:nvPr/>
        </p:nvSpPr>
        <p:spPr>
          <a:xfrm>
            <a:off x="7816783" y="4929619"/>
            <a:ext cx="134572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CLOUD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EF1AC1F-70A4-49F5-8BAF-A1AA585CC3FF}"/>
              </a:ext>
            </a:extLst>
          </p:cNvPr>
          <p:cNvSpPr/>
          <p:nvPr/>
        </p:nvSpPr>
        <p:spPr>
          <a:xfrm>
            <a:off x="3494945" y="4639011"/>
            <a:ext cx="2294626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MOBILE APPLICATION</a:t>
            </a:r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47D2D05A-FFEA-4FBC-86CD-7016ACF511F9}"/>
              </a:ext>
            </a:extLst>
          </p:cNvPr>
          <p:cNvCxnSpPr/>
          <p:nvPr/>
        </p:nvCxnSpPr>
        <p:spPr>
          <a:xfrm>
            <a:off x="1982638" y="2165671"/>
            <a:ext cx="921397" cy="49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63AFD788-232A-41DC-A382-EBD9B0449E31}"/>
              </a:ext>
            </a:extLst>
          </p:cNvPr>
          <p:cNvCxnSpPr/>
          <p:nvPr/>
        </p:nvCxnSpPr>
        <p:spPr>
          <a:xfrm flipV="1">
            <a:off x="1912191" y="3353050"/>
            <a:ext cx="1043979" cy="46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14394BB1-BF0C-4512-A09C-3558ED582B5D}"/>
              </a:ext>
            </a:extLst>
          </p:cNvPr>
          <p:cNvCxnSpPr/>
          <p:nvPr/>
        </p:nvCxnSpPr>
        <p:spPr>
          <a:xfrm flipV="1">
            <a:off x="6301228" y="1179372"/>
            <a:ext cx="1048096" cy="123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A9620E6-56C6-4C65-BE29-747A8AE6C445}"/>
              </a:ext>
            </a:extLst>
          </p:cNvPr>
          <p:cNvCxnSpPr/>
          <p:nvPr/>
        </p:nvCxnSpPr>
        <p:spPr>
          <a:xfrm flipV="1">
            <a:off x="6353363" y="2656628"/>
            <a:ext cx="1277211" cy="17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09F0C24-12F8-4326-A268-EC42D1581E68}"/>
              </a:ext>
            </a:extLst>
          </p:cNvPr>
          <p:cNvCxnSpPr/>
          <p:nvPr/>
        </p:nvCxnSpPr>
        <p:spPr>
          <a:xfrm>
            <a:off x="6301228" y="3262978"/>
            <a:ext cx="1329346" cy="54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1AE72FF4-F77E-4DB3-AA2A-01B951496E77}"/>
              </a:ext>
            </a:extLst>
          </p:cNvPr>
          <p:cNvCxnSpPr/>
          <p:nvPr/>
        </p:nvCxnSpPr>
        <p:spPr>
          <a:xfrm flipH="1" flipV="1">
            <a:off x="5882789" y="5096211"/>
            <a:ext cx="1838731" cy="29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770C4A38-FACD-486D-81EA-BA4CFCCF5A58}"/>
              </a:ext>
            </a:extLst>
          </p:cNvPr>
          <p:cNvCxnSpPr/>
          <p:nvPr/>
        </p:nvCxnSpPr>
        <p:spPr>
          <a:xfrm>
            <a:off x="8189654" y="4368716"/>
            <a:ext cx="51758" cy="54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31303" y="914400"/>
            <a:ext cx="3114184" cy="1016088"/>
          </a:xfrm>
        </p:spPr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22458" y="2447319"/>
            <a:ext cx="5826719" cy="36751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dirty="0" smtClean="0"/>
              <a:t>Objective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dirty="0" smtClean="0"/>
              <a:t>Motivation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dirty="0" smtClean="0"/>
              <a:t>Introduction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dirty="0" smtClean="0"/>
              <a:t>Block Diagram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dirty="0" smtClean="0"/>
              <a:t>Hardware &amp; Software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dirty="0" smtClean="0"/>
              <a:t>Application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dirty="0" smtClean="0"/>
              <a:t>Advantages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dirty="0" smtClean="0"/>
              <a:t>Summary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dirty="0" smtClean="0"/>
              <a:t>Work Pictures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99290" y="715617"/>
            <a:ext cx="5826719" cy="923323"/>
          </a:xfrm>
        </p:spPr>
        <p:txBody>
          <a:bodyPr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 Picture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0" y="2093841"/>
            <a:ext cx="7328455" cy="418768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03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40</Words>
  <Application>Microsoft Office PowerPoint</Application>
  <PresentationFormat>On-screen Show (4:3)</PresentationFormat>
  <Paragraphs>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Rounded MT Bold</vt:lpstr>
      <vt:lpstr>Trebuchet MS</vt:lpstr>
      <vt:lpstr>Wingdings</vt:lpstr>
      <vt:lpstr>Wingdings 3</vt:lpstr>
      <vt:lpstr>Facet</vt:lpstr>
      <vt:lpstr>Presented by: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Picture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himanshu joshi</cp:lastModifiedBy>
  <cp:revision>30</cp:revision>
  <dcterms:created xsi:type="dcterms:W3CDTF">2018-10-27T01:47:14Z</dcterms:created>
  <dcterms:modified xsi:type="dcterms:W3CDTF">2018-11-09T06:53:20Z</dcterms:modified>
  <cp:category/>
</cp:coreProperties>
</file>