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79b45d89449eface" providerId="Windows Live" clId="Web-{7301BB0B-C1A3-418F-ABA7-98BE907D288E}"/>
    <pc:docChg chg="addSld modSld">
      <pc:chgData name="Guest User" userId="79b45d89449eface" providerId="Windows Live" clId="Web-{7301BB0B-C1A3-418F-ABA7-98BE907D288E}" dt="2018-06-02T09:07:16.887" v="526" actId="20577"/>
      <pc:docMkLst>
        <pc:docMk/>
      </pc:docMkLst>
      <pc:sldChg chg="modSp">
        <pc:chgData name="Guest User" userId="79b45d89449eface" providerId="Windows Live" clId="Web-{7301BB0B-C1A3-418F-ABA7-98BE907D288E}" dt="2018-06-02T09:07:04.621" v="524" actId="20577"/>
        <pc:sldMkLst>
          <pc:docMk/>
          <pc:sldMk cId="3491847838" sldId="258"/>
        </pc:sldMkLst>
        <pc:spChg chg="mod">
          <ac:chgData name="Guest User" userId="79b45d89449eface" providerId="Windows Live" clId="Web-{7301BB0B-C1A3-418F-ABA7-98BE907D288E}" dt="2018-06-02T09:00:08.494" v="147" actId="1076"/>
          <ac:spMkLst>
            <pc:docMk/>
            <pc:sldMk cId="3491847838" sldId="258"/>
            <ac:spMk id="2" creationId="{181A594D-60C1-4329-AF14-620E9C2719FE}"/>
          </ac:spMkLst>
        </pc:spChg>
        <pc:spChg chg="mod">
          <ac:chgData name="Guest User" userId="79b45d89449eface" providerId="Windows Live" clId="Web-{7301BB0B-C1A3-418F-ABA7-98BE907D288E}" dt="2018-06-02T09:07:04.621" v="524" actId="20577"/>
          <ac:spMkLst>
            <pc:docMk/>
            <pc:sldMk cId="3491847838" sldId="258"/>
            <ac:spMk id="3" creationId="{6AE3A119-6E01-4238-86AA-031994D4CB0C}"/>
          </ac:spMkLst>
        </pc:spChg>
      </pc:sldChg>
      <pc:sldChg chg="modSp new">
        <pc:chgData name="Guest User" userId="79b45d89449eface" providerId="Windows Live" clId="Web-{7301BB0B-C1A3-418F-ABA7-98BE907D288E}" dt="2018-06-02T09:06:30.542" v="513" actId="20577"/>
        <pc:sldMkLst>
          <pc:docMk/>
          <pc:sldMk cId="1733983318" sldId="259"/>
        </pc:sldMkLst>
        <pc:spChg chg="mod">
          <ac:chgData name="Guest User" userId="79b45d89449eface" providerId="Windows Live" clId="Web-{7301BB0B-C1A3-418F-ABA7-98BE907D288E}" dt="2018-06-02T09:00:00.759" v="144" actId="1076"/>
          <ac:spMkLst>
            <pc:docMk/>
            <pc:sldMk cId="1733983318" sldId="259"/>
            <ac:spMk id="2" creationId="{D2E3F14D-DB7E-4718-A701-6E363EE465D5}"/>
          </ac:spMkLst>
        </pc:spChg>
        <pc:spChg chg="mod">
          <ac:chgData name="Guest User" userId="79b45d89449eface" providerId="Windows Live" clId="Web-{7301BB0B-C1A3-418F-ABA7-98BE907D288E}" dt="2018-06-02T09:06:30.542" v="513" actId="20577"/>
          <ac:spMkLst>
            <pc:docMk/>
            <pc:sldMk cId="1733983318" sldId="259"/>
            <ac:spMk id="3" creationId="{AC7467AF-074C-4584-8F69-BA131EA2A6D3}"/>
          </ac:spMkLst>
        </pc:spChg>
      </pc:sldChg>
    </pc:docChg>
  </pc:docChgLst>
  <pc:docChgLst>
    <pc:chgData name="Guest User" userId="79b45d89449eface" providerId="Windows Live" clId="Web-{2B1754E0-04CA-4DEF-B700-674F94724917}"/>
    <pc:docChg chg="addSld modSld">
      <pc:chgData name="Guest User" userId="79b45d89449eface" providerId="Windows Live" clId="Web-{2B1754E0-04CA-4DEF-B700-674F94724917}" dt="2018-06-02T08:57:35.443" v="1103" actId="20577"/>
      <pc:docMkLst>
        <pc:docMk/>
      </pc:docMkLst>
      <pc:sldChg chg="modSp">
        <pc:chgData name="Guest User" userId="79b45d89449eface" providerId="Windows Live" clId="Web-{2B1754E0-04CA-4DEF-B700-674F94724917}" dt="2018-06-02T08:49:44.572" v="858" actId="14100"/>
        <pc:sldMkLst>
          <pc:docMk/>
          <pc:sldMk cId="829553203" sldId="256"/>
        </pc:sldMkLst>
        <pc:spChg chg="mod">
          <ac:chgData name="Guest User" userId="79b45d89449eface" providerId="Windows Live" clId="Web-{2B1754E0-04CA-4DEF-B700-674F94724917}" dt="2018-06-02T08:49:13.415" v="854" actId="1076"/>
          <ac:spMkLst>
            <pc:docMk/>
            <pc:sldMk cId="829553203" sldId="256"/>
            <ac:spMk id="2" creationId="{E10052B4-E3C8-4853-ACC2-45DB0CAD341D}"/>
          </ac:spMkLst>
        </pc:spChg>
        <pc:spChg chg="mod">
          <ac:chgData name="Guest User" userId="79b45d89449eface" providerId="Windows Live" clId="Web-{2B1754E0-04CA-4DEF-B700-674F94724917}" dt="2018-06-02T08:49:44.572" v="858" actId="14100"/>
          <ac:spMkLst>
            <pc:docMk/>
            <pc:sldMk cId="829553203" sldId="256"/>
            <ac:spMk id="3" creationId="{AFB69A0B-C5CD-48DB-91FF-B0B84884BDA6}"/>
          </ac:spMkLst>
        </pc:spChg>
      </pc:sldChg>
      <pc:sldChg chg="addSp modSp new mod modClrScheme chgLayout">
        <pc:chgData name="Guest User" userId="79b45d89449eface" providerId="Windows Live" clId="Web-{2B1754E0-04CA-4DEF-B700-674F94724917}" dt="2018-06-02T08:50:23.526" v="861" actId="1076"/>
        <pc:sldMkLst>
          <pc:docMk/>
          <pc:sldMk cId="463550165" sldId="257"/>
        </pc:sldMkLst>
        <pc:spChg chg="add mod">
          <ac:chgData name="Guest User" userId="79b45d89449eface" providerId="Windows Live" clId="Web-{2B1754E0-04CA-4DEF-B700-674F94724917}" dt="2018-06-02T08:50:03.088" v="860" actId="1076"/>
          <ac:spMkLst>
            <pc:docMk/>
            <pc:sldMk cId="463550165" sldId="257"/>
            <ac:spMk id="2" creationId="{DF899C3C-9951-4735-8A26-BC857E7AEC40}"/>
          </ac:spMkLst>
        </pc:spChg>
        <pc:spChg chg="add mod">
          <ac:chgData name="Guest User" userId="79b45d89449eface" providerId="Windows Live" clId="Web-{2B1754E0-04CA-4DEF-B700-674F94724917}" dt="2018-06-02T08:50:23.526" v="861" actId="1076"/>
          <ac:spMkLst>
            <pc:docMk/>
            <pc:sldMk cId="463550165" sldId="257"/>
            <ac:spMk id="3" creationId="{4EB3CB6E-01E8-4556-BBDB-CFAA504C823F}"/>
          </ac:spMkLst>
        </pc:spChg>
      </pc:sldChg>
      <pc:sldChg chg="addSp modSp new mod modClrScheme chgLayout">
        <pc:chgData name="Guest User" userId="79b45d89449eface" providerId="Windows Live" clId="Web-{2B1754E0-04CA-4DEF-B700-674F94724917}" dt="2018-06-02T08:57:35.443" v="1102" actId="20577"/>
        <pc:sldMkLst>
          <pc:docMk/>
          <pc:sldMk cId="3491847838" sldId="258"/>
        </pc:sldMkLst>
        <pc:spChg chg="add mod ord">
          <ac:chgData name="Guest User" userId="79b45d89449eface" providerId="Windows Live" clId="Web-{2B1754E0-04CA-4DEF-B700-674F94724917}" dt="2018-06-02T08:53:17.405" v="889" actId="1076"/>
          <ac:spMkLst>
            <pc:docMk/>
            <pc:sldMk cId="3491847838" sldId="258"/>
            <ac:spMk id="2" creationId="{181A594D-60C1-4329-AF14-620E9C2719FE}"/>
          </ac:spMkLst>
        </pc:spChg>
        <pc:spChg chg="add mod ord">
          <ac:chgData name="Guest User" userId="79b45d89449eface" providerId="Windows Live" clId="Web-{2B1754E0-04CA-4DEF-B700-674F94724917}" dt="2018-06-02T08:57:35.443" v="1102" actId="20577"/>
          <ac:spMkLst>
            <pc:docMk/>
            <pc:sldMk cId="3491847838" sldId="258"/>
            <ac:spMk id="3" creationId="{6AE3A119-6E01-4238-86AA-031994D4CB0C}"/>
          </ac:spMkLst>
        </pc:spChg>
      </pc:sldChg>
    </pc:docChg>
  </pc:docChgLst>
  <pc:docChgLst>
    <pc:chgData name="Guest User" userId="79b45d89449eface" providerId="Windows Live" clId="Web-{732DF4AC-D9A8-48B5-B1D5-30DE3FC11387}"/>
    <pc:docChg chg="addSld delSld modSld">
      <pc:chgData name="Guest User" userId="79b45d89449eface" providerId="Windows Live" clId="Web-{732DF4AC-D9A8-48B5-B1D5-30DE3FC11387}" dt="2018-06-02T08:23:28.117" v="854" actId="20577"/>
      <pc:docMkLst>
        <pc:docMk/>
      </pc:docMkLst>
      <pc:sldChg chg="addSp delSp modSp del mod modClrScheme chgLayout">
        <pc:chgData name="Guest User" userId="79b45d89449eface" providerId="Windows Live" clId="Web-{732DF4AC-D9A8-48B5-B1D5-30DE3FC11387}" dt="2018-06-02T08:08:08.866" v="294"/>
        <pc:sldMkLst>
          <pc:docMk/>
          <pc:sldMk cId="232367057" sldId="256"/>
        </pc:sldMkLst>
        <pc:spChg chg="mod ord">
          <ac:chgData name="Guest User" userId="79b45d89449eface" providerId="Windows Live" clId="Web-{732DF4AC-D9A8-48B5-B1D5-30DE3FC11387}" dt="2018-06-02T08:08:05.303" v="293"/>
          <ac:spMkLst>
            <pc:docMk/>
            <pc:sldMk cId="232367057" sldId="256"/>
            <ac:spMk id="2" creationId="{00000000-0000-0000-0000-000000000000}"/>
          </ac:spMkLst>
        </pc:spChg>
        <pc:spChg chg="del">
          <ac:chgData name="Guest User" userId="79b45d89449eface" providerId="Windows Live" clId="Web-{732DF4AC-D9A8-48B5-B1D5-30DE3FC11387}" dt="2018-06-02T07:48:25.916" v="10"/>
          <ac:spMkLst>
            <pc:docMk/>
            <pc:sldMk cId="232367057" sldId="256"/>
            <ac:spMk id="3" creationId="{00000000-0000-0000-0000-000000000000}"/>
          </ac:spMkLst>
        </pc:spChg>
        <pc:spChg chg="add del mod ord">
          <ac:chgData name="Guest User" userId="79b45d89449eface" providerId="Windows Live" clId="Web-{732DF4AC-D9A8-48B5-B1D5-30DE3FC11387}" dt="2018-06-02T07:52:38.537" v="105"/>
          <ac:spMkLst>
            <pc:docMk/>
            <pc:sldMk cId="232367057" sldId="256"/>
            <ac:spMk id="4" creationId="{0FCD741C-7B14-4BD4-B119-8F48D6CABDDE}"/>
          </ac:spMkLst>
        </pc:spChg>
      </pc:sldChg>
      <pc:sldChg chg="addSp modSp new mod modClrScheme chgLayout">
        <pc:chgData name="Guest User" userId="79b45d89449eface" providerId="Windows Live" clId="Web-{732DF4AC-D9A8-48B5-B1D5-30DE3FC11387}" dt="2018-06-02T08:23:28.117" v="853" actId="20577"/>
        <pc:sldMkLst>
          <pc:docMk/>
          <pc:sldMk cId="829553203" sldId="256"/>
        </pc:sldMkLst>
        <pc:spChg chg="add mod">
          <ac:chgData name="Guest User" userId="79b45d89449eface" providerId="Windows Live" clId="Web-{732DF4AC-D9A8-48B5-B1D5-30DE3FC11387}" dt="2018-06-02T08:13:10.280" v="344" actId="1076"/>
          <ac:spMkLst>
            <pc:docMk/>
            <pc:sldMk cId="829553203" sldId="256"/>
            <ac:spMk id="2" creationId="{E10052B4-E3C8-4853-ACC2-45DB0CAD341D}"/>
          </ac:spMkLst>
        </pc:spChg>
        <pc:spChg chg="add mod">
          <ac:chgData name="Guest User" userId="79b45d89449eface" providerId="Windows Live" clId="Web-{732DF4AC-D9A8-48B5-B1D5-30DE3FC11387}" dt="2018-06-02T08:23:28.117" v="853" actId="20577"/>
          <ac:spMkLst>
            <pc:docMk/>
            <pc:sldMk cId="829553203" sldId="256"/>
            <ac:spMk id="3" creationId="{AFB69A0B-C5CD-48DB-91FF-B0B84884BD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3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1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2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71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7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6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65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2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96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3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0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3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0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9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52B4-E3C8-4853-ACC2-45DB0CAD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98" y="306396"/>
            <a:ext cx="9601196" cy="1303867"/>
          </a:xfrm>
        </p:spPr>
        <p:txBody>
          <a:bodyPr/>
          <a:lstStyle/>
          <a:p>
            <a:pPr marL="571500" indent="-571500" algn="l">
              <a:buFont typeface="Wingdings"/>
              <a:buChar char="v"/>
            </a:pPr>
            <a:r>
              <a:rPr lang="en-US" sz="4800" dirty="0">
                <a:latin typeface="Times New Roman"/>
                <a:cs typeface="Times New Roman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9A0B-C5CD-48DB-91FF-B0B84884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911" y="2398780"/>
            <a:ext cx="9859988" cy="2916371"/>
          </a:xfrm>
        </p:spPr>
        <p:txBody>
          <a:bodyPr/>
          <a:lstStyle/>
          <a:p>
            <a:pPr>
              <a:buFont typeface="Wingdings"/>
              <a:buChar char="§"/>
            </a:pPr>
            <a:r>
              <a:rPr lang="en-US" b="1" dirty="0">
                <a:latin typeface="Times New Roman"/>
                <a:cs typeface="Times New Roman"/>
              </a:rPr>
              <a:t>There is an increasing demand for smartphones, where appliances react automatically to changing environmental conditions and can be easily controlled through one common device</a:t>
            </a:r>
          </a:p>
          <a:p>
            <a:pPr>
              <a:buFont typeface="Wingdings"/>
              <a:buChar char="§"/>
            </a:pPr>
            <a:r>
              <a:rPr lang="en-US" b="1" dirty="0">
                <a:latin typeface="Times New Roman"/>
                <a:cs typeface="Times New Roman"/>
              </a:rPr>
              <a:t>This project presents a possible solution whereby the user controls devices by using their existing mobile phone, where control is communicated the microcontroller from a mobile phone through its WIFI interface</a:t>
            </a:r>
          </a:p>
        </p:txBody>
      </p:sp>
    </p:spTree>
    <p:extLst>
      <p:ext uri="{BB962C8B-B14F-4D97-AF65-F5344CB8AC3E}">
        <p14:creationId xmlns:p14="http://schemas.microsoft.com/office/powerpoint/2010/main" val="82955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9C3C-9951-4735-8A26-BC857E7A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66" y="392660"/>
            <a:ext cx="9601196" cy="1303867"/>
          </a:xfrm>
        </p:spPr>
        <p:txBody>
          <a:bodyPr/>
          <a:lstStyle/>
          <a:p>
            <a:pPr marL="571500" indent="-571500" algn="l">
              <a:buFont typeface="Wingdings"/>
              <a:buChar char="v"/>
            </a:pPr>
            <a:r>
              <a:rPr lang="en-US" sz="4800" dirty="0">
                <a:latin typeface="Times New Roman"/>
                <a:cs typeface="Times New Roman"/>
              </a:rPr>
              <a:t>Advantages: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CB6E-01E8-4556-BBDB-CFAA504C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534" y="2456290"/>
            <a:ext cx="9601196" cy="3318936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Safety:</a:t>
            </a:r>
            <a:r>
              <a:rPr lang="en-US" sz="2800" dirty="0">
                <a:latin typeface="Times New Roman"/>
                <a:cs typeface="Times New Roman"/>
              </a:rPr>
              <a:t> You can make sure appliances are off when it is needed to be off and on when it is needed to be on.</a:t>
            </a:r>
          </a:p>
          <a:p>
            <a:r>
              <a:rPr lang="en-US" sz="2800" b="1" dirty="0">
                <a:latin typeface="Times New Roman"/>
                <a:cs typeface="Times New Roman"/>
              </a:rPr>
              <a:t>Security:</a:t>
            </a:r>
            <a:r>
              <a:rPr lang="en-US" sz="2800" dirty="0">
                <a:latin typeface="Times New Roman"/>
                <a:cs typeface="Times New Roman"/>
              </a:rPr>
              <a:t> The ability to lock the door through your phone is one of the greatest benefits of home automation.</a:t>
            </a:r>
          </a:p>
          <a:p>
            <a:r>
              <a:rPr lang="en-US" sz="2800" b="1" dirty="0">
                <a:latin typeface="Times New Roman"/>
                <a:cs typeface="Times New Roman"/>
              </a:rPr>
              <a:t>Convenience: </a:t>
            </a:r>
            <a:r>
              <a:rPr lang="en-US" sz="2800" dirty="0">
                <a:latin typeface="Times New Roman"/>
                <a:cs typeface="Times New Roman"/>
              </a:rPr>
              <a:t>The ability to control your appliances with your fingertips is very convenient.</a:t>
            </a:r>
          </a:p>
          <a:p>
            <a:r>
              <a:rPr lang="en-US" sz="2800" b="1" dirty="0">
                <a:latin typeface="Times New Roman"/>
                <a:cs typeface="Times New Roman"/>
              </a:rPr>
              <a:t>Saves time:</a:t>
            </a:r>
            <a:r>
              <a:rPr lang="en-US" sz="2800" dirty="0">
                <a:latin typeface="Times New Roman"/>
                <a:cs typeface="Times New Roman"/>
              </a:rPr>
              <a:t> Since we are living in a fast-paced environment. we don't even have time to worry about our home.</a:t>
            </a:r>
          </a:p>
          <a:p>
            <a:r>
              <a:rPr lang="en-US" sz="2800" b="1" dirty="0">
                <a:latin typeface="Times New Roman"/>
                <a:cs typeface="Times New Roman"/>
              </a:rPr>
              <a:t>Save money:</a:t>
            </a:r>
            <a:r>
              <a:rPr lang="en-US" sz="2800" dirty="0">
                <a:latin typeface="Times New Roman"/>
                <a:cs typeface="Times New Roman"/>
              </a:rPr>
              <a:t> This is the biggest advantage of home automation. In addition , you can save gas, by not driving back home if you forgot to turn off appliances or lock the door.</a:t>
            </a:r>
          </a:p>
        </p:txBody>
      </p:sp>
    </p:spTree>
    <p:extLst>
      <p:ext uri="{BB962C8B-B14F-4D97-AF65-F5344CB8AC3E}">
        <p14:creationId xmlns:p14="http://schemas.microsoft.com/office/powerpoint/2010/main" val="46355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594D-60C1-4329-AF14-620E9C27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98" y="680208"/>
            <a:ext cx="9601196" cy="1303867"/>
          </a:xfrm>
        </p:spPr>
        <p:txBody>
          <a:bodyPr/>
          <a:lstStyle/>
          <a:p>
            <a:pPr marL="571500" indent="-571500" algn="l">
              <a:buFont typeface="Wingdings"/>
              <a:buChar char="v"/>
            </a:pPr>
            <a:r>
              <a:rPr lang="en-US" b="1" dirty="0"/>
              <a:t>Applications: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A119-6E01-4238-86AA-031994D4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13158"/>
            <a:ext cx="9601196" cy="3318936"/>
          </a:xfrm>
        </p:spPr>
        <p:txBody>
          <a:bodyPr/>
          <a:lstStyle/>
          <a:p>
            <a:r>
              <a:rPr lang="en-US" b="1" dirty="0"/>
              <a:t>Home automation:</a:t>
            </a:r>
            <a:r>
              <a:rPr lang="en-US" dirty="0"/>
              <a:t> This project can be used to control various home appliances.</a:t>
            </a:r>
          </a:p>
          <a:p>
            <a:r>
              <a:rPr lang="en-US" b="1" dirty="0"/>
              <a:t>We can control devices from long distance, thus it gives ease of access.</a:t>
            </a:r>
          </a:p>
          <a:p>
            <a:r>
              <a:rPr lang="en-US" b="1" dirty="0"/>
              <a:t>Faster operation and efficient</a:t>
            </a:r>
          </a:p>
          <a:p>
            <a:r>
              <a:rPr lang="en-US" b="1" dirty="0"/>
              <a:t>No need to carry separate remote or any other controlling unit </a:t>
            </a:r>
          </a:p>
        </p:txBody>
      </p:sp>
    </p:spTree>
    <p:extLst>
      <p:ext uri="{BB962C8B-B14F-4D97-AF65-F5344CB8AC3E}">
        <p14:creationId xmlns:p14="http://schemas.microsoft.com/office/powerpoint/2010/main" val="349184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F14D-DB7E-4718-A701-6E363EE4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4" y="637076"/>
            <a:ext cx="9601196" cy="1303867"/>
          </a:xfrm>
        </p:spPr>
        <p:txBody>
          <a:bodyPr/>
          <a:lstStyle/>
          <a:p>
            <a:pPr marL="571500" indent="-571500" algn="l">
              <a:buFont typeface="Wingdings"/>
              <a:buChar char="v"/>
            </a:pPr>
            <a:r>
              <a:rPr lang="en-US" b="1" dirty="0"/>
              <a:t>Conclusion: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67AF-074C-4584-8F69-BA131EA2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Home Automation is undeniably a resource which can make home environment automated.</a:t>
            </a:r>
          </a:p>
          <a:p>
            <a:r>
              <a:rPr lang="en-US" b="1" dirty="0"/>
              <a:t>In future this product may have high potential for marketing.</a:t>
            </a:r>
          </a:p>
          <a:p>
            <a:r>
              <a:rPr lang="en-US" b="1" dirty="0"/>
              <a:t>You can easily install a variety of sophisticated home automation to make life simpler.</a:t>
            </a:r>
          </a:p>
        </p:txBody>
      </p:sp>
    </p:spTree>
    <p:extLst>
      <p:ext uri="{BB962C8B-B14F-4D97-AF65-F5344CB8AC3E}">
        <p14:creationId xmlns:p14="http://schemas.microsoft.com/office/powerpoint/2010/main" val="1733983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Organic</vt:lpstr>
      <vt:lpstr>Introduction:</vt:lpstr>
      <vt:lpstr>Advantages:</vt:lpstr>
      <vt:lpstr>Applications: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2014-09-12T17:26:41Z</dcterms:created>
  <dcterms:modified xsi:type="dcterms:W3CDTF">2018-06-02T09:08:00Z</dcterms:modified>
</cp:coreProperties>
</file>