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slides/slide7.xml" Id="rId8" /><Relationship Type="http://schemas.openxmlformats.org/officeDocument/2006/relationships/tableStyles" Target="tableStyles.xml" Id="rId13" /><Relationship Type="http://schemas.openxmlformats.org/officeDocument/2006/relationships/slide" Target="slides/slide2.xml" Id="rId3" /><Relationship Type="http://schemas.openxmlformats.org/officeDocument/2006/relationships/slide" Target="slides/slide6.xml" Id="rId7" /><Relationship Type="http://schemas.openxmlformats.org/officeDocument/2006/relationships/theme" Target="theme/theme1.xml" Id="rId12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slide" Target="slides/slide5.xml" Id="rId6" /><Relationship Type="http://schemas.openxmlformats.org/officeDocument/2006/relationships/viewProps" Target="viewProps.xml" Id="rId11" /><Relationship Type="http://schemas.openxmlformats.org/officeDocument/2006/relationships/slide" Target="slides/slide4.xml" Id="rId5" /><Relationship Type="http://schemas.openxmlformats.org/officeDocument/2006/relationships/presProps" Target="presProps.xml" Id="rId10" /><Relationship Type="http://schemas.openxmlformats.org/officeDocument/2006/relationships/slide" Target="slides/slide3.xml" Id="rId4" /><Relationship Type="http://schemas.openxmlformats.org/officeDocument/2006/relationships/slide" Target="slides/slide8.xml" Id="rId9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846CE7D5-CF57-46EF-B807-FDD0502418D4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8700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609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02067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 dirty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40993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155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19482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90874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57673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8256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541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7228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830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1051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415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225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2180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44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46CE7D5-CF57-46EF-B807-FDD0502418D4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649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B6D3A-0E9C-486E-A565-5384F464A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251" y="939000"/>
            <a:ext cx="9716215" cy="1045075"/>
          </a:xfrm>
        </p:spPr>
        <p:txBody>
          <a:bodyPr>
            <a:normAutofit fontScale="90000"/>
          </a:bodyPr>
          <a:lstStyle/>
          <a:p>
            <a:r>
              <a:rPr lang="en-GB" dirty="0"/>
              <a:t>PRESENTATION </a:t>
            </a:r>
            <a:br>
              <a:rPr lang="en-GB" dirty="0"/>
            </a:br>
            <a:r>
              <a:rPr lang="en-GB" dirty="0"/>
              <a:t>ON</a:t>
            </a:r>
            <a:br>
              <a:rPr lang="en-GB" dirty="0"/>
            </a:br>
            <a:r>
              <a:rPr lang="en-GB" dirty="0"/>
              <a:t>HOME AUTOMATION</a:t>
            </a: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86CFE30D-BEDE-4307-AA69-D79ECA015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363" y="2724521"/>
            <a:ext cx="9428670" cy="2717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802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F75AA-1A74-4AE6-A6F3-80BA51893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723339"/>
            <a:ext cx="9601196" cy="1303867"/>
          </a:xfrm>
        </p:spPr>
        <p:txBody>
          <a:bodyPr/>
          <a:lstStyle/>
          <a:p>
            <a:r>
              <a:rPr lang="en-GB" dirty="0"/>
              <a:t>CONTENTS: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504A4-2046-4E4F-B155-CA4A1920F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024970"/>
            <a:ext cx="9601196" cy="4066558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AutoNum type="romanUcPeriod"/>
            </a:pPr>
            <a:endParaRPr lang="en-GB" sz="2000" dirty="0"/>
          </a:p>
          <a:p>
            <a:pPr marL="0" indent="0">
              <a:lnSpc>
                <a:spcPct val="160000"/>
              </a:lnSpc>
              <a:buNone/>
            </a:pPr>
            <a:r>
              <a:rPr lang="en-GB" sz="2000" dirty="0"/>
              <a:t>1. INTRODUCTION                                               8. WORKING</a:t>
            </a:r>
            <a:endParaRPr lang="en-US" sz="2000" dirty="0"/>
          </a:p>
          <a:p>
            <a:pPr marL="0" indent="0">
              <a:buNone/>
            </a:pPr>
            <a:r>
              <a:rPr lang="en-GB" sz="2000" dirty="0"/>
              <a:t>2. PROJECT MODULES                                         9. ADVANTAGES</a:t>
            </a:r>
          </a:p>
          <a:p>
            <a:pPr marL="0" indent="0">
              <a:buNone/>
            </a:pPr>
            <a:r>
              <a:rPr lang="en-GB" sz="2000" dirty="0"/>
              <a:t>3. BLOCK DIAGRAM                                            10. APPLICATIONS</a:t>
            </a:r>
          </a:p>
          <a:p>
            <a:pPr marL="0" indent="0">
              <a:buNone/>
            </a:pPr>
            <a:r>
              <a:rPr lang="en-GB" sz="2000" dirty="0"/>
              <a:t>4 .COMPONENTS REQUIRED                             11. CONCLUSION</a:t>
            </a:r>
          </a:p>
          <a:p>
            <a:pPr marL="0" indent="0">
              <a:buNone/>
            </a:pPr>
            <a:r>
              <a:rPr lang="en-GB" sz="2000" dirty="0"/>
              <a:t>5 .WIFI MODULE </a:t>
            </a:r>
          </a:p>
          <a:p>
            <a:pPr marL="0" indent="0">
              <a:buNone/>
            </a:pPr>
            <a:r>
              <a:rPr lang="en-GB" sz="2000" dirty="0"/>
              <a:t>6. RELAY</a:t>
            </a:r>
          </a:p>
          <a:p>
            <a:pPr marL="0" indent="0">
              <a:buNone/>
            </a:pPr>
            <a:r>
              <a:rPr lang="en-GB" sz="2000" dirty="0"/>
              <a:t>7. MICRO CONTROLLER</a:t>
            </a:r>
          </a:p>
        </p:txBody>
      </p:sp>
    </p:spTree>
    <p:extLst>
      <p:ext uri="{BB962C8B-B14F-4D97-AF65-F5344CB8AC3E}">
        <p14:creationId xmlns:p14="http://schemas.microsoft.com/office/powerpoint/2010/main" val="123018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6C587-CB8E-4CBA-8E6C-AB751BC39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    MODULE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359C6604-D945-4CC7-B40A-4D0DB9FA6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5155" y="2463217"/>
            <a:ext cx="8724180" cy="348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997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823C0-F15B-4CD5-AA77-8B46787ED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HOME AUTOMATION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36597-E1BE-48CE-8E3C-B95A8CAC5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GB" sz="2800" b="1" dirty="0">
                <a:solidFill>
                  <a:srgbClr val="A3591C"/>
                </a:solidFill>
              </a:rPr>
              <a:t>It involves degree of computerized or automated control.</a:t>
            </a:r>
          </a:p>
          <a:p>
            <a:pPr marL="342900" indent="-342900"/>
            <a:r>
              <a:rPr lang="en-GB" sz="2800" b="1" dirty="0">
                <a:solidFill>
                  <a:srgbClr val="A3591C"/>
                </a:solidFill>
              </a:rPr>
              <a:t>It contains remote mobile host controller and several client modules. </a:t>
            </a:r>
          </a:p>
          <a:p>
            <a:pPr marL="342900" indent="-342900"/>
            <a:r>
              <a:rPr lang="en-GB" sz="2800" b="1" dirty="0">
                <a:solidFill>
                  <a:srgbClr val="A3591C"/>
                </a:solidFill>
              </a:rPr>
              <a:t>The client modules communicate with the wireless device such as </a:t>
            </a:r>
            <a:r>
              <a:rPr lang="en-GB" sz="2800" b="1" dirty="0" err="1">
                <a:solidFill>
                  <a:srgbClr val="A3591C"/>
                </a:solidFill>
              </a:rPr>
              <a:t>Wifi</a:t>
            </a:r>
            <a:r>
              <a:rPr lang="en-GB" sz="2800" b="1" dirty="0">
                <a:solidFill>
                  <a:srgbClr val="A3591C"/>
                </a:solidFill>
              </a:rPr>
              <a:t>. </a:t>
            </a:r>
          </a:p>
          <a:p>
            <a:pPr marL="342900" indent="-342900"/>
            <a:r>
              <a:rPr lang="en-GB" sz="2800" b="1" dirty="0">
                <a:solidFill>
                  <a:srgbClr val="A3591C"/>
                </a:solidFill>
              </a:rPr>
              <a:t>In this case we use a smart phone. </a:t>
            </a:r>
          </a:p>
        </p:txBody>
      </p:sp>
    </p:spTree>
    <p:extLst>
      <p:ext uri="{BB962C8B-B14F-4D97-AF65-F5344CB8AC3E}">
        <p14:creationId xmlns:p14="http://schemas.microsoft.com/office/powerpoint/2010/main" val="1129403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F1DE8B9-445B-41A1-BF04-E8DCBF41A985}"/>
              </a:ext>
            </a:extLst>
          </p:cNvPr>
          <p:cNvSpPr/>
          <p:nvPr/>
        </p:nvSpPr>
        <p:spPr>
          <a:xfrm>
            <a:off x="966158" y="2044459"/>
            <a:ext cx="2078965" cy="914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000000"/>
                </a:solidFill>
              </a:rPr>
              <a:t>TEMPERATURE</a:t>
            </a:r>
            <a:r>
              <a:rPr lang="en-GB" dirty="0">
                <a:solidFill>
                  <a:srgbClr val="000000"/>
                </a:solidFill>
              </a:rPr>
              <a:t>  </a:t>
            </a:r>
            <a:r>
              <a:rPr lang="en-GB" b="1" dirty="0">
                <a:solidFill>
                  <a:srgbClr val="000000"/>
                </a:solidFill>
              </a:rPr>
              <a:t>SENSOR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F28892-DFDD-4A95-ACBE-753044C4DBE3}"/>
              </a:ext>
            </a:extLst>
          </p:cNvPr>
          <p:cNvSpPr/>
          <p:nvPr/>
        </p:nvSpPr>
        <p:spPr>
          <a:xfrm>
            <a:off x="966159" y="3525328"/>
            <a:ext cx="1935191" cy="914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000000"/>
                </a:solidFill>
              </a:rPr>
              <a:t>ULTRASONIC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b="1" dirty="0">
                <a:solidFill>
                  <a:srgbClr val="000000"/>
                </a:solidFill>
              </a:rPr>
              <a:t>SENSOR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CD910B-BD56-46D2-AA2F-E09E411ABD6D}"/>
              </a:ext>
            </a:extLst>
          </p:cNvPr>
          <p:cNvSpPr/>
          <p:nvPr/>
        </p:nvSpPr>
        <p:spPr>
          <a:xfrm>
            <a:off x="9710787" y="2302454"/>
            <a:ext cx="1360098" cy="914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000000"/>
                </a:solidFill>
              </a:rPr>
              <a:t>SENSOR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0AE9E4-1DFC-4ADC-B65A-D720D079D95E}"/>
              </a:ext>
            </a:extLst>
          </p:cNvPr>
          <p:cNvSpPr/>
          <p:nvPr/>
        </p:nvSpPr>
        <p:spPr>
          <a:xfrm>
            <a:off x="9711319" y="1062806"/>
            <a:ext cx="1345720" cy="914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000000"/>
                </a:solidFill>
              </a:rPr>
              <a:t>LCD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2B605F-079B-4857-A29D-EB9DE12E6BB6}"/>
              </a:ext>
            </a:extLst>
          </p:cNvPr>
          <p:cNvSpPr/>
          <p:nvPr/>
        </p:nvSpPr>
        <p:spPr>
          <a:xfrm>
            <a:off x="9708656" y="3677355"/>
            <a:ext cx="1360098" cy="914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000000"/>
                </a:solidFill>
              </a:rPr>
              <a:t>ESP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9B6140C-7004-4FEC-81AD-E5799C105F9E}"/>
              </a:ext>
            </a:extLst>
          </p:cNvPr>
          <p:cNvSpPr/>
          <p:nvPr/>
        </p:nvSpPr>
        <p:spPr>
          <a:xfrm>
            <a:off x="4344837" y="2677063"/>
            <a:ext cx="3186022" cy="914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000000"/>
                </a:solidFill>
              </a:rPr>
              <a:t>ARDUINO BOARD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A2CD60-75E1-48AC-8DB4-7265BBC7ACA3}"/>
              </a:ext>
            </a:extLst>
          </p:cNvPr>
          <p:cNvSpPr/>
          <p:nvPr/>
        </p:nvSpPr>
        <p:spPr>
          <a:xfrm>
            <a:off x="9707592" y="5078083"/>
            <a:ext cx="1345720" cy="914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000000"/>
                </a:solidFill>
              </a:rPr>
              <a:t>CLOUD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EF1AC1F-70A4-49F5-8BAF-A1AA585CC3FF}"/>
              </a:ext>
            </a:extLst>
          </p:cNvPr>
          <p:cNvSpPr/>
          <p:nvPr/>
        </p:nvSpPr>
        <p:spPr>
          <a:xfrm>
            <a:off x="5538158" y="4244196"/>
            <a:ext cx="2294626" cy="914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000000"/>
                </a:solidFill>
              </a:rPr>
              <a:t>MOBILE APPLICATION</a:t>
            </a:r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7D2D05A-FFEA-4FBC-86CD-7016ACF511F9}"/>
              </a:ext>
            </a:extLst>
          </p:cNvPr>
          <p:cNvCxnSpPr/>
          <p:nvPr/>
        </p:nvCxnSpPr>
        <p:spPr>
          <a:xfrm>
            <a:off x="3094008" y="2159479"/>
            <a:ext cx="1201946" cy="669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3AFD788-232A-41DC-A382-EBD9B0449E31}"/>
              </a:ext>
            </a:extLst>
          </p:cNvPr>
          <p:cNvCxnSpPr/>
          <p:nvPr/>
        </p:nvCxnSpPr>
        <p:spPr>
          <a:xfrm flipV="1">
            <a:off x="2878349" y="3203275"/>
            <a:ext cx="1431984" cy="782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4394BB1-BF0C-4512-A09C-3558ED582B5D}"/>
              </a:ext>
            </a:extLst>
          </p:cNvPr>
          <p:cNvCxnSpPr/>
          <p:nvPr/>
        </p:nvCxnSpPr>
        <p:spPr>
          <a:xfrm flipV="1">
            <a:off x="7579745" y="1449235"/>
            <a:ext cx="2078965" cy="1256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A9620E6-56C6-4C65-BE29-747A8AE6C445}"/>
              </a:ext>
            </a:extLst>
          </p:cNvPr>
          <p:cNvCxnSpPr/>
          <p:nvPr/>
        </p:nvCxnSpPr>
        <p:spPr>
          <a:xfrm flipV="1">
            <a:off x="7594122" y="2800710"/>
            <a:ext cx="2093343" cy="34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09F0C24-12F8-4326-A268-EC42D1581E68}"/>
              </a:ext>
            </a:extLst>
          </p:cNvPr>
          <p:cNvCxnSpPr/>
          <p:nvPr/>
        </p:nvCxnSpPr>
        <p:spPr>
          <a:xfrm>
            <a:off x="7565368" y="3525331"/>
            <a:ext cx="2050211" cy="698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AE72FF4-F77E-4DB3-AA2A-01B951496E77}"/>
              </a:ext>
            </a:extLst>
          </p:cNvPr>
          <p:cNvCxnSpPr/>
          <p:nvPr/>
        </p:nvCxnSpPr>
        <p:spPr>
          <a:xfrm flipH="1" flipV="1">
            <a:off x="7847162" y="5000446"/>
            <a:ext cx="1860429" cy="523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70C4A38-FACD-486D-81EA-BA4CFCCF5A58}"/>
              </a:ext>
            </a:extLst>
          </p:cNvPr>
          <p:cNvCxnSpPr/>
          <p:nvPr/>
        </p:nvCxnSpPr>
        <p:spPr>
          <a:xfrm>
            <a:off x="10412082" y="4531744"/>
            <a:ext cx="51758" cy="540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2869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D1564-72B5-4D99-881C-5861D179D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RELAY</a:t>
            </a:r>
          </a:p>
        </p:txBody>
      </p:sp>
      <p:pic>
        <p:nvPicPr>
          <p:cNvPr id="3" name="Picture 3" descr="A circuit board&#10;&#10;Description generated with high confidence">
            <a:extLst>
              <a:ext uri="{FF2B5EF4-FFF2-40B4-BE49-F238E27FC236}">
                <a16:creationId xmlns:a16="http://schemas.microsoft.com/office/drawing/2014/main" id="{8A844DDD-5715-4DFE-97FC-277B069DA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720" y="2546230"/>
            <a:ext cx="3490821" cy="2743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85D9232-C772-4014-8EF4-DE630F416AF4}"/>
              </a:ext>
            </a:extLst>
          </p:cNvPr>
          <p:cNvSpPr txBox="1"/>
          <p:nvPr/>
        </p:nvSpPr>
        <p:spPr>
          <a:xfrm>
            <a:off x="4724400" y="3193211"/>
            <a:ext cx="6193766" cy="203132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r">
              <a:buFont typeface="Wingdings"/>
              <a:buChar char="§"/>
            </a:pPr>
            <a:r>
              <a:rPr lang="en-GB" dirty="0"/>
              <a:t>  It is  an electrically operated switch                              </a:t>
            </a:r>
            <a:endParaRPr lang="en-US" dirty="0"/>
          </a:p>
          <a:p>
            <a:pPr algn="r"/>
            <a:r>
              <a:rPr lang="en-GB" dirty="0"/>
              <a:t>                      </a:t>
            </a:r>
            <a:endParaRPr lang="en-US"/>
          </a:p>
          <a:p>
            <a:pPr marL="285750" indent="-285750" algn="r">
              <a:buFont typeface="Wingdings"/>
              <a:buChar char="§"/>
            </a:pPr>
            <a:endParaRPr lang="en-GB" dirty="0"/>
          </a:p>
          <a:p>
            <a:pPr marL="285750" indent="-285750" algn="r">
              <a:buFont typeface="Wingdings"/>
              <a:buChar char="§"/>
            </a:pPr>
            <a:r>
              <a:rPr lang="en-GB" dirty="0"/>
              <a:t>  It is used to control a circuit by a low power  signal     </a:t>
            </a:r>
          </a:p>
          <a:p>
            <a:pPr algn="r"/>
            <a:endParaRPr lang="en-GB" dirty="0"/>
          </a:p>
          <a:p>
            <a:pPr marL="285750" indent="-285750" algn="r">
              <a:buFont typeface="Wingdings"/>
              <a:buChar char="§"/>
            </a:pPr>
            <a:endParaRPr lang="en-GB" dirty="0"/>
          </a:p>
          <a:p>
            <a:pPr marL="285750" indent="-285750" algn="r">
              <a:buFont typeface="Wingdings"/>
              <a:buChar char="§"/>
            </a:pPr>
            <a:r>
              <a:rPr lang="en-GB" dirty="0"/>
              <a:t>  It protects circuits from overload                                 </a:t>
            </a:r>
          </a:p>
        </p:txBody>
      </p:sp>
    </p:spTree>
    <p:extLst>
      <p:ext uri="{BB962C8B-B14F-4D97-AF65-F5344CB8AC3E}">
        <p14:creationId xmlns:p14="http://schemas.microsoft.com/office/powerpoint/2010/main" val="1776798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19BEC6-84E9-4B45-B70A-D1FA45B75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ESP - 8266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DFF766-B83E-4A00-A630-1E06DB4FA299}"/>
              </a:ext>
            </a:extLst>
          </p:cNvPr>
          <p:cNvSpPr txBox="1"/>
          <p:nvPr/>
        </p:nvSpPr>
        <p:spPr>
          <a:xfrm>
            <a:off x="4968813" y="3236343"/>
            <a:ext cx="5618671" cy="120032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ctr">
              <a:buFont typeface="Arial"/>
              <a:buChar char="•"/>
            </a:pPr>
            <a:r>
              <a:rPr lang="en-GB" sz="2400" dirty="0"/>
              <a:t>It is a low cost  Wi-fi microchip</a:t>
            </a:r>
          </a:p>
          <a:p>
            <a:pPr marL="285750" indent="-285750" algn="ctr">
              <a:buFont typeface="Arial"/>
              <a:buChar char="•"/>
            </a:pPr>
            <a:r>
              <a:rPr lang="en-GB" sz="2400" dirty="0"/>
              <a:t>UART dedicated pins</a:t>
            </a:r>
          </a:p>
          <a:p>
            <a:pPr marL="285750" indent="-285750" algn="ctr">
              <a:buFont typeface="Arial"/>
              <a:buChar char="•"/>
            </a:pPr>
            <a:r>
              <a:rPr lang="en-GB" sz="2400" dirty="0"/>
              <a:t>It allows single chip micro controllers</a:t>
            </a:r>
          </a:p>
        </p:txBody>
      </p:sp>
      <p:pic>
        <p:nvPicPr>
          <p:cNvPr id="6" name="Picture 6" descr="A circuit board&#10;&#10;Description generated with very high confidence">
            <a:extLst>
              <a:ext uri="{FF2B5EF4-FFF2-40B4-BE49-F238E27FC236}">
                <a16:creationId xmlns:a16="http://schemas.microsoft.com/office/drawing/2014/main" id="{144C81F8-12FD-4AEC-B328-85670F8C7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946" y="2702225"/>
            <a:ext cx="4109048" cy="3092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050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CC9ED-EB4E-4C6F-A544-ED113E6C8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Arduino</a:t>
            </a:r>
          </a:p>
        </p:txBody>
      </p:sp>
      <p:pic>
        <p:nvPicPr>
          <p:cNvPr id="4" name="Picture 4" descr="A circuit board&#10;&#10;Description generated with very high confidence">
            <a:extLst>
              <a:ext uri="{FF2B5EF4-FFF2-40B4-BE49-F238E27FC236}">
                <a16:creationId xmlns:a16="http://schemas.microsoft.com/office/drawing/2014/main" id="{4D4C81C4-0E81-403C-B6DE-4FA231F67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986" y="3070195"/>
            <a:ext cx="4029613" cy="26585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06EE546-BC77-42F2-8C27-E85DD1A14443}"/>
              </a:ext>
            </a:extLst>
          </p:cNvPr>
          <p:cNvSpPr txBox="1"/>
          <p:nvPr/>
        </p:nvSpPr>
        <p:spPr>
          <a:xfrm>
            <a:off x="5155721" y="3236344"/>
            <a:ext cx="5431765" cy="120032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r">
              <a:buFont typeface="Arial"/>
              <a:buChar char="•"/>
            </a:pPr>
            <a:r>
              <a:rPr lang="en-GB" dirty="0"/>
              <a:t>It is an open source computer hardware</a:t>
            </a:r>
          </a:p>
          <a:p>
            <a:pPr marL="285750" indent="-285750" algn="r">
              <a:buFont typeface="Arial"/>
              <a:buChar char="•"/>
            </a:pPr>
            <a:r>
              <a:rPr lang="en-GB" dirty="0"/>
              <a:t>It manufactures  single board micro controllers</a:t>
            </a:r>
          </a:p>
          <a:p>
            <a:pPr marL="285750" indent="-285750" algn="r">
              <a:buFont typeface="Arial"/>
              <a:buChar char="•"/>
            </a:pPr>
            <a:endParaRPr lang="en-GB" dirty="0"/>
          </a:p>
          <a:p>
            <a:pPr marL="285750" indent="-285750" algn="r">
              <a:buFont typeface="Arial"/>
              <a:buChar char="•"/>
            </a:pPr>
            <a:r>
              <a:rPr lang="en-GB" dirty="0"/>
              <a:t>The boards are equipped with sets of signals </a:t>
            </a:r>
          </a:p>
        </p:txBody>
      </p:sp>
    </p:spTree>
    <p:extLst>
      <p:ext uri="{BB962C8B-B14F-4D97-AF65-F5344CB8AC3E}">
        <p14:creationId xmlns:p14="http://schemas.microsoft.com/office/powerpoint/2010/main" val="28347468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Organic</vt:lpstr>
      <vt:lpstr>PRESENTATION  ON HOME AUTOMATION</vt:lpstr>
      <vt:lpstr>CONTENTS:</vt:lpstr>
      <vt:lpstr>PROJECT    MODULE</vt:lpstr>
      <vt:lpstr>WHY HOME AUTOMATION ?</vt:lpstr>
      <vt:lpstr>PowerPoint Presentation</vt:lpstr>
      <vt:lpstr>RELAY</vt:lpstr>
      <vt:lpstr>ESP - 8266</vt:lpstr>
      <vt:lpstr>Arduino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4</cp:revision>
  <dcterms:created xsi:type="dcterms:W3CDTF">2013-07-15T20:26:40Z</dcterms:created>
  <dcterms:modified xsi:type="dcterms:W3CDTF">2018-06-02T09:19:04Z</dcterms:modified>
</cp:coreProperties>
</file>