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44e15f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44e15f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44e15f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44e15fb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44e15f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44e15fb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44e15f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44e15f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44e15fb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44e15fb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44e15f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144e15f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44e15fb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44e15fb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6974bd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6974bd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eb7a3f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eb7a3f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f59a2e4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f59a2e4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f59a2e4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f59a2e4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f59a2e4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f59a2e4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f59a2e4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f59a2e4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44e15fb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44e15fb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f59a2e4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f59a2e4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f59a2e4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f59a2e4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f59a2e4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f59a2e4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1711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TASK MANAGEMENT SYSTEM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479400"/>
            <a:ext cx="5983051" cy="4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584700" y="672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517150" y="1364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Below is the list of functionalities this project has: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Add  Employee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Delete Employee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Edit Employee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addTask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assignTask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editTask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deleteTask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viewTask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viewPendingTasks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requestTaskExtension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approveTaskExtension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Apply leave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Approve leave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Comments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0" y="488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AutoNum type="arabicPeriod"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739950" y="1843175"/>
            <a:ext cx="5346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5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Add employee, delete Employee, edit Employee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725"/>
            <a:ext cx="4019126" cy="4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5004100" y="175525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381125" y="839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2.Add Task, Edit Task, Delete Task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50"/>
            <a:ext cx="3112700" cy="4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4246050" y="1022900"/>
            <a:ext cx="40680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Assign Task, View Task, View Pending Task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50"/>
            <a:ext cx="4068001" cy="4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4287925" y="102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4.Apply For leave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850"/>
            <a:ext cx="3319051" cy="46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4168850" y="839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Approve leave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50"/>
            <a:ext cx="3614500" cy="4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5930525" y="2078875"/>
            <a:ext cx="2982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6.Apply and approve task extension</a:t>
            </a:r>
            <a:endParaRPr b="1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525"/>
            <a:ext cx="5484049" cy="46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/>
              <a:t>THANKYOU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PROBLEM STATEMENT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84850" y="2208325"/>
            <a:ext cx="7974300" cy="28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Management System is near to a day to day tracker for the tasks assigned to the employee.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can view the task assigned for the day, can view all pending task , can request for more time to complete the task, can edit his/her profile, can apply for leave.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can add/delete/edit any task and employee, can approve leave, can approve time extension requested by employee to complete the task.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application is helpful for the organization.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ADMIN: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Add/delete/edit any task and employee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Approve leave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pending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Approve task extension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comments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EMPLOYEE: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all tasks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pending tasks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ask for more time to complete the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 his/her profile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for leave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7328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Service add/Delete, View/Modify employee and task details.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Approval of task extension date requested employee.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Approve leave for employee.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can view all task assigned.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can request for time extension for task.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can view/edit profile.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can apply for leave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592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Add  Employee : helps to sign up a new employee with all the details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Delete Employee : helps to set the employee status as deleted, once he leaves the company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Edit Employee : helps to edit the details of the employee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addTask : helps to add a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assignTask : helps to assign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editTask : helps to edit the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deleteTask : helps to delete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viewTask: allows employee to view the  tasks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viewPendingTasks: allows employee to view the  pending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requestTaskExtension : allows employee to request for task extension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approveTaskExtension : allows admin to approve the request for extension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Apply leave: allows the employee to apply for leave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Approve leave: allows the admin to approve leave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 Comments: Can add commets for a particular task if required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77700" y="203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00" y="472850"/>
            <a:ext cx="7147426" cy="4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	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project has 2 actors, the Admin and the employee.The use case describes the roles of them in the system.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PresentationFormat>On-screen Show (16:9)</PresentationFormat>
  <Paragraphs>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Streamline</vt:lpstr>
      <vt:lpstr>TASK MANAGEMENT SYSTEM</vt:lpstr>
      <vt:lpstr>CASE STUDY PROBLEM STATEMENT</vt:lpstr>
      <vt:lpstr>ACTORS</vt:lpstr>
      <vt:lpstr>ACTORS</vt:lpstr>
      <vt:lpstr>REQUIREMENTS</vt:lpstr>
      <vt:lpstr>FUNCTIONS USED</vt:lpstr>
      <vt:lpstr>ENTITY RELATIONSHIP DIAGRAM</vt:lpstr>
      <vt:lpstr>Slide 8</vt:lpstr>
      <vt:lpstr>USE CASE DIAGRAM          </vt:lpstr>
      <vt:lpstr>Slide 10</vt:lpstr>
      <vt:lpstr>ACTIVITY DIAGRAM</vt:lpstr>
      <vt:lpstr> 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SYSTEM</dc:title>
  <cp:lastModifiedBy>Darshana</cp:lastModifiedBy>
  <cp:revision>1</cp:revision>
  <dcterms:modified xsi:type="dcterms:W3CDTF">2021-01-21T11:12:41Z</dcterms:modified>
</cp:coreProperties>
</file>