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99" autoAdjust="0"/>
    <p:restoredTop sz="94660"/>
  </p:normalViewPr>
  <p:slideViewPr>
    <p:cSldViewPr>
      <p:cViewPr varScale="1">
        <p:scale>
          <a:sx n="57" d="100"/>
          <a:sy n="57" d="100"/>
        </p:scale>
        <p:origin x="-96"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395684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71206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16380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325161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9F1EC-E497-407D-B694-C4FFB51FB16C}" type="datetimeFigureOut">
              <a:rPr lang="en-GB" smtClean="0"/>
              <a:t>27/01/2014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177214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E69F1EC-E497-407D-B694-C4FFB51FB16C}" type="datetimeFigureOut">
              <a:rPr lang="en-GB" smtClean="0"/>
              <a:t>27/01/2014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27288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E69F1EC-E497-407D-B694-C4FFB51FB16C}" type="datetimeFigureOut">
              <a:rPr lang="en-GB" smtClean="0"/>
              <a:t>27/01/2014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3272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E69F1EC-E497-407D-B694-C4FFB51FB16C}" type="datetimeFigureOut">
              <a:rPr lang="en-GB" smtClean="0"/>
              <a:t>27/01/2014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91900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9F1EC-E497-407D-B694-C4FFB51FB16C}" type="datetimeFigureOut">
              <a:rPr lang="en-GB" smtClean="0"/>
              <a:t>27/01/2014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424823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9F1EC-E497-407D-B694-C4FFB51FB16C}" type="datetimeFigureOut">
              <a:rPr lang="en-GB" smtClean="0"/>
              <a:t>27/01/2014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385236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9F1EC-E497-407D-B694-C4FFB51FB16C}" type="datetimeFigureOut">
              <a:rPr lang="en-GB" smtClean="0"/>
              <a:t>27/01/2014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42311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9F1EC-E497-407D-B694-C4FFB51FB16C}" type="datetimeFigureOut">
              <a:rPr lang="en-GB" smtClean="0"/>
              <a:t>27/01/2014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DDEA7-72EA-4D9A-B371-A27189DF728E}" type="slidenum">
              <a:rPr lang="en-GB" smtClean="0"/>
              <a:t>‹#›</a:t>
            </a:fld>
            <a:endParaRPr lang="en-GB"/>
          </a:p>
        </p:txBody>
      </p:sp>
    </p:spTree>
    <p:extLst>
      <p:ext uri="{BB962C8B-B14F-4D97-AF65-F5344CB8AC3E}">
        <p14:creationId xmlns:p14="http://schemas.microsoft.com/office/powerpoint/2010/main" val="197839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bg1"/>
                </a:solidFill>
              </a:rPr>
              <a:t>Exercise 2</a:t>
            </a:r>
            <a:endParaRPr lang="en-GB" dirty="0">
              <a:solidFill>
                <a:schemeClr val="bg1"/>
              </a:solidFill>
            </a:endParaRPr>
          </a:p>
        </p:txBody>
      </p:sp>
      <p:sp>
        <p:nvSpPr>
          <p:cNvPr id="3" name="Subtitle 2"/>
          <p:cNvSpPr>
            <a:spLocks noGrp="1"/>
          </p:cNvSpPr>
          <p:nvPr>
            <p:ph type="subTitle" idx="1"/>
          </p:nvPr>
        </p:nvSpPr>
        <p:spPr/>
        <p:txBody>
          <a:bodyPr/>
          <a:lstStyle/>
          <a:p>
            <a:r>
              <a:rPr lang="en-GB" dirty="0" smtClean="0"/>
              <a:t>By Alex, Josh</a:t>
            </a:r>
            <a:r>
              <a:rPr lang="en-GB" dirty="0"/>
              <a:t> </a:t>
            </a:r>
            <a:r>
              <a:rPr lang="en-GB" dirty="0" smtClean="0"/>
              <a:t>and Abeshek</a:t>
            </a:r>
            <a:endParaRPr lang="en-GB" dirty="0"/>
          </a:p>
        </p:txBody>
      </p:sp>
    </p:spTree>
    <p:extLst>
      <p:ext uri="{BB962C8B-B14F-4D97-AF65-F5344CB8AC3E}">
        <p14:creationId xmlns:p14="http://schemas.microsoft.com/office/powerpoint/2010/main" val="273122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2 – code reuse</a:t>
            </a:r>
            <a:endParaRPr lang="en-GB" dirty="0">
              <a:solidFill>
                <a:schemeClr val="bg1"/>
              </a:solidFill>
            </a:endParaRPr>
          </a:p>
        </p:txBody>
      </p:sp>
      <p:sp>
        <p:nvSpPr>
          <p:cNvPr id="3" name="Content Placeholder 2"/>
          <p:cNvSpPr>
            <a:spLocks noGrp="1"/>
          </p:cNvSpPr>
          <p:nvPr>
            <p:ph idx="1"/>
          </p:nvPr>
        </p:nvSpPr>
        <p:spPr/>
        <p:txBody>
          <a:bodyPr/>
          <a:lstStyle/>
          <a:p>
            <a:r>
              <a:rPr lang="en-GB" dirty="0">
                <a:solidFill>
                  <a:srgbClr val="FF0000"/>
                </a:solidFill>
              </a:rPr>
              <a:t>a description of how you are approaching code reuse between exercise solutions or parts</a:t>
            </a:r>
          </a:p>
          <a:p>
            <a:endParaRPr lang="en-GB" dirty="0">
              <a:solidFill>
                <a:schemeClr val="bg1"/>
              </a:solidFill>
            </a:endParaRPr>
          </a:p>
        </p:txBody>
      </p:sp>
    </p:spTree>
    <p:extLst>
      <p:ext uri="{BB962C8B-B14F-4D97-AF65-F5344CB8AC3E}">
        <p14:creationId xmlns:p14="http://schemas.microsoft.com/office/powerpoint/2010/main" val="35738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2 – results of discussion</a:t>
            </a:r>
            <a:endParaRPr lang="en-GB" dirty="0">
              <a:solidFill>
                <a:schemeClr val="bg1"/>
              </a:solidFill>
            </a:endParaRPr>
          </a:p>
        </p:txBody>
      </p:sp>
      <p:sp>
        <p:nvSpPr>
          <p:cNvPr id="3" name="Content Placeholder 2"/>
          <p:cNvSpPr>
            <a:spLocks noGrp="1"/>
          </p:cNvSpPr>
          <p:nvPr>
            <p:ph idx="1"/>
          </p:nvPr>
        </p:nvSpPr>
        <p:spPr/>
        <p:txBody>
          <a:bodyPr/>
          <a:lstStyle/>
          <a:p>
            <a:r>
              <a:rPr lang="en-GB" dirty="0">
                <a:solidFill>
                  <a:srgbClr val="FF0000"/>
                </a:solidFill>
              </a:rPr>
              <a:t>the results of your discussion on the two approaches to bump detection</a:t>
            </a:r>
          </a:p>
          <a:p>
            <a:endParaRPr lang="en-GB" dirty="0"/>
          </a:p>
        </p:txBody>
      </p:sp>
    </p:spTree>
    <p:extLst>
      <p:ext uri="{BB962C8B-B14F-4D97-AF65-F5344CB8AC3E}">
        <p14:creationId xmlns:p14="http://schemas.microsoft.com/office/powerpoint/2010/main" val="264621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3 – design decisions</a:t>
            </a:r>
            <a:endParaRPr lang="en-GB" dirty="0">
              <a:solidFill>
                <a:schemeClr val="bg1"/>
              </a:solidFill>
            </a:endParaRPr>
          </a:p>
        </p:txBody>
      </p:sp>
      <p:sp>
        <p:nvSpPr>
          <p:cNvPr id="3" name="Content Placeholder 2"/>
          <p:cNvSpPr>
            <a:spLocks noGrp="1"/>
          </p:cNvSpPr>
          <p:nvPr>
            <p:ph idx="1"/>
          </p:nvPr>
        </p:nvSpPr>
        <p:spPr/>
        <p:txBody>
          <a:bodyPr/>
          <a:lstStyle/>
          <a:p>
            <a:r>
              <a:rPr lang="en-GB" dirty="0" smtClean="0">
                <a:solidFill>
                  <a:srgbClr val="FF0000"/>
                </a:solidFill>
              </a:rPr>
              <a:t>Talk about what we decided to design</a:t>
            </a:r>
            <a:endParaRPr lang="en-GB" dirty="0">
              <a:solidFill>
                <a:srgbClr val="FF0000"/>
              </a:solidFill>
            </a:endParaRPr>
          </a:p>
        </p:txBody>
      </p:sp>
    </p:spTree>
    <p:extLst>
      <p:ext uri="{BB962C8B-B14F-4D97-AF65-F5344CB8AC3E}">
        <p14:creationId xmlns:p14="http://schemas.microsoft.com/office/powerpoint/2010/main" val="113680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Part </a:t>
            </a:r>
            <a:r>
              <a:rPr lang="en-GB" dirty="0" smtClean="0">
                <a:solidFill>
                  <a:schemeClr val="bg1"/>
                </a:solidFill>
              </a:rPr>
              <a:t>3 </a:t>
            </a:r>
            <a:r>
              <a:rPr lang="en-GB" dirty="0">
                <a:solidFill>
                  <a:schemeClr val="bg1"/>
                </a:solidFill>
              </a:rPr>
              <a:t>– Class structure</a:t>
            </a:r>
            <a:endParaRPr lang="en-GB" dirty="0"/>
          </a:p>
        </p:txBody>
      </p:sp>
      <p:sp>
        <p:nvSpPr>
          <p:cNvPr id="3" name="Content Placeholder 2"/>
          <p:cNvSpPr>
            <a:spLocks noGrp="1"/>
          </p:cNvSpPr>
          <p:nvPr>
            <p:ph idx="1"/>
          </p:nvPr>
        </p:nvSpPr>
        <p:spPr/>
        <p:txBody>
          <a:bodyPr/>
          <a:lstStyle/>
          <a:p>
            <a:r>
              <a:rPr lang="en-GB" dirty="0" smtClean="0">
                <a:solidFill>
                  <a:srgbClr val="FF0000"/>
                </a:solidFill>
              </a:rPr>
              <a:t>What the class structure for part 3 looks like</a:t>
            </a:r>
            <a:endParaRPr lang="en-GB" dirty="0">
              <a:solidFill>
                <a:srgbClr val="FF0000"/>
              </a:solidFill>
            </a:endParaRPr>
          </a:p>
        </p:txBody>
      </p:sp>
    </p:spTree>
    <p:extLst>
      <p:ext uri="{BB962C8B-B14F-4D97-AF65-F5344CB8AC3E}">
        <p14:creationId xmlns:p14="http://schemas.microsoft.com/office/powerpoint/2010/main" val="328568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3 - Testing</a:t>
            </a:r>
            <a:endParaRPr lang="en-GB" dirty="0">
              <a:solidFill>
                <a:schemeClr val="bg1"/>
              </a:solidFill>
            </a:endParaRPr>
          </a:p>
        </p:txBody>
      </p:sp>
      <p:sp>
        <p:nvSpPr>
          <p:cNvPr id="3" name="Content Placeholder 2"/>
          <p:cNvSpPr>
            <a:spLocks noGrp="1"/>
          </p:cNvSpPr>
          <p:nvPr>
            <p:ph idx="1"/>
          </p:nvPr>
        </p:nvSpPr>
        <p:spPr/>
        <p:txBody>
          <a:bodyPr/>
          <a:lstStyle/>
          <a:p>
            <a:r>
              <a:rPr lang="en-GB" dirty="0" smtClean="0">
                <a:solidFill>
                  <a:srgbClr val="FF0000"/>
                </a:solidFill>
              </a:rPr>
              <a:t>The testing that was involved, any problems and how they were overcome</a:t>
            </a:r>
            <a:endParaRPr lang="en-GB" dirty="0">
              <a:solidFill>
                <a:srgbClr val="FF0000"/>
              </a:solidFill>
            </a:endParaRPr>
          </a:p>
        </p:txBody>
      </p:sp>
    </p:spTree>
    <p:extLst>
      <p:ext uri="{BB962C8B-B14F-4D97-AF65-F5344CB8AC3E}">
        <p14:creationId xmlns:p14="http://schemas.microsoft.com/office/powerpoint/2010/main" val="88433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3 - evaluation</a:t>
            </a:r>
            <a:endParaRPr lang="en-GB" dirty="0">
              <a:solidFill>
                <a:schemeClr val="bg1"/>
              </a:solidFill>
            </a:endParaRPr>
          </a:p>
        </p:txBody>
      </p:sp>
      <p:sp>
        <p:nvSpPr>
          <p:cNvPr id="3" name="Content Placeholder 2"/>
          <p:cNvSpPr>
            <a:spLocks noGrp="1"/>
          </p:cNvSpPr>
          <p:nvPr>
            <p:ph idx="1"/>
          </p:nvPr>
        </p:nvSpPr>
        <p:spPr/>
        <p:txBody>
          <a:bodyPr/>
          <a:lstStyle/>
          <a:p>
            <a:r>
              <a:rPr lang="en-GB" dirty="0" smtClean="0">
                <a:solidFill>
                  <a:srgbClr val="FF0000"/>
                </a:solidFill>
              </a:rPr>
              <a:t>Give a general description of how each process went</a:t>
            </a:r>
            <a:endParaRPr lang="en-GB" dirty="0">
              <a:solidFill>
                <a:srgbClr val="FF0000"/>
              </a:solidFill>
            </a:endParaRPr>
          </a:p>
        </p:txBody>
      </p:sp>
    </p:spTree>
    <p:extLst>
      <p:ext uri="{BB962C8B-B14F-4D97-AF65-F5344CB8AC3E}">
        <p14:creationId xmlns:p14="http://schemas.microsoft.com/office/powerpoint/2010/main" val="339202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3 – problems with enclosures</a:t>
            </a:r>
            <a:endParaRPr lang="en-GB"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GB" dirty="0" smtClean="0">
                <a:solidFill>
                  <a:schemeClr val="bg1"/>
                </a:solidFill>
              </a:rPr>
              <a:t>Our robot was finding it difficult to get out of V shaped corners, since it would scan left and right, but would always end up moving back into that corner</a:t>
            </a:r>
          </a:p>
          <a:p>
            <a:r>
              <a:rPr lang="en-GB" dirty="0" smtClean="0">
                <a:solidFill>
                  <a:schemeClr val="bg1"/>
                </a:solidFill>
              </a:rPr>
              <a:t>Also it could not handle situations where there was a way towards left and right, it would just take the longest measurement and move in that direction</a:t>
            </a:r>
          </a:p>
          <a:p>
            <a:r>
              <a:rPr lang="en-GB" dirty="0" smtClean="0">
                <a:solidFill>
                  <a:schemeClr val="bg1"/>
                </a:solidFill>
              </a:rPr>
              <a:t>That sometimes meant that the robot was going back to it’s initial starting position</a:t>
            </a:r>
            <a:endParaRPr lang="en-GB" dirty="0">
              <a:solidFill>
                <a:schemeClr val="bg1"/>
              </a:solidFill>
            </a:endParaRPr>
          </a:p>
        </p:txBody>
      </p:sp>
    </p:spTree>
    <p:extLst>
      <p:ext uri="{BB962C8B-B14F-4D97-AF65-F5344CB8AC3E}">
        <p14:creationId xmlns:p14="http://schemas.microsoft.com/office/powerpoint/2010/main" val="411668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3 – Code reuse</a:t>
            </a:r>
            <a:endParaRPr lang="en-GB" dirty="0">
              <a:solidFill>
                <a:schemeClr val="bg1"/>
              </a:solidFill>
            </a:endParaRPr>
          </a:p>
        </p:txBody>
      </p:sp>
      <p:sp>
        <p:nvSpPr>
          <p:cNvPr id="3" name="Content Placeholder 2"/>
          <p:cNvSpPr>
            <a:spLocks noGrp="1"/>
          </p:cNvSpPr>
          <p:nvPr>
            <p:ph idx="1"/>
          </p:nvPr>
        </p:nvSpPr>
        <p:spPr/>
        <p:txBody>
          <a:bodyPr/>
          <a:lstStyle/>
          <a:p>
            <a:r>
              <a:rPr lang="en-GB" dirty="0">
                <a:solidFill>
                  <a:srgbClr val="FF0000"/>
                </a:solidFill>
              </a:rPr>
              <a:t>a description of how you are approaching code reuse between exercise solutions or parts</a:t>
            </a:r>
          </a:p>
          <a:p>
            <a:endParaRPr lang="en-GB" dirty="0">
              <a:solidFill>
                <a:schemeClr val="bg1"/>
              </a:solidFill>
            </a:endParaRPr>
          </a:p>
        </p:txBody>
      </p:sp>
    </p:spTree>
    <p:extLst>
      <p:ext uri="{BB962C8B-B14F-4D97-AF65-F5344CB8AC3E}">
        <p14:creationId xmlns:p14="http://schemas.microsoft.com/office/powerpoint/2010/main" val="29975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1 – design decisions</a:t>
            </a:r>
            <a:endParaRPr lang="en-GB"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GB" sz="2000" dirty="0" smtClean="0">
                <a:solidFill>
                  <a:schemeClr val="bg1"/>
                </a:solidFill>
              </a:rPr>
              <a:t>“Hello world”. </a:t>
            </a:r>
          </a:p>
          <a:p>
            <a:r>
              <a:rPr lang="en-GB" sz="2000" dirty="0" smtClean="0">
                <a:solidFill>
                  <a:schemeClr val="bg1"/>
                </a:solidFill>
              </a:rPr>
              <a:t>We decided that the program should print the message onto the screen of the robot.</a:t>
            </a:r>
          </a:p>
          <a:p>
            <a:pPr marL="0" indent="0">
              <a:buNone/>
            </a:pPr>
            <a:r>
              <a:rPr lang="en-GB" sz="2000" dirty="0" smtClean="0">
                <a:solidFill>
                  <a:schemeClr val="bg1"/>
                </a:solidFill>
              </a:rPr>
              <a:t>“</a:t>
            </a:r>
            <a:r>
              <a:rPr lang="en-GB" sz="2000" dirty="0" err="1" smtClean="0">
                <a:solidFill>
                  <a:schemeClr val="bg1"/>
                </a:solidFill>
              </a:rPr>
              <a:t>PatternChange</a:t>
            </a:r>
            <a:r>
              <a:rPr lang="en-GB" sz="2000" dirty="0" smtClean="0">
                <a:solidFill>
                  <a:schemeClr val="bg1"/>
                </a:solidFill>
              </a:rPr>
              <a:t>”.</a:t>
            </a:r>
          </a:p>
          <a:p>
            <a:r>
              <a:rPr lang="en-GB" sz="2000" dirty="0" smtClean="0">
                <a:solidFill>
                  <a:schemeClr val="bg1"/>
                </a:solidFill>
              </a:rPr>
              <a:t> Move in a square for first pattern and then move in a square in the opposite direction after button press.</a:t>
            </a:r>
          </a:p>
          <a:p>
            <a:r>
              <a:rPr lang="en-GB" sz="2000" dirty="0" smtClean="0">
                <a:solidFill>
                  <a:schemeClr val="bg1"/>
                </a:solidFill>
              </a:rPr>
              <a:t>Left button – robot will do the first pattern</a:t>
            </a:r>
          </a:p>
          <a:p>
            <a:r>
              <a:rPr lang="en-GB" sz="2000" dirty="0" smtClean="0">
                <a:solidFill>
                  <a:schemeClr val="bg1"/>
                </a:solidFill>
              </a:rPr>
              <a:t>Right button – robot will do the second pattern</a:t>
            </a:r>
          </a:p>
          <a:p>
            <a:endParaRPr lang="en-GB" sz="2000" dirty="0" smtClean="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128999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1 – class structure</a:t>
            </a:r>
            <a:endParaRPr lang="en-GB" dirty="0">
              <a:solidFill>
                <a:schemeClr val="bg1"/>
              </a:solidFill>
            </a:endParaRPr>
          </a:p>
        </p:txBody>
      </p:sp>
      <p:sp>
        <p:nvSpPr>
          <p:cNvPr id="3" name="Content Placeholder 2"/>
          <p:cNvSpPr>
            <a:spLocks noGrp="1"/>
          </p:cNvSpPr>
          <p:nvPr>
            <p:ph idx="1"/>
          </p:nvPr>
        </p:nvSpPr>
        <p:spPr/>
        <p:txBody>
          <a:bodyPr/>
          <a:lstStyle/>
          <a:p>
            <a:pPr marL="0" indent="0">
              <a:buNone/>
            </a:pPr>
            <a:r>
              <a:rPr lang="en-GB" sz="2000" dirty="0" smtClean="0">
                <a:solidFill>
                  <a:schemeClr val="bg1"/>
                </a:solidFill>
              </a:rPr>
              <a:t>“Hello World”</a:t>
            </a:r>
          </a:p>
          <a:p>
            <a:r>
              <a:rPr lang="en-GB" sz="2000" dirty="0" smtClean="0">
                <a:solidFill>
                  <a:schemeClr val="bg1"/>
                </a:solidFill>
              </a:rPr>
              <a:t>The class structure is simple, where the robot would wait for a button press to display the message, using  </a:t>
            </a:r>
            <a:r>
              <a:rPr lang="en-GB" sz="2000" dirty="0" err="1" smtClean="0">
                <a:solidFill>
                  <a:schemeClr val="bg1"/>
                </a:solidFill>
              </a:rPr>
              <a:t>system.out.println</a:t>
            </a:r>
            <a:r>
              <a:rPr lang="en-GB" sz="2000" dirty="0" smtClean="0">
                <a:solidFill>
                  <a:schemeClr val="bg1"/>
                </a:solidFill>
              </a:rPr>
              <a:t>(“”).</a:t>
            </a:r>
          </a:p>
          <a:p>
            <a:pPr marL="0" indent="0">
              <a:buNone/>
            </a:pPr>
            <a:r>
              <a:rPr lang="en-GB" sz="2000" dirty="0" smtClean="0">
                <a:solidFill>
                  <a:schemeClr val="bg1"/>
                </a:solidFill>
              </a:rPr>
              <a:t> “</a:t>
            </a:r>
            <a:r>
              <a:rPr lang="en-GB" sz="2000" dirty="0" err="1" smtClean="0">
                <a:solidFill>
                  <a:schemeClr val="bg1"/>
                </a:solidFill>
              </a:rPr>
              <a:t>PatternChange</a:t>
            </a:r>
            <a:r>
              <a:rPr lang="en-GB" sz="2000" dirty="0" smtClean="0">
                <a:solidFill>
                  <a:schemeClr val="bg1"/>
                </a:solidFill>
              </a:rPr>
              <a:t>”</a:t>
            </a:r>
          </a:p>
          <a:p>
            <a:r>
              <a:rPr lang="en-GB" sz="2000" dirty="0" smtClean="0">
                <a:solidFill>
                  <a:schemeClr val="bg1"/>
                </a:solidFill>
              </a:rPr>
              <a:t>Differential pilot needed to power both wheels.</a:t>
            </a:r>
          </a:p>
          <a:p>
            <a:r>
              <a:rPr lang="en-GB" sz="2000" dirty="0" smtClean="0">
                <a:solidFill>
                  <a:schemeClr val="bg1"/>
                </a:solidFill>
              </a:rPr>
              <a:t>used a button listener to assign the first and second pattern</a:t>
            </a:r>
          </a:p>
          <a:p>
            <a:r>
              <a:rPr lang="en-GB" sz="2000" dirty="0" smtClean="0">
                <a:solidFill>
                  <a:schemeClr val="bg1"/>
                </a:solidFill>
              </a:rPr>
              <a:t>Button listener was also used to tell the robot to exit when escape is pressed</a:t>
            </a:r>
          </a:p>
          <a:p>
            <a:r>
              <a:rPr lang="en-GB" sz="2000" dirty="0" smtClean="0">
                <a:solidFill>
                  <a:schemeClr val="bg1"/>
                </a:solidFill>
              </a:rPr>
              <a:t>We used while loops to tell the robot to move in that pattern endlessly until another button is pressed, as the robot moves it outputs on the display which pattern it’s currently at</a:t>
            </a:r>
          </a:p>
          <a:p>
            <a:endParaRPr lang="en-GB" sz="2000" dirty="0" smtClean="0">
              <a:solidFill>
                <a:schemeClr val="bg1"/>
              </a:solidFill>
            </a:endParaRPr>
          </a:p>
          <a:p>
            <a:endParaRPr lang="en-GB" sz="2000" dirty="0" smtClean="0">
              <a:solidFill>
                <a:schemeClr val="bg1"/>
              </a:solidFill>
            </a:endParaRPr>
          </a:p>
          <a:p>
            <a:endParaRPr lang="en-GB" sz="2000" dirty="0" smtClean="0">
              <a:solidFill>
                <a:schemeClr val="bg1"/>
              </a:solidFill>
            </a:endParaRPr>
          </a:p>
          <a:p>
            <a:endParaRPr lang="en-GB" dirty="0" smtClean="0">
              <a:solidFill>
                <a:schemeClr val="bg1"/>
              </a:solidFill>
            </a:endParaRPr>
          </a:p>
        </p:txBody>
      </p:sp>
    </p:spTree>
    <p:extLst>
      <p:ext uri="{BB962C8B-B14F-4D97-AF65-F5344CB8AC3E}">
        <p14:creationId xmlns:p14="http://schemas.microsoft.com/office/powerpoint/2010/main" val="105170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1 - Testing</a:t>
            </a:r>
            <a:endParaRPr lang="en-GB"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GB" sz="2000" dirty="0" smtClean="0">
                <a:solidFill>
                  <a:schemeClr val="bg1"/>
                </a:solidFill>
              </a:rPr>
              <a:t>“Hello World”</a:t>
            </a:r>
          </a:p>
          <a:p>
            <a:r>
              <a:rPr lang="en-GB" sz="2000" dirty="0" smtClean="0">
                <a:solidFill>
                  <a:schemeClr val="bg1"/>
                </a:solidFill>
              </a:rPr>
              <a:t>very little testing needed as it was a simple code. We checked if it displayed the message on the display.</a:t>
            </a:r>
          </a:p>
          <a:p>
            <a:pPr marL="0" indent="0">
              <a:buNone/>
            </a:pPr>
            <a:r>
              <a:rPr lang="en-GB" sz="2000" dirty="0" smtClean="0">
                <a:solidFill>
                  <a:schemeClr val="bg1"/>
                </a:solidFill>
              </a:rPr>
              <a:t>“</a:t>
            </a:r>
            <a:r>
              <a:rPr lang="en-GB" sz="2000" dirty="0" err="1" smtClean="0">
                <a:solidFill>
                  <a:schemeClr val="bg1"/>
                </a:solidFill>
              </a:rPr>
              <a:t>PatternChange</a:t>
            </a:r>
            <a:r>
              <a:rPr lang="en-GB" sz="2000" dirty="0" smtClean="0">
                <a:solidFill>
                  <a:schemeClr val="bg1"/>
                </a:solidFill>
              </a:rPr>
              <a:t>”</a:t>
            </a:r>
          </a:p>
          <a:p>
            <a:r>
              <a:rPr lang="en-GB" sz="2000" dirty="0" smtClean="0">
                <a:solidFill>
                  <a:schemeClr val="bg1"/>
                </a:solidFill>
              </a:rPr>
              <a:t>As we tested it some errors occurred such as the robot only performing one pattern, solved by getting rid of faulty loops</a:t>
            </a:r>
          </a:p>
          <a:p>
            <a:r>
              <a:rPr lang="en-GB" sz="2000" dirty="0" smtClean="0">
                <a:solidFill>
                  <a:schemeClr val="bg1"/>
                </a:solidFill>
              </a:rPr>
              <a:t>We tested it multiple times to see if it gave the same results each time</a:t>
            </a:r>
          </a:p>
          <a:p>
            <a:r>
              <a:rPr lang="en-GB" sz="2000" dirty="0" smtClean="0">
                <a:solidFill>
                  <a:schemeClr val="bg1"/>
                </a:solidFill>
              </a:rPr>
              <a:t>It sometimes did one pattern, move on to the next after a button press  and then stop if the button was pressed again, so we had to alter the code to make the robot change patterns as </a:t>
            </a:r>
            <a:r>
              <a:rPr lang="en-GB" sz="2000" smtClean="0">
                <a:solidFill>
                  <a:schemeClr val="bg1"/>
                </a:solidFill>
              </a:rPr>
              <a:t>we desired</a:t>
            </a:r>
          </a:p>
          <a:p>
            <a:endParaRPr lang="en-GB" sz="2000" dirty="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234039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1 - evaluation</a:t>
            </a:r>
            <a:endParaRPr lang="en-GB"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GB" sz="2000" dirty="0" smtClean="0">
                <a:solidFill>
                  <a:schemeClr val="bg1"/>
                </a:solidFill>
              </a:rPr>
              <a:t>“Hello World”</a:t>
            </a:r>
          </a:p>
          <a:p>
            <a:r>
              <a:rPr lang="en-GB" sz="2000" dirty="0" smtClean="0">
                <a:solidFill>
                  <a:schemeClr val="bg1"/>
                </a:solidFill>
              </a:rPr>
              <a:t>Was very simple to design, program and test</a:t>
            </a:r>
          </a:p>
          <a:p>
            <a:pPr marL="0" indent="0">
              <a:buNone/>
            </a:pPr>
            <a:r>
              <a:rPr lang="en-GB" sz="2000" dirty="0" smtClean="0">
                <a:solidFill>
                  <a:schemeClr val="bg1"/>
                </a:solidFill>
              </a:rPr>
              <a:t>“</a:t>
            </a:r>
            <a:r>
              <a:rPr lang="en-GB" sz="2000" dirty="0" err="1" smtClean="0">
                <a:solidFill>
                  <a:schemeClr val="bg1"/>
                </a:solidFill>
              </a:rPr>
              <a:t>PatternChange</a:t>
            </a:r>
            <a:r>
              <a:rPr lang="en-GB" sz="2000" dirty="0" smtClean="0">
                <a:solidFill>
                  <a:schemeClr val="bg1"/>
                </a:solidFill>
              </a:rPr>
              <a:t>”</a:t>
            </a:r>
          </a:p>
          <a:p>
            <a:r>
              <a:rPr lang="en-GB" sz="2000" dirty="0" smtClean="0">
                <a:solidFill>
                  <a:schemeClr val="bg1"/>
                </a:solidFill>
              </a:rPr>
              <a:t>The design was simple as we just had to discuss on what the robot should do </a:t>
            </a:r>
          </a:p>
          <a:p>
            <a:r>
              <a:rPr lang="en-GB" sz="2000" dirty="0" smtClean="0">
                <a:solidFill>
                  <a:schemeClr val="bg1"/>
                </a:solidFill>
              </a:rPr>
              <a:t>The making of the code was more challenging , as we ran into a few problems, while coding the robot to be as we designed. However we were able to overcome the problems</a:t>
            </a:r>
          </a:p>
          <a:p>
            <a:r>
              <a:rPr lang="en-GB" sz="2000" dirty="0" smtClean="0">
                <a:solidFill>
                  <a:schemeClr val="bg1"/>
                </a:solidFill>
              </a:rPr>
              <a:t>Testing was very helpful as it gave us an idea of which part of the code could be wrong and how we should go about to amend it</a:t>
            </a:r>
            <a:endParaRPr lang="en-GB" sz="2000" dirty="0">
              <a:solidFill>
                <a:schemeClr val="bg1"/>
              </a:solidFill>
            </a:endParaRPr>
          </a:p>
        </p:txBody>
      </p:sp>
    </p:spTree>
    <p:extLst>
      <p:ext uri="{BB962C8B-B14F-4D97-AF65-F5344CB8AC3E}">
        <p14:creationId xmlns:p14="http://schemas.microsoft.com/office/powerpoint/2010/main" val="180108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2 – design decisions</a:t>
            </a:r>
            <a:endParaRPr lang="en-GB" dirty="0">
              <a:solidFill>
                <a:schemeClr val="bg1"/>
              </a:solidFill>
            </a:endParaRPr>
          </a:p>
        </p:txBody>
      </p:sp>
      <p:sp>
        <p:nvSpPr>
          <p:cNvPr id="3" name="Content Placeholder 2"/>
          <p:cNvSpPr>
            <a:spLocks noGrp="1"/>
          </p:cNvSpPr>
          <p:nvPr>
            <p:ph idx="1"/>
          </p:nvPr>
        </p:nvSpPr>
        <p:spPr/>
        <p:txBody>
          <a:bodyPr/>
          <a:lstStyle/>
          <a:p>
            <a:pPr marL="0" indent="0">
              <a:buNone/>
            </a:pPr>
            <a:r>
              <a:rPr lang="en-GB" dirty="0" smtClean="0">
                <a:solidFill>
                  <a:schemeClr val="bg1"/>
                </a:solidFill>
              </a:rPr>
              <a:t>“Bump and turn”</a:t>
            </a:r>
          </a:p>
          <a:p>
            <a:r>
              <a:rPr lang="en-GB" dirty="0" smtClean="0">
                <a:solidFill>
                  <a:schemeClr val="bg1"/>
                </a:solidFill>
              </a:rPr>
              <a:t>We decided to add the touch sensor to the front of the robot</a:t>
            </a:r>
          </a:p>
          <a:p>
            <a:r>
              <a:rPr lang="en-GB" dirty="0" smtClean="0">
                <a:solidFill>
                  <a:schemeClr val="bg1"/>
                </a:solidFill>
              </a:rPr>
              <a:t>so when it hits the wall, it should reverse</a:t>
            </a:r>
          </a:p>
          <a:p>
            <a:r>
              <a:rPr lang="en-GB" dirty="0" smtClean="0">
                <a:solidFill>
                  <a:schemeClr val="bg1"/>
                </a:solidFill>
              </a:rPr>
              <a:t>Then we designed it to rotate and then travel again in the new direction it is facing</a:t>
            </a:r>
          </a:p>
          <a:p>
            <a:endParaRPr lang="en-GB" sz="2000" dirty="0" smtClean="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34475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2 – Class structure</a:t>
            </a:r>
            <a:endParaRPr lang="en-GB" dirty="0">
              <a:solidFill>
                <a:schemeClr val="bg1"/>
              </a:solidFill>
            </a:endParaRPr>
          </a:p>
        </p:txBody>
      </p:sp>
      <p:sp>
        <p:nvSpPr>
          <p:cNvPr id="3" name="Content Placeholder 2"/>
          <p:cNvSpPr>
            <a:spLocks noGrp="1"/>
          </p:cNvSpPr>
          <p:nvPr>
            <p:ph idx="1"/>
          </p:nvPr>
        </p:nvSpPr>
        <p:spPr>
          <a:xfrm>
            <a:off x="457200" y="1600200"/>
            <a:ext cx="8229600" cy="5069160"/>
          </a:xfrm>
        </p:spPr>
        <p:txBody>
          <a:bodyPr>
            <a:normAutofit/>
          </a:bodyPr>
          <a:lstStyle/>
          <a:p>
            <a:pPr marL="0" indent="0">
              <a:buNone/>
            </a:pPr>
            <a:r>
              <a:rPr lang="en-GB" sz="2000" dirty="0">
                <a:solidFill>
                  <a:schemeClr val="bg1"/>
                </a:solidFill>
              </a:rPr>
              <a:t>“Bump and turn</a:t>
            </a:r>
            <a:r>
              <a:rPr lang="en-GB" sz="2000" dirty="0" smtClean="0">
                <a:solidFill>
                  <a:schemeClr val="bg1"/>
                </a:solidFill>
              </a:rPr>
              <a:t>”</a:t>
            </a:r>
          </a:p>
          <a:p>
            <a:r>
              <a:rPr lang="en-GB" sz="2000" dirty="0" smtClean="0">
                <a:solidFill>
                  <a:schemeClr val="bg1"/>
                </a:solidFill>
              </a:rPr>
              <a:t>The class structure contains a method that tells the robot to constantly move, since a while loop was used</a:t>
            </a:r>
          </a:p>
          <a:p>
            <a:r>
              <a:rPr lang="en-GB" sz="2000" dirty="0" smtClean="0">
                <a:solidFill>
                  <a:schemeClr val="bg1"/>
                </a:solidFill>
              </a:rPr>
              <a:t>We then decided to add an if statement to  for the touch sensor</a:t>
            </a:r>
          </a:p>
          <a:p>
            <a:r>
              <a:rPr lang="en-GB" sz="2000" dirty="0" smtClean="0">
                <a:solidFill>
                  <a:schemeClr val="bg1"/>
                </a:solidFill>
              </a:rPr>
              <a:t>When the touch sensor detects a touch, then it should stop for a little</a:t>
            </a:r>
          </a:p>
          <a:p>
            <a:r>
              <a:rPr lang="en-GB" sz="2000" dirty="0" smtClean="0">
                <a:solidFill>
                  <a:schemeClr val="bg1"/>
                </a:solidFill>
              </a:rPr>
              <a:t>back up by 5</a:t>
            </a:r>
          </a:p>
          <a:p>
            <a:r>
              <a:rPr lang="en-GB" sz="2000" dirty="0" smtClean="0">
                <a:solidFill>
                  <a:schemeClr val="bg1"/>
                </a:solidFill>
              </a:rPr>
              <a:t>then rotate by 90 degrees </a:t>
            </a:r>
          </a:p>
          <a:p>
            <a:r>
              <a:rPr lang="en-GB" sz="2000" dirty="0" smtClean="0">
                <a:solidFill>
                  <a:schemeClr val="bg1"/>
                </a:solidFill>
              </a:rPr>
              <a:t>Then stop again</a:t>
            </a:r>
          </a:p>
          <a:p>
            <a:r>
              <a:rPr lang="en-GB" sz="2000" dirty="0" smtClean="0">
                <a:solidFill>
                  <a:schemeClr val="bg1"/>
                </a:solidFill>
              </a:rPr>
              <a:t>It should finally repeat the whole process over again</a:t>
            </a:r>
          </a:p>
          <a:p>
            <a:r>
              <a:rPr lang="en-GB" sz="2000" dirty="0" smtClean="0">
                <a:solidFill>
                  <a:schemeClr val="bg1"/>
                </a:solidFill>
              </a:rPr>
              <a:t>The event handling was very complicated as we tried to implement a sensor listener, but found it very hard to do so</a:t>
            </a:r>
            <a:endParaRPr lang="en-GB" sz="2000" dirty="0">
              <a:solidFill>
                <a:schemeClr val="bg1"/>
              </a:solidFill>
            </a:endParaRPr>
          </a:p>
        </p:txBody>
      </p:sp>
    </p:spTree>
    <p:extLst>
      <p:ext uri="{BB962C8B-B14F-4D97-AF65-F5344CB8AC3E}">
        <p14:creationId xmlns:p14="http://schemas.microsoft.com/office/powerpoint/2010/main" val="337700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2 – Testing</a:t>
            </a:r>
            <a:endParaRPr lang="en-GB"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GB" sz="2000" dirty="0">
                <a:solidFill>
                  <a:schemeClr val="bg1"/>
                </a:solidFill>
              </a:rPr>
              <a:t>“Bump and turn</a:t>
            </a:r>
            <a:r>
              <a:rPr lang="en-GB" sz="2000" dirty="0" smtClean="0">
                <a:solidFill>
                  <a:schemeClr val="bg1"/>
                </a:solidFill>
              </a:rPr>
              <a:t>”</a:t>
            </a:r>
          </a:p>
          <a:p>
            <a:r>
              <a:rPr lang="en-GB" sz="2000" dirty="0" smtClean="0">
                <a:solidFill>
                  <a:schemeClr val="bg1"/>
                </a:solidFill>
              </a:rPr>
              <a:t>We tested it each time new code was added to make sure that it was working</a:t>
            </a:r>
          </a:p>
          <a:p>
            <a:r>
              <a:rPr lang="en-GB" sz="2000" dirty="0" smtClean="0">
                <a:solidFill>
                  <a:schemeClr val="bg1"/>
                </a:solidFill>
              </a:rPr>
              <a:t>Some errors occurred as we tested the code, e.g. the robot would stop moving after it detected a touch, resolved by changing to while loop</a:t>
            </a:r>
          </a:p>
          <a:p>
            <a:r>
              <a:rPr lang="en-GB" sz="2000" dirty="0" smtClean="0">
                <a:solidFill>
                  <a:schemeClr val="bg1"/>
                </a:solidFill>
              </a:rPr>
              <a:t>Also the robot would keep going as there was no way to stop it, so we added a while loop that told the robot to keep going until escape is pressed</a:t>
            </a:r>
          </a:p>
          <a:p>
            <a:r>
              <a:rPr lang="en-GB" sz="2000" dirty="0" smtClean="0">
                <a:solidFill>
                  <a:schemeClr val="bg1"/>
                </a:solidFill>
              </a:rPr>
              <a:t>Sometimes the robot would back up too much, so we resolved it by reducing it’s travel value, so that it would minimise any errors</a:t>
            </a:r>
          </a:p>
          <a:p>
            <a:r>
              <a:rPr lang="en-GB" sz="2000" dirty="0" smtClean="0">
                <a:solidFill>
                  <a:schemeClr val="bg1"/>
                </a:solidFill>
              </a:rPr>
              <a:t>We were not able to test the Sensor listeners as they we could not get them to work</a:t>
            </a:r>
          </a:p>
          <a:p>
            <a:endParaRPr lang="en-GB" sz="2000" dirty="0" smtClean="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18118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2 - evaluation</a:t>
            </a:r>
            <a:endParaRPr lang="en-GB"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GB" sz="2000" dirty="0">
                <a:solidFill>
                  <a:schemeClr val="bg1"/>
                </a:solidFill>
              </a:rPr>
              <a:t>“Bump and turn</a:t>
            </a:r>
            <a:r>
              <a:rPr lang="en-GB" sz="2000" dirty="0" smtClean="0">
                <a:solidFill>
                  <a:schemeClr val="bg1"/>
                </a:solidFill>
              </a:rPr>
              <a:t>”</a:t>
            </a:r>
          </a:p>
          <a:p>
            <a:r>
              <a:rPr lang="en-GB" sz="2000" dirty="0" smtClean="0">
                <a:solidFill>
                  <a:schemeClr val="bg1"/>
                </a:solidFill>
              </a:rPr>
              <a:t>The design for this part was simple as we had clear ideas about the functions we wanted it to do</a:t>
            </a:r>
          </a:p>
          <a:p>
            <a:r>
              <a:rPr lang="en-GB" sz="2000" dirty="0" smtClean="0">
                <a:solidFill>
                  <a:schemeClr val="bg1"/>
                </a:solidFill>
              </a:rPr>
              <a:t>The coding was more tricky, as we had to think about each discussed step and determine the best possible solution to go about this problem. We managed to overcome all problems we had for this part</a:t>
            </a:r>
          </a:p>
          <a:p>
            <a:r>
              <a:rPr lang="en-GB" sz="2000" dirty="0" smtClean="0">
                <a:solidFill>
                  <a:schemeClr val="bg1"/>
                </a:solidFill>
              </a:rPr>
              <a:t>However the event handling coding process was very challenging as we were not able to determine what the best solution would be to implement it into our code</a:t>
            </a:r>
          </a:p>
          <a:p>
            <a:r>
              <a:rPr lang="en-GB" sz="2000" dirty="0" smtClean="0">
                <a:solidFill>
                  <a:schemeClr val="bg1"/>
                </a:solidFill>
              </a:rPr>
              <a:t>Testing using the same loop was helpful  as this allowed us to change anything that we thought might work theoretically but did not work in real life testing</a:t>
            </a:r>
          </a:p>
          <a:p>
            <a:endParaRPr lang="en-GB" sz="2000" dirty="0">
              <a:solidFill>
                <a:schemeClr val="bg1"/>
              </a:solidFill>
            </a:endParaRPr>
          </a:p>
        </p:txBody>
      </p:sp>
    </p:spTree>
    <p:extLst>
      <p:ext uri="{BB962C8B-B14F-4D97-AF65-F5344CB8AC3E}">
        <p14:creationId xmlns:p14="http://schemas.microsoft.com/office/powerpoint/2010/main" val="2588274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987</Words>
  <Application>Microsoft Office PowerPoint</Application>
  <PresentationFormat>On-screen Show (4:3)</PresentationFormat>
  <Paragraphs>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Exercise 2</vt:lpstr>
      <vt:lpstr>Part 1 – design decisions</vt:lpstr>
      <vt:lpstr>Part 1 – class structure</vt:lpstr>
      <vt:lpstr>Part 1 - Testing</vt:lpstr>
      <vt:lpstr>Part 1 - evaluation</vt:lpstr>
      <vt:lpstr>Part 2 – design decisions</vt:lpstr>
      <vt:lpstr>Part 2 – Class structure</vt:lpstr>
      <vt:lpstr>Part 2 – Testing</vt:lpstr>
      <vt:lpstr>Part 2 - evaluation</vt:lpstr>
      <vt:lpstr>Part 2 – code reuse</vt:lpstr>
      <vt:lpstr>Part 2 – results of discussion</vt:lpstr>
      <vt:lpstr>Part 3 – design decisions</vt:lpstr>
      <vt:lpstr>Part 3 – Class structure</vt:lpstr>
      <vt:lpstr>Part 3 - Testing</vt:lpstr>
      <vt:lpstr>Part 3 - evaluation</vt:lpstr>
      <vt:lpstr>Part 3 – problems with enclosures</vt:lpstr>
      <vt:lpstr>Part  3 – Code reuse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2</dc:title>
  <dc:creator>Abz</dc:creator>
  <cp:lastModifiedBy>Abz</cp:lastModifiedBy>
  <cp:revision>38</cp:revision>
  <dcterms:created xsi:type="dcterms:W3CDTF">2014-01-26T16:51:01Z</dcterms:created>
  <dcterms:modified xsi:type="dcterms:W3CDTF">2014-01-27T10:36:16Z</dcterms:modified>
</cp:coreProperties>
</file>