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0" y="-7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E69F1EC-E497-407D-B694-C4FFB51FB16C}" type="datetimeFigureOut">
              <a:rPr lang="en-GB" smtClean="0"/>
              <a:t>26/01/2014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395684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69F1EC-E497-407D-B694-C4FFB51FB16C}" type="datetimeFigureOut">
              <a:rPr lang="en-GB" smtClean="0"/>
              <a:t>26/01/2014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71206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69F1EC-E497-407D-B694-C4FFB51FB16C}" type="datetimeFigureOut">
              <a:rPr lang="en-GB" smtClean="0"/>
              <a:t>26/01/2014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163804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69F1EC-E497-407D-B694-C4FFB51FB16C}" type="datetimeFigureOut">
              <a:rPr lang="en-GB" smtClean="0"/>
              <a:t>26/01/2014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325161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69F1EC-E497-407D-B694-C4FFB51FB16C}" type="datetimeFigureOut">
              <a:rPr lang="en-GB" smtClean="0"/>
              <a:t>26/01/2014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177214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E69F1EC-E497-407D-B694-C4FFB51FB16C}" type="datetimeFigureOut">
              <a:rPr lang="en-GB" smtClean="0"/>
              <a:t>26/01/2014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27288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E69F1EC-E497-407D-B694-C4FFB51FB16C}" type="datetimeFigureOut">
              <a:rPr lang="en-GB" smtClean="0"/>
              <a:t>26/01/2014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32726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E69F1EC-E497-407D-B694-C4FFB51FB16C}" type="datetimeFigureOut">
              <a:rPr lang="en-GB" smtClean="0"/>
              <a:t>26/01/2014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91900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9F1EC-E497-407D-B694-C4FFB51FB16C}" type="datetimeFigureOut">
              <a:rPr lang="en-GB" smtClean="0"/>
              <a:t>26/01/2014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424823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69F1EC-E497-407D-B694-C4FFB51FB16C}" type="datetimeFigureOut">
              <a:rPr lang="en-GB" smtClean="0"/>
              <a:t>26/01/2014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3852366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69F1EC-E497-407D-B694-C4FFB51FB16C}" type="datetimeFigureOut">
              <a:rPr lang="en-GB" smtClean="0"/>
              <a:t>26/01/2014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4DDEA7-72EA-4D9A-B371-A27189DF728E}" type="slidenum">
              <a:rPr lang="en-GB" smtClean="0"/>
              <a:t>‹#›</a:t>
            </a:fld>
            <a:endParaRPr lang="en-GB"/>
          </a:p>
        </p:txBody>
      </p:sp>
    </p:spTree>
    <p:extLst>
      <p:ext uri="{BB962C8B-B14F-4D97-AF65-F5344CB8AC3E}">
        <p14:creationId xmlns:p14="http://schemas.microsoft.com/office/powerpoint/2010/main" val="242311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9F1EC-E497-407D-B694-C4FFB51FB16C}" type="datetimeFigureOut">
              <a:rPr lang="en-GB" smtClean="0"/>
              <a:t>26/01/2014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DDEA7-72EA-4D9A-B371-A27189DF728E}" type="slidenum">
              <a:rPr lang="en-GB" smtClean="0"/>
              <a:t>‹#›</a:t>
            </a:fld>
            <a:endParaRPr lang="en-GB"/>
          </a:p>
        </p:txBody>
      </p:sp>
    </p:spTree>
    <p:extLst>
      <p:ext uri="{BB962C8B-B14F-4D97-AF65-F5344CB8AC3E}">
        <p14:creationId xmlns:p14="http://schemas.microsoft.com/office/powerpoint/2010/main" val="197839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chemeClr val="bg1"/>
                </a:solidFill>
              </a:rPr>
              <a:t>Exercise 2</a:t>
            </a:r>
            <a:endParaRPr lang="en-GB" dirty="0">
              <a:solidFill>
                <a:schemeClr val="bg1"/>
              </a:solidFill>
            </a:endParaRPr>
          </a:p>
        </p:txBody>
      </p:sp>
      <p:sp>
        <p:nvSpPr>
          <p:cNvPr id="3" name="Subtitle 2"/>
          <p:cNvSpPr>
            <a:spLocks noGrp="1"/>
          </p:cNvSpPr>
          <p:nvPr>
            <p:ph type="subTitle" idx="1"/>
          </p:nvPr>
        </p:nvSpPr>
        <p:spPr/>
        <p:txBody>
          <a:bodyPr/>
          <a:lstStyle/>
          <a:p>
            <a:r>
              <a:rPr lang="en-GB" dirty="0" smtClean="0"/>
              <a:t>By Alex, Josh</a:t>
            </a:r>
            <a:r>
              <a:rPr lang="en-GB" dirty="0"/>
              <a:t> </a:t>
            </a:r>
            <a:r>
              <a:rPr lang="en-GB" dirty="0" smtClean="0"/>
              <a:t>and Abeshek</a:t>
            </a:r>
            <a:endParaRPr lang="en-GB" dirty="0"/>
          </a:p>
        </p:txBody>
      </p:sp>
    </p:spTree>
    <p:extLst>
      <p:ext uri="{BB962C8B-B14F-4D97-AF65-F5344CB8AC3E}">
        <p14:creationId xmlns:p14="http://schemas.microsoft.com/office/powerpoint/2010/main" val="273122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1 – design decisions</a:t>
            </a:r>
            <a:endParaRPr lang="en-GB" dirty="0"/>
          </a:p>
        </p:txBody>
      </p:sp>
      <p:sp>
        <p:nvSpPr>
          <p:cNvPr id="3" name="Content Placeholder 2"/>
          <p:cNvSpPr>
            <a:spLocks noGrp="1"/>
          </p:cNvSpPr>
          <p:nvPr>
            <p:ph idx="1"/>
          </p:nvPr>
        </p:nvSpPr>
        <p:spPr/>
        <p:txBody>
          <a:bodyPr>
            <a:normAutofit/>
          </a:bodyPr>
          <a:lstStyle/>
          <a:p>
            <a:r>
              <a:rPr lang="en-GB" sz="2000" dirty="0" smtClean="0">
                <a:solidFill>
                  <a:schemeClr val="bg1"/>
                </a:solidFill>
              </a:rPr>
              <a:t>“Hello world”. We decided that the program should print the message onto the screen of the robot.</a:t>
            </a:r>
          </a:p>
          <a:p>
            <a:r>
              <a:rPr lang="en-GB" sz="2000" dirty="0" smtClean="0">
                <a:solidFill>
                  <a:schemeClr val="bg1"/>
                </a:solidFill>
              </a:rPr>
              <a:t>“</a:t>
            </a:r>
            <a:r>
              <a:rPr lang="en-GB" sz="2000" dirty="0" err="1" smtClean="0">
                <a:solidFill>
                  <a:schemeClr val="bg1"/>
                </a:solidFill>
              </a:rPr>
              <a:t>PatternChange</a:t>
            </a:r>
            <a:r>
              <a:rPr lang="en-GB" sz="2000" dirty="0" smtClean="0">
                <a:solidFill>
                  <a:schemeClr val="bg1"/>
                </a:solidFill>
              </a:rPr>
              <a:t>”. Move in a square for first pattern and then move in a square in the opposite direction after button press.</a:t>
            </a:r>
          </a:p>
          <a:p>
            <a:r>
              <a:rPr lang="en-GB" sz="2000" dirty="0" smtClean="0">
                <a:solidFill>
                  <a:schemeClr val="bg1"/>
                </a:solidFill>
              </a:rPr>
              <a:t>Left button – robot will do the first pattern</a:t>
            </a:r>
          </a:p>
          <a:p>
            <a:r>
              <a:rPr lang="en-GB" sz="2000" dirty="0" smtClean="0">
                <a:solidFill>
                  <a:schemeClr val="bg1"/>
                </a:solidFill>
              </a:rPr>
              <a:t>Right button – robot will do the second pattern</a:t>
            </a:r>
          </a:p>
          <a:p>
            <a:endParaRPr lang="en-GB" sz="2000" dirty="0" smtClean="0">
              <a:solidFill>
                <a:schemeClr val="bg1"/>
              </a:solidFill>
            </a:endParaRPr>
          </a:p>
          <a:p>
            <a:endParaRPr lang="en-GB" sz="2000" dirty="0">
              <a:solidFill>
                <a:schemeClr val="bg1"/>
              </a:solidFill>
            </a:endParaRPr>
          </a:p>
        </p:txBody>
      </p:sp>
    </p:spTree>
    <p:extLst>
      <p:ext uri="{BB962C8B-B14F-4D97-AF65-F5344CB8AC3E}">
        <p14:creationId xmlns:p14="http://schemas.microsoft.com/office/powerpoint/2010/main" val="128999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1 – class structure</a:t>
            </a:r>
            <a:endParaRPr lang="en-GB" dirty="0">
              <a:solidFill>
                <a:schemeClr val="bg1"/>
              </a:solidFill>
            </a:endParaRPr>
          </a:p>
        </p:txBody>
      </p:sp>
      <p:sp>
        <p:nvSpPr>
          <p:cNvPr id="3" name="Content Placeholder 2"/>
          <p:cNvSpPr>
            <a:spLocks noGrp="1"/>
          </p:cNvSpPr>
          <p:nvPr>
            <p:ph idx="1"/>
          </p:nvPr>
        </p:nvSpPr>
        <p:spPr/>
        <p:txBody>
          <a:bodyPr/>
          <a:lstStyle/>
          <a:p>
            <a:pPr marL="0" indent="0">
              <a:buNone/>
            </a:pPr>
            <a:r>
              <a:rPr lang="en-GB" sz="2000" dirty="0" smtClean="0">
                <a:solidFill>
                  <a:schemeClr val="bg1"/>
                </a:solidFill>
              </a:rPr>
              <a:t>“Hello World”</a:t>
            </a:r>
          </a:p>
          <a:p>
            <a:r>
              <a:rPr lang="en-GB" sz="2000" dirty="0" smtClean="0">
                <a:solidFill>
                  <a:schemeClr val="bg1"/>
                </a:solidFill>
              </a:rPr>
              <a:t>The class structure is simple</a:t>
            </a:r>
            <a:r>
              <a:rPr lang="en-GB" sz="2000" dirty="0" smtClean="0">
                <a:solidFill>
                  <a:schemeClr val="bg1"/>
                </a:solidFill>
              </a:rPr>
              <a:t>, where the robot would wait for a button press to display the message, using  </a:t>
            </a:r>
            <a:r>
              <a:rPr lang="en-GB" sz="2000" dirty="0" err="1" smtClean="0">
                <a:solidFill>
                  <a:schemeClr val="bg1"/>
                </a:solidFill>
              </a:rPr>
              <a:t>system.out.println</a:t>
            </a:r>
            <a:r>
              <a:rPr lang="en-GB" sz="2000" dirty="0" smtClean="0">
                <a:solidFill>
                  <a:schemeClr val="bg1"/>
                </a:solidFill>
              </a:rPr>
              <a:t>(“”).</a:t>
            </a:r>
          </a:p>
          <a:p>
            <a:pPr marL="0" indent="0">
              <a:buNone/>
            </a:pPr>
            <a:r>
              <a:rPr lang="en-GB" sz="2000" dirty="0" smtClean="0">
                <a:solidFill>
                  <a:schemeClr val="bg1"/>
                </a:solidFill>
              </a:rPr>
              <a:t> “</a:t>
            </a:r>
            <a:r>
              <a:rPr lang="en-GB" sz="2000" dirty="0" err="1" smtClean="0">
                <a:solidFill>
                  <a:schemeClr val="bg1"/>
                </a:solidFill>
              </a:rPr>
              <a:t>PatternChange</a:t>
            </a:r>
            <a:r>
              <a:rPr lang="en-GB" sz="2000" dirty="0" smtClean="0">
                <a:solidFill>
                  <a:schemeClr val="bg1"/>
                </a:solidFill>
              </a:rPr>
              <a:t>”</a:t>
            </a:r>
          </a:p>
          <a:p>
            <a:r>
              <a:rPr lang="en-GB" sz="2000" dirty="0" smtClean="0">
                <a:solidFill>
                  <a:schemeClr val="bg1"/>
                </a:solidFill>
              </a:rPr>
              <a:t>Differential pilot needed to power both wheels.</a:t>
            </a:r>
          </a:p>
          <a:p>
            <a:r>
              <a:rPr lang="en-GB" sz="2000" dirty="0" smtClean="0">
                <a:solidFill>
                  <a:schemeClr val="bg1"/>
                </a:solidFill>
              </a:rPr>
              <a:t>used a button listener to assign the first and second pattern</a:t>
            </a:r>
          </a:p>
          <a:p>
            <a:r>
              <a:rPr lang="en-GB" sz="2000" dirty="0" smtClean="0">
                <a:solidFill>
                  <a:schemeClr val="bg1"/>
                </a:solidFill>
              </a:rPr>
              <a:t>Button listener was also used to tell the robot to exit when escape is pressed</a:t>
            </a:r>
          </a:p>
          <a:p>
            <a:r>
              <a:rPr lang="en-GB" sz="2000" dirty="0" smtClean="0">
                <a:solidFill>
                  <a:schemeClr val="bg1"/>
                </a:solidFill>
              </a:rPr>
              <a:t>We used while loops to tell the robot to move in that pattern endlessly until another button is pressed, as the robot moves it outputs on the display which pattern it’s currently at</a:t>
            </a:r>
          </a:p>
          <a:p>
            <a:endParaRPr lang="en-GB" sz="2000" dirty="0" smtClean="0">
              <a:solidFill>
                <a:schemeClr val="bg1"/>
              </a:solidFill>
            </a:endParaRPr>
          </a:p>
          <a:p>
            <a:endParaRPr lang="en-GB" sz="2000" dirty="0" smtClean="0">
              <a:solidFill>
                <a:schemeClr val="bg1"/>
              </a:solidFill>
            </a:endParaRPr>
          </a:p>
          <a:p>
            <a:endParaRPr lang="en-GB" sz="2000" dirty="0" smtClean="0">
              <a:solidFill>
                <a:schemeClr val="bg1"/>
              </a:solidFill>
            </a:endParaRPr>
          </a:p>
          <a:p>
            <a:endParaRPr lang="en-GB" dirty="0" smtClean="0">
              <a:solidFill>
                <a:schemeClr val="bg1"/>
              </a:solidFill>
            </a:endParaRPr>
          </a:p>
        </p:txBody>
      </p:sp>
    </p:spTree>
    <p:extLst>
      <p:ext uri="{BB962C8B-B14F-4D97-AF65-F5344CB8AC3E}">
        <p14:creationId xmlns:p14="http://schemas.microsoft.com/office/powerpoint/2010/main" val="105170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1 - Testing</a:t>
            </a:r>
            <a:endParaRPr lang="en-GB"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GB" sz="2000" dirty="0" smtClean="0">
                <a:solidFill>
                  <a:schemeClr val="bg1"/>
                </a:solidFill>
              </a:rPr>
              <a:t>“Hello World”</a:t>
            </a:r>
          </a:p>
          <a:p>
            <a:r>
              <a:rPr lang="en-GB" sz="2000" dirty="0" smtClean="0">
                <a:solidFill>
                  <a:schemeClr val="bg1"/>
                </a:solidFill>
              </a:rPr>
              <a:t>very little testing needed as it was a simple code. We checked if it displayed the message on the display.</a:t>
            </a:r>
          </a:p>
          <a:p>
            <a:pPr marL="0" indent="0">
              <a:buNone/>
            </a:pPr>
            <a:r>
              <a:rPr lang="en-GB" sz="2000" dirty="0" smtClean="0">
                <a:solidFill>
                  <a:schemeClr val="bg1"/>
                </a:solidFill>
              </a:rPr>
              <a:t>“</a:t>
            </a:r>
            <a:r>
              <a:rPr lang="en-GB" sz="2000" dirty="0" err="1" smtClean="0">
                <a:solidFill>
                  <a:schemeClr val="bg1"/>
                </a:solidFill>
              </a:rPr>
              <a:t>PatternChange</a:t>
            </a:r>
            <a:r>
              <a:rPr lang="en-GB" sz="2000" dirty="0" smtClean="0">
                <a:solidFill>
                  <a:schemeClr val="bg1"/>
                </a:solidFill>
              </a:rPr>
              <a:t>”</a:t>
            </a:r>
          </a:p>
          <a:p>
            <a:r>
              <a:rPr lang="en-GB" sz="2000" dirty="0" smtClean="0">
                <a:solidFill>
                  <a:schemeClr val="bg1"/>
                </a:solidFill>
              </a:rPr>
              <a:t>As we tested it some errors occurred such as the robot only performing one pattern, solved by getting rid of faulty loops</a:t>
            </a:r>
          </a:p>
          <a:p>
            <a:r>
              <a:rPr lang="en-GB" sz="2000" dirty="0" smtClean="0">
                <a:solidFill>
                  <a:schemeClr val="bg1"/>
                </a:solidFill>
              </a:rPr>
              <a:t>We tested it multiple times to see if it gave the same results each time</a:t>
            </a:r>
          </a:p>
          <a:p>
            <a:r>
              <a:rPr lang="en-GB" sz="2000" dirty="0" smtClean="0">
                <a:solidFill>
                  <a:schemeClr val="bg1"/>
                </a:solidFill>
              </a:rPr>
              <a:t>It sometimes did one pattern, move on to the next after a button press  and then stop if the button was pressed again, so we had to alter the code to make the robot change patterns as </a:t>
            </a:r>
            <a:r>
              <a:rPr lang="en-GB" sz="2000" smtClean="0">
                <a:solidFill>
                  <a:schemeClr val="bg1"/>
                </a:solidFill>
              </a:rPr>
              <a:t>we desired</a:t>
            </a:r>
          </a:p>
          <a:p>
            <a:endParaRPr lang="en-GB" sz="2000" dirty="0">
              <a:solidFill>
                <a:schemeClr val="bg1"/>
              </a:solidFill>
            </a:endParaRPr>
          </a:p>
          <a:p>
            <a:endParaRPr lang="en-GB" sz="2000" dirty="0">
              <a:solidFill>
                <a:schemeClr val="bg1"/>
              </a:solidFill>
            </a:endParaRPr>
          </a:p>
        </p:txBody>
      </p:sp>
    </p:spTree>
    <p:extLst>
      <p:ext uri="{BB962C8B-B14F-4D97-AF65-F5344CB8AC3E}">
        <p14:creationId xmlns:p14="http://schemas.microsoft.com/office/powerpoint/2010/main" val="234039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Part 1 - evaluation</a:t>
            </a:r>
            <a:endParaRPr lang="en-GB"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GB" sz="2000" dirty="0" smtClean="0">
                <a:solidFill>
                  <a:schemeClr val="bg1"/>
                </a:solidFill>
              </a:rPr>
              <a:t>“Hello World”</a:t>
            </a:r>
          </a:p>
          <a:p>
            <a:r>
              <a:rPr lang="en-GB" sz="2000" dirty="0" smtClean="0">
                <a:solidFill>
                  <a:schemeClr val="bg1"/>
                </a:solidFill>
              </a:rPr>
              <a:t>Was very simple to design, program and test</a:t>
            </a:r>
          </a:p>
          <a:p>
            <a:pPr marL="0" indent="0">
              <a:buNone/>
            </a:pPr>
            <a:r>
              <a:rPr lang="en-GB" sz="2000" dirty="0" smtClean="0">
                <a:solidFill>
                  <a:schemeClr val="bg1"/>
                </a:solidFill>
              </a:rPr>
              <a:t>“</a:t>
            </a:r>
            <a:r>
              <a:rPr lang="en-GB" sz="2000" dirty="0" err="1" smtClean="0">
                <a:solidFill>
                  <a:schemeClr val="bg1"/>
                </a:solidFill>
              </a:rPr>
              <a:t>PatternChange</a:t>
            </a:r>
            <a:r>
              <a:rPr lang="en-GB" sz="2000" dirty="0" smtClean="0">
                <a:solidFill>
                  <a:schemeClr val="bg1"/>
                </a:solidFill>
              </a:rPr>
              <a:t>”</a:t>
            </a:r>
          </a:p>
          <a:p>
            <a:r>
              <a:rPr lang="en-GB" sz="2000" dirty="0" smtClean="0">
                <a:solidFill>
                  <a:schemeClr val="bg1"/>
                </a:solidFill>
              </a:rPr>
              <a:t>The design was simple as we just had to discuss on what the robot should do </a:t>
            </a:r>
          </a:p>
          <a:p>
            <a:r>
              <a:rPr lang="en-GB" sz="2000" dirty="0" smtClean="0">
                <a:solidFill>
                  <a:schemeClr val="bg1"/>
                </a:solidFill>
              </a:rPr>
              <a:t>The making of the code was more challenging , as we ran into a few problems, while coding the robot to be as we designed. However we were able to overcome the problems</a:t>
            </a:r>
          </a:p>
          <a:p>
            <a:r>
              <a:rPr lang="en-GB" sz="2000" dirty="0" smtClean="0">
                <a:solidFill>
                  <a:schemeClr val="bg1"/>
                </a:solidFill>
              </a:rPr>
              <a:t>Testing was very helpful as it gave us an idea of which part of the code could be wrong and how we should go about to amend it</a:t>
            </a:r>
            <a:endParaRPr lang="en-GB" sz="2000" dirty="0">
              <a:solidFill>
                <a:schemeClr val="bg1"/>
              </a:solidFill>
            </a:endParaRPr>
          </a:p>
        </p:txBody>
      </p:sp>
    </p:spTree>
    <p:extLst>
      <p:ext uri="{BB962C8B-B14F-4D97-AF65-F5344CB8AC3E}">
        <p14:creationId xmlns:p14="http://schemas.microsoft.com/office/powerpoint/2010/main" val="1801080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390</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Exercise 2</vt:lpstr>
      <vt:lpstr>Part 1 – design decisions</vt:lpstr>
      <vt:lpstr>Part 1 – class structure</vt:lpstr>
      <vt:lpstr>Part 1 - Testing</vt:lpstr>
      <vt:lpstr>Part 1 - 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2</dc:title>
  <dc:creator>Abz</dc:creator>
  <cp:lastModifiedBy>Abz</cp:lastModifiedBy>
  <cp:revision>9</cp:revision>
  <dcterms:created xsi:type="dcterms:W3CDTF">2014-01-26T16:51:01Z</dcterms:created>
  <dcterms:modified xsi:type="dcterms:W3CDTF">2014-01-26T18:11:50Z</dcterms:modified>
</cp:coreProperties>
</file>