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148" y="-422021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EDA for Wine </a:t>
            </a:r>
            <a:r>
              <a:rPr lang="en-US" sz="4400" dirty="0">
                <a:solidFill>
                  <a:schemeClr val="tx1"/>
                </a:solidFill>
              </a:rPr>
              <a:t>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Akshay Joshi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F287-0A80-4559-A7FB-B57C814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1300" dirty="0"/>
              <a:t>					</a:t>
            </a: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		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8BA5A9-D70E-4ADF-83A8-0D8452F7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345" y="1005840"/>
            <a:ext cx="6607690" cy="45923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86CFE18E-E851-4183-A559-A98F195B9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1371400" lvl="5" indent="0">
              <a:buNone/>
            </a:pPr>
            <a:r>
              <a:rPr lang="en-US" sz="3200" b="1" dirty="0"/>
              <a:t>Thank You</a:t>
            </a:r>
          </a:p>
          <a:p>
            <a:pPr marL="1371400" lvl="5" indent="0">
              <a:buNone/>
            </a:pPr>
            <a:r>
              <a:rPr lang="en-US" sz="3200" b="1" dirty="0">
                <a:sym typeface="Wingdings" panose="05000000000000000000" pitchFamily="2" charset="2"/>
              </a:rPr>
              <a:t>        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808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1F6-9034-4C7F-B5BC-5AAB774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FE02-E8D7-4A21-9659-5363BB9B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Entries – 129971 having 14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5CDC1-77FC-4916-B84C-0CBF127A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05" y="2945690"/>
            <a:ext cx="612543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80B-0ED3-4070-8FF4-BF9F1375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EF41F-E7E7-4C80-A742-BB67FBA8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287751"/>
            <a:ext cx="6898341" cy="3513441"/>
          </a:xfrm>
        </p:spPr>
      </p:pic>
    </p:spTree>
    <p:extLst>
      <p:ext uri="{BB962C8B-B14F-4D97-AF65-F5344CB8AC3E}">
        <p14:creationId xmlns:p14="http://schemas.microsoft.com/office/powerpoint/2010/main" val="4861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42A9-4152-449B-A296-9BC81D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AD0F1-9D4B-4B76-BBF4-51D6192FCE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" y="1827284"/>
            <a:ext cx="9142857" cy="26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3372F0-00AF-4A56-A8E7-74242D7C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" y="4430459"/>
            <a:ext cx="9142857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5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13A4-5A5F-49F6-BD43-FCEC3F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B0E9-56F6-4A4C-A979-C40B7EDD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for numerical variables ( ‘price’ )</a:t>
            </a:r>
          </a:p>
          <a:p>
            <a:r>
              <a:rPr lang="en-US" dirty="0"/>
              <a:t>Mode for categorical variables ( ‘country’, ‘province’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DAF1-031E-42AA-85DD-4D548312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outliers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743D8-0594-4609-8152-5C9D10CED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2" y="2014194"/>
            <a:ext cx="7588971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0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C298-6B66-489E-8D2E-5E8F4D0B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categorical variables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5D0FA87-F8E6-4267-AFB3-385DEF7A6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/>
          <a:stretch/>
        </p:blipFill>
        <p:spPr bwMode="auto">
          <a:xfrm>
            <a:off x="1066800" y="1741040"/>
            <a:ext cx="6970427" cy="447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7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CD81-A840-4211-B6BB-85CCA46C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83BF-5211-41E2-AB28-6C01D1A8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 outliers present for price and points features</a:t>
            </a:r>
          </a:p>
          <a:p>
            <a:r>
              <a:rPr lang="en-US" dirty="0"/>
              <a:t>From US country, collected most reviews.</a:t>
            </a:r>
          </a:p>
          <a:p>
            <a:r>
              <a:rPr lang="en-US" dirty="0"/>
              <a:t>Distribution of price feature is between 0-250 </a:t>
            </a:r>
          </a:p>
          <a:p>
            <a:r>
              <a:rPr lang="en-US" dirty="0"/>
              <a:t>Points given by the reviewer are mostly between 85-92</a:t>
            </a:r>
          </a:p>
          <a:p>
            <a:r>
              <a:rPr lang="en-US" dirty="0"/>
              <a:t>All null values are replaced by Mean for numeric and Mode for categorical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47DB-7AD2-4A16-8D11-1DD47116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07DA-6565-43D0-BCF1-0654C20E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3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{CECAF16E-F711-402D-9803-E176175D8262}tf78438558_win32</Template>
  <TotalTime>30</TotalTime>
  <Words>129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EDA for Wine Reviews</vt:lpstr>
      <vt:lpstr>Data Reading</vt:lpstr>
      <vt:lpstr>Null Values</vt:lpstr>
      <vt:lpstr>Numerical features distribution</vt:lpstr>
      <vt:lpstr>Filling null values</vt:lpstr>
      <vt:lpstr>Checking outliers</vt:lpstr>
      <vt:lpstr>Checking categorical variables</vt:lpstr>
      <vt:lpstr>Inferences</vt:lpstr>
      <vt:lpstr>           Questions and Answers</vt:lpstr>
      <vt:lpstr>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Akshay Joshi</dc:creator>
  <cp:lastModifiedBy>Akshay Joshi</cp:lastModifiedBy>
  <cp:revision>5</cp:revision>
  <dcterms:created xsi:type="dcterms:W3CDTF">2021-11-17T11:44:10Z</dcterms:created>
  <dcterms:modified xsi:type="dcterms:W3CDTF">2021-11-17T12:15:05Z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2021-11-17T11:44:25Z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4effe75f-7516-4cbe-b777-c20ec77e2af0</vt:lpwstr>
  </property>
  <property fmtid="{D5CDD505-2E9C-101B-9397-08002B2CF9AE}" pid="9" name="MSIP_Label_a0819fa7-4367-4500-ba88-dd630d977609_ContentBits">
    <vt:lpwstr>0</vt:lpwstr>
  </property>
</Properties>
</file>