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4"/>
  </p:sldMasterIdLst>
  <p:notesMasterIdLst>
    <p:notesMasterId r:id="rId27"/>
  </p:notesMasterIdLst>
  <p:sldIdLst>
    <p:sldId id="256" r:id="rId5"/>
    <p:sldId id="259" r:id="rId6"/>
    <p:sldId id="260" r:id="rId7"/>
    <p:sldId id="258" r:id="rId8"/>
    <p:sldId id="271" r:id="rId9"/>
    <p:sldId id="272" r:id="rId10"/>
    <p:sldId id="273" r:id="rId11"/>
    <p:sldId id="261" r:id="rId12"/>
    <p:sldId id="262" r:id="rId13"/>
    <p:sldId id="263" r:id="rId14"/>
    <p:sldId id="264" r:id="rId15"/>
    <p:sldId id="266" r:id="rId16"/>
    <p:sldId id="279" r:id="rId17"/>
    <p:sldId id="280" r:id="rId18"/>
    <p:sldId id="277" r:id="rId19"/>
    <p:sldId id="278" r:id="rId20"/>
    <p:sldId id="268" r:id="rId21"/>
    <p:sldId id="269" r:id="rId22"/>
    <p:sldId id="275" r:id="rId23"/>
    <p:sldId id="276" r:id="rId24"/>
    <p:sldId id="281"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08E87B-EB2D-9347-99E6-F96A8093FE55}" v="444" dt="2024-12-03T09:05:08.923"/>
    <p1510:client id="{32793E38-93C9-F09B-D9B8-1ADFB871C146}" v="171" dt="2024-12-03T01:40:28.727"/>
    <p1510:client id="{4D3D4E22-4752-8DA7-A4BD-D19F90D5C994}" v="2" dt="2024-12-02T11:07:34.073"/>
    <p1510:client id="{6583554F-8C86-BFA4-1C8B-02E4A7DCA0CB}" v="86" dt="2024-12-03T07:28:44.690"/>
    <p1510:client id="{7BE333D5-92B1-698F-413E-D1910B8BDA4B}" v="32" dt="2024-12-03T08:58:53.274"/>
    <p1510:client id="{9A1AF991-FEBB-3C2B-3D17-F5AC8FD9E437}" v="591" dt="2024-12-03T09:04:47.126"/>
    <p1510:client id="{9EA6CA30-D52F-2524-CBDC-E50EC0CE7E49}" v="21" dt="2024-12-03T09:10:38.343"/>
    <p1510:client id="{AABE662D-F72D-C18D-B732-5D1E498BD8BB}" v="836" dt="2024-12-03T01:18:54.368"/>
    <p1510:client id="{B2416A18-E735-8138-9D76-368145EB5529}" v="76" dt="2024-12-03T09:04:16.626"/>
    <p1510:client id="{B3905105-FDB5-EF27-4223-F8823E72E22E}" v="1498" dt="2024-12-03T07:56:13.417"/>
    <p1510:client id="{B5358A1A-7EF8-F79F-6FF2-FCEB960E2E8C}" v="162" dt="2024-12-02T19:18:54.733"/>
    <p1510:client id="{C09D8D22-1CFA-9F47-B6B9-126F2DB2CB5C}" v="37" dt="2024-12-03T09:01:41.069"/>
    <p1510:client id="{FD22A076-0850-79B9-1EE2-DD50CC36E648}" v="1" dt="2024-12-03T09:23:13.8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JONI, OLUWASEYI (PGT)" userId="S::u5672651@live.warwick.ac.uk::d9ecee8d-4111-4037-b416-c4b5af2b644f" providerId="AD" clId="Web-{4D3D4E22-4752-8DA7-A4BD-D19F90D5C994}"/>
    <pc:docChg chg="modSld">
      <pc:chgData name="AJONI, OLUWASEYI (PGT)" userId="S::u5672651@live.warwick.ac.uk::d9ecee8d-4111-4037-b416-c4b5af2b644f" providerId="AD" clId="Web-{4D3D4E22-4752-8DA7-A4BD-D19F90D5C994}" dt="2024-12-02T19:11:29.248" v="3" actId="14100"/>
      <pc:docMkLst>
        <pc:docMk/>
      </pc:docMkLst>
      <pc:sldChg chg="addSp delSp modSp">
        <pc:chgData name="AJONI, OLUWASEYI (PGT)" userId="S::u5672651@live.warwick.ac.uk::d9ecee8d-4111-4037-b416-c4b5af2b644f" providerId="AD" clId="Web-{4D3D4E22-4752-8DA7-A4BD-D19F90D5C994}" dt="2024-12-02T11:07:34.073" v="2"/>
        <pc:sldMkLst>
          <pc:docMk/>
          <pc:sldMk cId="1873683678" sldId="262"/>
        </pc:sldMkLst>
        <pc:graphicFrameChg chg="add del mod">
          <ac:chgData name="AJONI, OLUWASEYI (PGT)" userId="S::u5672651@live.warwick.ac.uk::d9ecee8d-4111-4037-b416-c4b5af2b644f" providerId="AD" clId="Web-{4D3D4E22-4752-8DA7-A4BD-D19F90D5C994}" dt="2024-12-02T11:07:34.073" v="2"/>
          <ac:graphicFrameMkLst>
            <pc:docMk/>
            <pc:sldMk cId="1873683678" sldId="262"/>
            <ac:graphicFrameMk id="6" creationId="{08FE54DF-87CB-0FE9-AD88-256D6F820904}"/>
          </ac:graphicFrameMkLst>
        </pc:graphicFrameChg>
      </pc:sldChg>
      <pc:sldChg chg="modSp">
        <pc:chgData name="AJONI, OLUWASEYI (PGT)" userId="S::u5672651@live.warwick.ac.uk::d9ecee8d-4111-4037-b416-c4b5af2b644f" providerId="AD" clId="Web-{4D3D4E22-4752-8DA7-A4BD-D19F90D5C994}" dt="2024-12-01T21:02:11.736" v="0" actId="1076"/>
        <pc:sldMkLst>
          <pc:docMk/>
          <pc:sldMk cId="4273506971" sldId="266"/>
        </pc:sldMkLst>
        <pc:graphicFrameChg chg="mod">
          <ac:chgData name="AJONI, OLUWASEYI (PGT)" userId="S::u5672651@live.warwick.ac.uk::d9ecee8d-4111-4037-b416-c4b5af2b644f" providerId="AD" clId="Web-{4D3D4E22-4752-8DA7-A4BD-D19F90D5C994}" dt="2024-12-01T21:02:11.736" v="0" actId="1076"/>
          <ac:graphicFrameMkLst>
            <pc:docMk/>
            <pc:sldMk cId="4273506971" sldId="266"/>
            <ac:graphicFrameMk id="7" creationId="{A083533B-2461-D853-8C3A-351B68C67811}"/>
          </ac:graphicFrameMkLst>
        </pc:graphicFrameChg>
      </pc:sldChg>
      <pc:sldChg chg="modSp">
        <pc:chgData name="AJONI, OLUWASEYI (PGT)" userId="S::u5672651@live.warwick.ac.uk::d9ecee8d-4111-4037-b416-c4b5af2b644f" providerId="AD" clId="Web-{4D3D4E22-4752-8DA7-A4BD-D19F90D5C994}" dt="2024-12-02T19:11:29.248" v="3" actId="14100"/>
        <pc:sldMkLst>
          <pc:docMk/>
          <pc:sldMk cId="3672082168" sldId="271"/>
        </pc:sldMkLst>
        <pc:graphicFrameChg chg="mod">
          <ac:chgData name="AJONI, OLUWASEYI (PGT)" userId="S::u5672651@live.warwick.ac.uk::d9ecee8d-4111-4037-b416-c4b5af2b644f" providerId="AD" clId="Web-{4D3D4E22-4752-8DA7-A4BD-D19F90D5C994}" dt="2024-12-02T19:11:29.248" v="3" actId="14100"/>
          <ac:graphicFrameMkLst>
            <pc:docMk/>
            <pc:sldMk cId="3672082168" sldId="271"/>
            <ac:graphicFrameMk id="10" creationId="{E3A325AE-DC75-6EE8-340D-8B2C70290CDF}"/>
          </ac:graphicFrameMkLst>
        </pc:graphicFrameChg>
      </pc:sldChg>
    </pc:docChg>
  </pc:docChgLst>
  <pc:docChgLst>
    <pc:chgData name="WU, HONGYUE (PGT)" userId="S::u5606561@live.warwick.ac.uk::8d35db2a-8555-497e-9677-73ef4feadb86" providerId="AD" clId="Web-{9EA6CA30-D52F-2524-CBDC-E50EC0CE7E49}"/>
    <pc:docChg chg="addSld modSld">
      <pc:chgData name="WU, HONGYUE (PGT)" userId="S::u5606561@live.warwick.ac.uk::8d35db2a-8555-497e-9677-73ef4feadb86" providerId="AD" clId="Web-{9EA6CA30-D52F-2524-CBDC-E50EC0CE7E49}" dt="2024-12-03T09:10:38.343" v="21" actId="1076"/>
      <pc:docMkLst>
        <pc:docMk/>
      </pc:docMkLst>
      <pc:sldChg chg="modSp new">
        <pc:chgData name="WU, HONGYUE (PGT)" userId="S::u5606561@live.warwick.ac.uk::8d35db2a-8555-497e-9677-73ef4feadb86" providerId="AD" clId="Web-{9EA6CA30-D52F-2524-CBDC-E50EC0CE7E49}" dt="2024-12-03T09:10:38.343" v="21" actId="1076"/>
        <pc:sldMkLst>
          <pc:docMk/>
          <pc:sldMk cId="909735512" sldId="282"/>
        </pc:sldMkLst>
        <pc:spChg chg="mod">
          <ac:chgData name="WU, HONGYUE (PGT)" userId="S::u5606561@live.warwick.ac.uk::8d35db2a-8555-497e-9677-73ef4feadb86" providerId="AD" clId="Web-{9EA6CA30-D52F-2524-CBDC-E50EC0CE7E49}" dt="2024-12-03T09:08:43.354" v="13" actId="20577"/>
          <ac:spMkLst>
            <pc:docMk/>
            <pc:sldMk cId="909735512" sldId="282"/>
            <ac:spMk id="2" creationId="{0060CA90-EB3A-F255-1538-827FC615F8DD}"/>
          </ac:spMkLst>
        </pc:spChg>
        <pc:spChg chg="mod">
          <ac:chgData name="WU, HONGYUE (PGT)" userId="S::u5606561@live.warwick.ac.uk::8d35db2a-8555-497e-9677-73ef4feadb86" providerId="AD" clId="Web-{9EA6CA30-D52F-2524-CBDC-E50EC0CE7E49}" dt="2024-12-03T09:10:38.343" v="21" actId="1076"/>
          <ac:spMkLst>
            <pc:docMk/>
            <pc:sldMk cId="909735512" sldId="282"/>
            <ac:spMk id="3" creationId="{35397C5E-A283-D1B2-EF4E-F45053FAEDA1}"/>
          </ac:spMkLst>
        </pc:spChg>
      </pc:sldChg>
    </pc:docChg>
  </pc:docChgLst>
  <pc:docChgLst>
    <pc:chgData name="Guest User" userId="S::urn:spo:anon#7919e29526cd3b06b0b15a6875ecee3d747a6fe3464579211c595da60e24dcbe::" providerId="AD" clId="Web-{D7DA7BE9-C410-BF6E-0DCE-31614E5AFB25}"/>
    <pc:docChg chg="modSld">
      <pc:chgData name="Guest User" userId="S::urn:spo:anon#7919e29526cd3b06b0b15a6875ecee3d747a6fe3464579211c595da60e24dcbe::" providerId="AD" clId="Web-{D7DA7BE9-C410-BF6E-0DCE-31614E5AFB25}" dt="2024-12-02T21:21:11.239" v="0" actId="1076"/>
      <pc:docMkLst>
        <pc:docMk/>
      </pc:docMkLst>
      <pc:sldChg chg="modSp">
        <pc:chgData name="Guest User" userId="S::urn:spo:anon#7919e29526cd3b06b0b15a6875ecee3d747a6fe3464579211c595da60e24dcbe::" providerId="AD" clId="Web-{D7DA7BE9-C410-BF6E-0DCE-31614E5AFB25}" dt="2024-12-02T21:21:11.239" v="0" actId="1076"/>
        <pc:sldMkLst>
          <pc:docMk/>
          <pc:sldMk cId="4273506971" sldId="266"/>
        </pc:sldMkLst>
        <pc:graphicFrameChg chg="mod">
          <ac:chgData name="Guest User" userId="S::urn:spo:anon#7919e29526cd3b06b0b15a6875ecee3d747a6fe3464579211c595da60e24dcbe::" providerId="AD" clId="Web-{D7DA7BE9-C410-BF6E-0DCE-31614E5AFB25}" dt="2024-12-02T21:21:11.239" v="0" actId="1076"/>
          <ac:graphicFrameMkLst>
            <pc:docMk/>
            <pc:sldMk cId="4273506971" sldId="266"/>
            <ac:graphicFrameMk id="7" creationId="{A083533B-2461-D853-8C3A-351B68C67811}"/>
          </ac:graphicFrameMkLst>
        </pc:graphicFrameChg>
      </pc:sldChg>
    </pc:docChg>
  </pc:docChgLst>
  <pc:docChgLst>
    <pc:chgData name="BOOBALAN VELLINGIRI ANANDAN, JOSHIKA MALAI MAGAL (PGT)" userId="S::u5597768@live.warwick.ac.uk::bba2d98b-0cb7-4e2d-a6c8-1f2a72f92116" providerId="AD" clId="Web-{FD22A076-0850-79B9-1EE2-DD50CC36E648}"/>
    <pc:docChg chg="modSld">
      <pc:chgData name="BOOBALAN VELLINGIRI ANANDAN, JOSHIKA MALAI MAGAL (PGT)" userId="S::u5597768@live.warwick.ac.uk::bba2d98b-0cb7-4e2d-a6c8-1f2a72f92116" providerId="AD" clId="Web-{FD22A076-0850-79B9-1EE2-DD50CC36E648}" dt="2024-12-03T09:23:13.881" v="0" actId="1076"/>
      <pc:docMkLst>
        <pc:docMk/>
      </pc:docMkLst>
      <pc:sldChg chg="modSp">
        <pc:chgData name="BOOBALAN VELLINGIRI ANANDAN, JOSHIKA MALAI MAGAL (PGT)" userId="S::u5597768@live.warwick.ac.uk::bba2d98b-0cb7-4e2d-a6c8-1f2a72f92116" providerId="AD" clId="Web-{FD22A076-0850-79B9-1EE2-DD50CC36E648}" dt="2024-12-03T09:23:13.881" v="0" actId="1076"/>
        <pc:sldMkLst>
          <pc:docMk/>
          <pc:sldMk cId="3491654589" sldId="256"/>
        </pc:sldMkLst>
        <pc:picChg chg="mod">
          <ac:chgData name="BOOBALAN VELLINGIRI ANANDAN, JOSHIKA MALAI MAGAL (PGT)" userId="S::u5597768@live.warwick.ac.uk::bba2d98b-0cb7-4e2d-a6c8-1f2a72f92116" providerId="AD" clId="Web-{FD22A076-0850-79B9-1EE2-DD50CC36E648}" dt="2024-12-03T09:23:13.881" v="0" actId="1076"/>
          <ac:picMkLst>
            <pc:docMk/>
            <pc:sldMk cId="3491654589" sldId="256"/>
            <ac:picMk id="4" creationId="{80220984-DD44-CD1D-19B1-021C0F9A7724}"/>
          </ac:picMkLst>
        </pc:picChg>
      </pc:sldChg>
    </pc:docChg>
  </pc:docChgLst>
  <pc:docChgLst>
    <pc:chgData name="LIU, RUYI (PGT)" userId="S::u5678045@live.warwick.ac.uk::5317efa5-02cd-43e1-8496-402d17cd4397" providerId="AD" clId="Web-{B5358A1A-7EF8-F79F-6FF2-FCEB960E2E8C}"/>
    <pc:docChg chg="modSld">
      <pc:chgData name="LIU, RUYI (PGT)" userId="S::u5678045@live.warwick.ac.uk::5317efa5-02cd-43e1-8496-402d17cd4397" providerId="AD" clId="Web-{B5358A1A-7EF8-F79F-6FF2-FCEB960E2E8C}" dt="2024-12-02T19:18:42.341" v="159"/>
      <pc:docMkLst>
        <pc:docMk/>
      </pc:docMkLst>
      <pc:sldChg chg="addSp delSp modSp">
        <pc:chgData name="LIU, RUYI (PGT)" userId="S::u5678045@live.warwick.ac.uk::5317efa5-02cd-43e1-8496-402d17cd4397" providerId="AD" clId="Web-{B5358A1A-7EF8-F79F-6FF2-FCEB960E2E8C}" dt="2024-12-02T18:40:32.291" v="155"/>
        <pc:sldMkLst>
          <pc:docMk/>
          <pc:sldMk cId="2202361837" sldId="277"/>
        </pc:sldMkLst>
        <pc:spChg chg="add del mod">
          <ac:chgData name="LIU, RUYI (PGT)" userId="S::u5678045@live.warwick.ac.uk::5317efa5-02cd-43e1-8496-402d17cd4397" providerId="AD" clId="Web-{B5358A1A-7EF8-F79F-6FF2-FCEB960E2E8C}" dt="2024-12-02T17:28:29.755" v="2"/>
          <ac:spMkLst>
            <pc:docMk/>
            <pc:sldMk cId="2202361837" sldId="277"/>
            <ac:spMk id="2" creationId="{C65E84C9-E304-C73B-1663-2F785896DCC9}"/>
          </ac:spMkLst>
        </pc:spChg>
        <pc:spChg chg="del">
          <ac:chgData name="LIU, RUYI (PGT)" userId="S::u5678045@live.warwick.ac.uk::5317efa5-02cd-43e1-8496-402d17cd4397" providerId="AD" clId="Web-{B5358A1A-7EF8-F79F-6FF2-FCEB960E2E8C}" dt="2024-12-02T17:29:09.662" v="3"/>
          <ac:spMkLst>
            <pc:docMk/>
            <pc:sldMk cId="2202361837" sldId="277"/>
            <ac:spMk id="4" creationId="{250575AF-52E8-AC1A-EA06-FFC645561E54}"/>
          </ac:spMkLst>
        </pc:spChg>
        <pc:spChg chg="del mod">
          <ac:chgData name="LIU, RUYI (PGT)" userId="S::u5678045@live.warwick.ac.uk::5317efa5-02cd-43e1-8496-402d17cd4397" providerId="AD" clId="Web-{B5358A1A-7EF8-F79F-6FF2-FCEB960E2E8C}" dt="2024-12-02T18:26:36.911" v="137"/>
          <ac:spMkLst>
            <pc:docMk/>
            <pc:sldMk cId="2202361837" sldId="277"/>
            <ac:spMk id="5" creationId="{CA1C82EE-038A-BA4A-D809-ADC1012E345A}"/>
          </ac:spMkLst>
        </pc:spChg>
        <pc:spChg chg="del">
          <ac:chgData name="LIU, RUYI (PGT)" userId="S::u5678045@live.warwick.ac.uk::5317efa5-02cd-43e1-8496-402d17cd4397" providerId="AD" clId="Web-{B5358A1A-7EF8-F79F-6FF2-FCEB960E2E8C}" dt="2024-12-02T17:31:41.402" v="7"/>
          <ac:spMkLst>
            <pc:docMk/>
            <pc:sldMk cId="2202361837" sldId="277"/>
            <ac:spMk id="6" creationId="{40DB7F66-F011-934B-2E4F-7382107B95D0}"/>
          </ac:spMkLst>
        </pc:spChg>
        <pc:spChg chg="mod">
          <ac:chgData name="LIU, RUYI (PGT)" userId="S::u5678045@live.warwick.ac.uk::5317efa5-02cd-43e1-8496-402d17cd4397" providerId="AD" clId="Web-{B5358A1A-7EF8-F79F-6FF2-FCEB960E2E8C}" dt="2024-12-02T17:36:42.443" v="79" actId="14100"/>
          <ac:spMkLst>
            <pc:docMk/>
            <pc:sldMk cId="2202361837" sldId="277"/>
            <ac:spMk id="10" creationId="{EABF18DA-CBE2-295C-BD39-80A96B912746}"/>
          </ac:spMkLst>
        </pc:spChg>
        <pc:graphicFrameChg chg="add mod ord modGraphic">
          <ac:chgData name="LIU, RUYI (PGT)" userId="S::u5678045@live.warwick.ac.uk::5317efa5-02cd-43e1-8496-402d17cd4397" providerId="AD" clId="Web-{B5358A1A-7EF8-F79F-6FF2-FCEB960E2E8C}" dt="2024-12-02T18:40:32.291" v="155"/>
          <ac:graphicFrameMkLst>
            <pc:docMk/>
            <pc:sldMk cId="2202361837" sldId="277"/>
            <ac:graphicFrameMk id="3" creationId="{1C36266F-BE75-4022-2833-23596AC6AA42}"/>
          </ac:graphicFrameMkLst>
        </pc:graphicFrameChg>
        <pc:graphicFrameChg chg="add mod ord modGraphic">
          <ac:chgData name="LIU, RUYI (PGT)" userId="S::u5678045@live.warwick.ac.uk::5317efa5-02cd-43e1-8496-402d17cd4397" providerId="AD" clId="Web-{B5358A1A-7EF8-F79F-6FF2-FCEB960E2E8C}" dt="2024-12-02T17:32:23.528" v="23"/>
          <ac:graphicFrameMkLst>
            <pc:docMk/>
            <pc:sldMk cId="2202361837" sldId="277"/>
            <ac:graphicFrameMk id="9" creationId="{2889BBDA-1D33-3DA0-1825-B3D78A0B72C1}"/>
          </ac:graphicFrameMkLst>
        </pc:graphicFrameChg>
        <pc:graphicFrameChg chg="add del mod">
          <ac:chgData name="LIU, RUYI (PGT)" userId="S::u5678045@live.warwick.ac.uk::5317efa5-02cd-43e1-8496-402d17cd4397" providerId="AD" clId="Web-{B5358A1A-7EF8-F79F-6FF2-FCEB960E2E8C}" dt="2024-12-02T17:32:26.419" v="24"/>
          <ac:graphicFrameMkLst>
            <pc:docMk/>
            <pc:sldMk cId="2202361837" sldId="277"/>
            <ac:graphicFrameMk id="12" creationId="{922EA503-9BB7-89EA-47CD-6DEB81F7F927}"/>
          </ac:graphicFrameMkLst>
        </pc:graphicFrameChg>
      </pc:sldChg>
      <pc:sldChg chg="addSp delSp modSp">
        <pc:chgData name="LIU, RUYI (PGT)" userId="S::u5678045@live.warwick.ac.uk::5317efa5-02cd-43e1-8496-402d17cd4397" providerId="AD" clId="Web-{B5358A1A-7EF8-F79F-6FF2-FCEB960E2E8C}" dt="2024-12-02T19:18:42.341" v="159"/>
        <pc:sldMkLst>
          <pc:docMk/>
          <pc:sldMk cId="2813421494" sldId="278"/>
        </pc:sldMkLst>
        <pc:spChg chg="del">
          <ac:chgData name="LIU, RUYI (PGT)" userId="S::u5678045@live.warwick.ac.uk::5317efa5-02cd-43e1-8496-402d17cd4397" providerId="AD" clId="Web-{B5358A1A-7EF8-F79F-6FF2-FCEB960E2E8C}" dt="2024-12-02T18:03:34.299" v="99"/>
          <ac:spMkLst>
            <pc:docMk/>
            <pc:sldMk cId="2813421494" sldId="278"/>
            <ac:spMk id="4" creationId="{6C9A3F84-1FC4-8ECD-5B8B-AAC0CD0982C3}"/>
          </ac:spMkLst>
        </pc:spChg>
        <pc:spChg chg="del mod">
          <ac:chgData name="LIU, RUYI (PGT)" userId="S::u5678045@live.warwick.ac.uk::5317efa5-02cd-43e1-8496-402d17cd4397" providerId="AD" clId="Web-{B5358A1A-7EF8-F79F-6FF2-FCEB960E2E8C}" dt="2024-12-02T18:27:20.490" v="140"/>
          <ac:spMkLst>
            <pc:docMk/>
            <pc:sldMk cId="2813421494" sldId="278"/>
            <ac:spMk id="5" creationId="{F93D5CC0-99C0-C5FB-6B5E-BE29A18C723A}"/>
          </ac:spMkLst>
        </pc:spChg>
        <pc:spChg chg="del">
          <ac:chgData name="LIU, RUYI (PGT)" userId="S::u5678045@live.warwick.ac.uk::5317efa5-02cd-43e1-8496-402d17cd4397" providerId="AD" clId="Web-{B5358A1A-7EF8-F79F-6FF2-FCEB960E2E8C}" dt="2024-12-02T18:03:42.972" v="100"/>
          <ac:spMkLst>
            <pc:docMk/>
            <pc:sldMk cId="2813421494" sldId="278"/>
            <ac:spMk id="6" creationId="{D8F13C35-F236-F348-8C8E-AE37BC57CD91}"/>
          </ac:spMkLst>
        </pc:spChg>
        <pc:spChg chg="mod">
          <ac:chgData name="LIU, RUYI (PGT)" userId="S::u5678045@live.warwick.ac.uk::5317efa5-02cd-43e1-8496-402d17cd4397" providerId="AD" clId="Web-{B5358A1A-7EF8-F79F-6FF2-FCEB960E2E8C}" dt="2024-12-02T18:27:49.241" v="143" actId="14100"/>
          <ac:spMkLst>
            <pc:docMk/>
            <pc:sldMk cId="2813421494" sldId="278"/>
            <ac:spMk id="8" creationId="{BF80F2D1-C31E-4438-6996-72F1CE2146B2}"/>
          </ac:spMkLst>
        </pc:spChg>
        <pc:spChg chg="mod">
          <ac:chgData name="LIU, RUYI (PGT)" userId="S::u5678045@live.warwick.ac.uk::5317efa5-02cd-43e1-8496-402d17cd4397" providerId="AD" clId="Web-{B5358A1A-7EF8-F79F-6FF2-FCEB960E2E8C}" dt="2024-12-02T18:29:29.715" v="144" actId="14100"/>
          <ac:spMkLst>
            <pc:docMk/>
            <pc:sldMk cId="2813421494" sldId="278"/>
            <ac:spMk id="10" creationId="{7DA3DC40-6E4D-FA70-3353-2891C348B11C}"/>
          </ac:spMkLst>
        </pc:spChg>
        <pc:graphicFrameChg chg="add mod ord modGraphic">
          <ac:chgData name="LIU, RUYI (PGT)" userId="S::u5678045@live.warwick.ac.uk::5317efa5-02cd-43e1-8496-402d17cd4397" providerId="AD" clId="Web-{B5358A1A-7EF8-F79F-6FF2-FCEB960E2E8C}" dt="2024-12-02T19:18:42.341" v="159"/>
          <ac:graphicFrameMkLst>
            <pc:docMk/>
            <pc:sldMk cId="2813421494" sldId="278"/>
            <ac:graphicFrameMk id="2" creationId="{D0F7C0C6-1897-9B0D-1481-935087C34E76}"/>
          </ac:graphicFrameMkLst>
        </pc:graphicFrameChg>
      </pc:sldChg>
    </pc:docChg>
  </pc:docChgLst>
  <pc:docChgLst>
    <pc:chgData name="Guest User" userId="S::urn:spo:anon#7919e29526cd3b06b0b15a6875ecee3d747a6fe3464579211c595da60e24dcbe::" providerId="AD" clId="Web-{AABE662D-F72D-C18D-B732-5D1E498BD8BB}"/>
    <pc:docChg chg="modSld">
      <pc:chgData name="Guest User" userId="S::urn:spo:anon#7919e29526cd3b06b0b15a6875ecee3d747a6fe3464579211c595da60e24dcbe::" providerId="AD" clId="Web-{AABE662D-F72D-C18D-B732-5D1E498BD8BB}" dt="2024-12-03T01:18:54.368" v="435"/>
      <pc:docMkLst>
        <pc:docMk/>
      </pc:docMkLst>
      <pc:sldChg chg="modSp">
        <pc:chgData name="Guest User" userId="S::urn:spo:anon#7919e29526cd3b06b0b15a6875ecee3d747a6fe3464579211c595da60e24dcbe::" providerId="AD" clId="Web-{AABE662D-F72D-C18D-B732-5D1E498BD8BB}" dt="2024-12-03T01:09:00.647" v="16" actId="1076"/>
        <pc:sldMkLst>
          <pc:docMk/>
          <pc:sldMk cId="4273506971" sldId="266"/>
        </pc:sldMkLst>
        <pc:spChg chg="mod">
          <ac:chgData name="Guest User" userId="S::urn:spo:anon#7919e29526cd3b06b0b15a6875ecee3d747a6fe3464579211c595da60e24dcbe::" providerId="AD" clId="Web-{AABE662D-F72D-C18D-B732-5D1E498BD8BB}" dt="2024-12-03T01:08:54.067" v="15" actId="1076"/>
          <ac:spMkLst>
            <pc:docMk/>
            <pc:sldMk cId="4273506971" sldId="266"/>
            <ac:spMk id="13" creationId="{B5D0C0DB-1CC2-A1E2-E7B6-9C3685A94169}"/>
          </ac:spMkLst>
        </pc:spChg>
        <pc:graphicFrameChg chg="mod">
          <ac:chgData name="Guest User" userId="S::urn:spo:anon#7919e29526cd3b06b0b15a6875ecee3d747a6fe3464579211c595da60e24dcbe::" providerId="AD" clId="Web-{AABE662D-F72D-C18D-B732-5D1E498BD8BB}" dt="2024-12-03T01:09:00.647" v="16" actId="1076"/>
          <ac:graphicFrameMkLst>
            <pc:docMk/>
            <pc:sldMk cId="4273506971" sldId="266"/>
            <ac:graphicFrameMk id="7" creationId="{A083533B-2461-D853-8C3A-351B68C67811}"/>
          </ac:graphicFrameMkLst>
        </pc:graphicFrameChg>
      </pc:sldChg>
      <pc:sldChg chg="modSp">
        <pc:chgData name="Guest User" userId="S::urn:spo:anon#7919e29526cd3b06b0b15a6875ecee3d747a6fe3464579211c595da60e24dcbe::" providerId="AD" clId="Web-{AABE662D-F72D-C18D-B732-5D1E498BD8BB}" dt="2024-12-03T01:18:31.414" v="427" actId="1076"/>
        <pc:sldMkLst>
          <pc:docMk/>
          <pc:sldMk cId="1292576282" sldId="279"/>
        </pc:sldMkLst>
        <pc:graphicFrameChg chg="mod">
          <ac:chgData name="Guest User" userId="S::urn:spo:anon#7919e29526cd3b06b0b15a6875ecee3d747a6fe3464579211c595da60e24dcbe::" providerId="AD" clId="Web-{AABE662D-F72D-C18D-B732-5D1E498BD8BB}" dt="2024-12-03T01:18:28.476" v="426" actId="1076"/>
          <ac:graphicFrameMkLst>
            <pc:docMk/>
            <pc:sldMk cId="1292576282" sldId="279"/>
            <ac:graphicFrameMk id="7" creationId="{A918302E-EB1E-E78C-DED6-9057F3383617}"/>
          </ac:graphicFrameMkLst>
        </pc:graphicFrameChg>
        <pc:graphicFrameChg chg="mod">
          <ac:chgData name="Guest User" userId="S::urn:spo:anon#7919e29526cd3b06b0b15a6875ecee3d747a6fe3464579211c595da60e24dcbe::" providerId="AD" clId="Web-{AABE662D-F72D-C18D-B732-5D1E498BD8BB}" dt="2024-12-03T01:18:31.414" v="427" actId="1076"/>
          <ac:graphicFrameMkLst>
            <pc:docMk/>
            <pc:sldMk cId="1292576282" sldId="279"/>
            <ac:graphicFrameMk id="8" creationId="{48B02063-0219-8453-3CAC-C1EA65E3EBDD}"/>
          </ac:graphicFrameMkLst>
        </pc:graphicFrameChg>
        <pc:graphicFrameChg chg="mod">
          <ac:chgData name="Guest User" userId="S::urn:spo:anon#7919e29526cd3b06b0b15a6875ecee3d747a6fe3464579211c595da60e24dcbe::" providerId="AD" clId="Web-{AABE662D-F72D-C18D-B732-5D1E498BD8BB}" dt="2024-12-03T01:18:26.679" v="425" actId="1076"/>
          <ac:graphicFrameMkLst>
            <pc:docMk/>
            <pc:sldMk cId="1292576282" sldId="279"/>
            <ac:graphicFrameMk id="9" creationId="{30EEDE3B-4EC2-6E79-6182-F62EA81CA4B3}"/>
          </ac:graphicFrameMkLst>
        </pc:graphicFrameChg>
      </pc:sldChg>
      <pc:sldChg chg="addSp delSp modSp">
        <pc:chgData name="Guest User" userId="S::urn:spo:anon#7919e29526cd3b06b0b15a6875ecee3d747a6fe3464579211c595da60e24dcbe::" providerId="AD" clId="Web-{AABE662D-F72D-C18D-B732-5D1E498BD8BB}" dt="2024-12-03T01:18:54.368" v="435"/>
        <pc:sldMkLst>
          <pc:docMk/>
          <pc:sldMk cId="815654673" sldId="280"/>
        </pc:sldMkLst>
        <pc:spChg chg="add del mod">
          <ac:chgData name="Guest User" userId="S::urn:spo:anon#7919e29526cd3b06b0b15a6875ecee3d747a6fe3464579211c595da60e24dcbe::" providerId="AD" clId="Web-{AABE662D-F72D-C18D-B732-5D1E498BD8BB}" dt="2024-12-03T01:17:38.194" v="415"/>
          <ac:spMkLst>
            <pc:docMk/>
            <pc:sldMk cId="815654673" sldId="280"/>
            <ac:spMk id="2" creationId="{E11F5B7C-33F2-3709-6C66-BE42461ACED7}"/>
          </ac:spMkLst>
        </pc:spChg>
        <pc:graphicFrameChg chg="mod modGraphic">
          <ac:chgData name="Guest User" userId="S::urn:spo:anon#7919e29526cd3b06b0b15a6875ecee3d747a6fe3464579211c595da60e24dcbe::" providerId="AD" clId="Web-{AABE662D-F72D-C18D-B732-5D1E498BD8BB}" dt="2024-12-03T01:18:54.368" v="435"/>
          <ac:graphicFrameMkLst>
            <pc:docMk/>
            <pc:sldMk cId="815654673" sldId="280"/>
            <ac:graphicFrameMk id="7" creationId="{C3119D4A-97DB-8214-05C0-E9F402B45430}"/>
          </ac:graphicFrameMkLst>
        </pc:graphicFrameChg>
        <pc:graphicFrameChg chg="mod modGraphic">
          <ac:chgData name="Guest User" userId="S::urn:spo:anon#7919e29526cd3b06b0b15a6875ecee3d747a6fe3464579211c595da60e24dcbe::" providerId="AD" clId="Web-{AABE662D-F72D-C18D-B732-5D1E498BD8BB}" dt="2024-12-03T01:18:43.899" v="431"/>
          <ac:graphicFrameMkLst>
            <pc:docMk/>
            <pc:sldMk cId="815654673" sldId="280"/>
            <ac:graphicFrameMk id="8" creationId="{E3382B23-7E96-829E-5355-10FE68CC2287}"/>
          </ac:graphicFrameMkLst>
        </pc:graphicFrameChg>
      </pc:sldChg>
    </pc:docChg>
  </pc:docChgLst>
  <pc:docChgLst>
    <pc:chgData name="Guest User" userId="S::urn:spo:anon#7919e29526cd3b06b0b15a6875ecee3d747a6fe3464579211c595da60e24dcbe::" providerId="AD" clId="Web-{9A1AF991-FEBB-3C2B-3D17-F5AC8FD9E437}"/>
    <pc:docChg chg="modSld">
      <pc:chgData name="Guest User" userId="S::urn:spo:anon#7919e29526cd3b06b0b15a6875ecee3d747a6fe3464579211c595da60e24dcbe::" providerId="AD" clId="Web-{9A1AF991-FEBB-3C2B-3D17-F5AC8FD9E437}" dt="2024-12-03T09:04:47.126" v="294" actId="1076"/>
      <pc:docMkLst>
        <pc:docMk/>
      </pc:docMkLst>
      <pc:sldChg chg="modSp">
        <pc:chgData name="Guest User" userId="S::urn:spo:anon#7919e29526cd3b06b0b15a6875ecee3d747a6fe3464579211c595da60e24dcbe::" providerId="AD" clId="Web-{9A1AF991-FEBB-3C2B-3D17-F5AC8FD9E437}" dt="2024-12-03T09:04:47.126" v="294" actId="1076"/>
        <pc:sldMkLst>
          <pc:docMk/>
          <pc:sldMk cId="4273506971" sldId="266"/>
        </pc:sldMkLst>
        <pc:spChg chg="mod">
          <ac:chgData name="Guest User" userId="S::urn:spo:anon#7919e29526cd3b06b0b15a6875ecee3d747a6fe3464579211c595da60e24dcbe::" providerId="AD" clId="Web-{9A1AF991-FEBB-3C2B-3D17-F5AC8FD9E437}" dt="2024-12-03T09:04:47.126" v="294" actId="1076"/>
          <ac:spMkLst>
            <pc:docMk/>
            <pc:sldMk cId="4273506971" sldId="266"/>
            <ac:spMk id="13" creationId="{B5D0C0DB-1CC2-A1E2-E7B6-9C3685A94169}"/>
          </ac:spMkLst>
        </pc:spChg>
      </pc:sldChg>
      <pc:sldChg chg="addSp modSp">
        <pc:chgData name="Guest User" userId="S::urn:spo:anon#7919e29526cd3b06b0b15a6875ecee3d747a6fe3464579211c595da60e24dcbe::" providerId="AD" clId="Web-{9A1AF991-FEBB-3C2B-3D17-F5AC8FD9E437}" dt="2024-12-03T09:03:29.356" v="235" actId="20577"/>
        <pc:sldMkLst>
          <pc:docMk/>
          <pc:sldMk cId="815654673" sldId="280"/>
        </pc:sldMkLst>
        <pc:spChg chg="add mod">
          <ac:chgData name="Guest User" userId="S::urn:spo:anon#7919e29526cd3b06b0b15a6875ecee3d747a6fe3464579211c595da60e24dcbe::" providerId="AD" clId="Web-{9A1AF991-FEBB-3C2B-3D17-F5AC8FD9E437}" dt="2024-12-03T09:03:29.356" v="235" actId="20577"/>
          <ac:spMkLst>
            <pc:docMk/>
            <pc:sldMk cId="815654673" sldId="280"/>
            <ac:spMk id="3" creationId="{C8CD3234-4480-C075-0A22-D761C84A7EE7}"/>
          </ac:spMkLst>
        </pc:spChg>
      </pc:sldChg>
    </pc:docChg>
  </pc:docChgLst>
  <pc:docChgLst>
    <pc:chgData name="Guest User" userId="S::urn:spo:anon#7919e29526cd3b06b0b15a6875ecee3d747a6fe3464579211c595da60e24dcbe::" providerId="AD" clId="Web-{6583554F-8C86-BFA4-1C8B-02E4A7DCA0CB}"/>
    <pc:docChg chg="modSld">
      <pc:chgData name="Guest User" userId="S::urn:spo:anon#7919e29526cd3b06b0b15a6875ecee3d747a6fe3464579211c595da60e24dcbe::" providerId="AD" clId="Web-{6583554F-8C86-BFA4-1C8B-02E4A7DCA0CB}" dt="2024-12-03T07:28:44.690" v="90"/>
      <pc:docMkLst>
        <pc:docMk/>
      </pc:docMkLst>
      <pc:sldChg chg="addSp delSp modSp">
        <pc:chgData name="Guest User" userId="S::urn:spo:anon#7919e29526cd3b06b0b15a6875ecee3d747a6fe3464579211c595da60e24dcbe::" providerId="AD" clId="Web-{6583554F-8C86-BFA4-1C8B-02E4A7DCA0CB}" dt="2024-12-03T07:28:44.690" v="90"/>
        <pc:sldMkLst>
          <pc:docMk/>
          <pc:sldMk cId="4273506971" sldId="266"/>
        </pc:sldMkLst>
        <pc:spChg chg="mod">
          <ac:chgData name="Guest User" userId="S::urn:spo:anon#7919e29526cd3b06b0b15a6875ecee3d747a6fe3464579211c595da60e24dcbe::" providerId="AD" clId="Web-{6583554F-8C86-BFA4-1C8B-02E4A7DCA0CB}" dt="2024-12-03T07:25:41.339" v="57" actId="14100"/>
          <ac:spMkLst>
            <pc:docMk/>
            <pc:sldMk cId="4273506971" sldId="266"/>
            <ac:spMk id="2" creationId="{68C8B4C2-C762-6E57-2EFD-2AA9743D6E6C}"/>
          </ac:spMkLst>
        </pc:spChg>
        <pc:spChg chg="mod">
          <ac:chgData name="Guest User" userId="S::urn:spo:anon#7919e29526cd3b06b0b15a6875ecee3d747a6fe3464579211c595da60e24dcbe::" providerId="AD" clId="Web-{6583554F-8C86-BFA4-1C8B-02E4A7DCA0CB}" dt="2024-12-03T07:25:48.526" v="58" actId="20577"/>
          <ac:spMkLst>
            <pc:docMk/>
            <pc:sldMk cId="4273506971" sldId="266"/>
            <ac:spMk id="3" creationId="{35DF6E5E-AAEB-3F3D-C610-857DD9A667D2}"/>
          </ac:spMkLst>
        </pc:spChg>
        <pc:spChg chg="add del">
          <ac:chgData name="Guest User" userId="S::urn:spo:anon#7919e29526cd3b06b0b15a6875ecee3d747a6fe3464579211c595da60e24dcbe::" providerId="AD" clId="Web-{6583554F-8C86-BFA4-1C8B-02E4A7DCA0CB}" dt="2024-12-03T07:28:01.952" v="82"/>
          <ac:spMkLst>
            <pc:docMk/>
            <pc:sldMk cId="4273506971" sldId="266"/>
            <ac:spMk id="6" creationId="{32ACB688-EE16-DB2B-333B-A5450D9CF613}"/>
          </ac:spMkLst>
        </pc:spChg>
        <pc:spChg chg="add del">
          <ac:chgData name="Guest User" userId="S::urn:spo:anon#7919e29526cd3b06b0b15a6875ecee3d747a6fe3464579211c595da60e24dcbe::" providerId="AD" clId="Web-{6583554F-8C86-BFA4-1C8B-02E4A7DCA0CB}" dt="2024-12-03T07:28:17.250" v="84"/>
          <ac:spMkLst>
            <pc:docMk/>
            <pc:sldMk cId="4273506971" sldId="266"/>
            <ac:spMk id="9" creationId="{F82F0BA5-C46B-E704-3B01-5A0261AF7F22}"/>
          </ac:spMkLst>
        </pc:spChg>
        <pc:spChg chg="add mod">
          <ac:chgData name="Guest User" userId="S::urn:spo:anon#7919e29526cd3b06b0b15a6875ecee3d747a6fe3464579211c595da60e24dcbe::" providerId="AD" clId="Web-{6583554F-8C86-BFA4-1C8B-02E4A7DCA0CB}" dt="2024-12-03T07:27:38.139" v="78" actId="1076"/>
          <ac:spMkLst>
            <pc:docMk/>
            <pc:sldMk cId="4273506971" sldId="266"/>
            <ac:spMk id="10" creationId="{37400E56-C4F6-5D4E-9C6F-9C983DDC28BA}"/>
          </ac:spMkLst>
        </pc:spChg>
        <pc:spChg chg="add del">
          <ac:chgData name="Guest User" userId="S::urn:spo:anon#7919e29526cd3b06b0b15a6875ecee3d747a6fe3464579211c595da60e24dcbe::" providerId="AD" clId="Web-{6583554F-8C86-BFA4-1C8B-02E4A7DCA0CB}" dt="2024-12-03T07:28:44.690" v="90"/>
          <ac:spMkLst>
            <pc:docMk/>
            <pc:sldMk cId="4273506971" sldId="266"/>
            <ac:spMk id="11" creationId="{3429907C-9FFA-22F6-F514-9725032A4724}"/>
          </ac:spMkLst>
        </pc:spChg>
        <pc:spChg chg="mod">
          <ac:chgData name="Guest User" userId="S::urn:spo:anon#7919e29526cd3b06b0b15a6875ecee3d747a6fe3464579211c595da60e24dcbe::" providerId="AD" clId="Web-{6583554F-8C86-BFA4-1C8B-02E4A7DCA0CB}" dt="2024-12-03T07:27:44.873" v="79" actId="1076"/>
          <ac:spMkLst>
            <pc:docMk/>
            <pc:sldMk cId="4273506971" sldId="266"/>
            <ac:spMk id="13" creationId="{B5D0C0DB-1CC2-A1E2-E7B6-9C3685A94169}"/>
          </ac:spMkLst>
        </pc:spChg>
        <pc:spChg chg="add del">
          <ac:chgData name="Guest User" userId="S::urn:spo:anon#7919e29526cd3b06b0b15a6875ecee3d747a6fe3464579211c595da60e24dcbe::" providerId="AD" clId="Web-{6583554F-8C86-BFA4-1C8B-02E4A7DCA0CB}" dt="2024-12-03T07:28:40.393" v="89"/>
          <ac:spMkLst>
            <pc:docMk/>
            <pc:sldMk cId="4273506971" sldId="266"/>
            <ac:spMk id="14" creationId="{A0B0FC82-DC7A-DC76-3EEA-A706E056C653}"/>
          </ac:spMkLst>
        </pc:spChg>
        <pc:graphicFrameChg chg="add mod">
          <ac:chgData name="Guest User" userId="S::urn:spo:anon#7919e29526cd3b06b0b15a6875ecee3d747a6fe3464579211c595da60e24dcbe::" providerId="AD" clId="Web-{6583554F-8C86-BFA4-1C8B-02E4A7DCA0CB}" dt="2024-12-03T07:27:19.107" v="74" actId="1076"/>
          <ac:graphicFrameMkLst>
            <pc:docMk/>
            <pc:sldMk cId="4273506971" sldId="266"/>
            <ac:graphicFrameMk id="5" creationId="{E4A8C32E-46FB-8FC5-5E18-E1DB646D8155}"/>
          </ac:graphicFrameMkLst>
        </pc:graphicFrameChg>
        <pc:graphicFrameChg chg="mod">
          <ac:chgData name="Guest User" userId="S::urn:spo:anon#7919e29526cd3b06b0b15a6875ecee3d747a6fe3464579211c595da60e24dcbe::" providerId="AD" clId="Web-{6583554F-8C86-BFA4-1C8B-02E4A7DCA0CB}" dt="2024-12-03T07:27:48.967" v="80" actId="14100"/>
          <ac:graphicFrameMkLst>
            <pc:docMk/>
            <pc:sldMk cId="4273506971" sldId="266"/>
            <ac:graphicFrameMk id="7" creationId="{A083533B-2461-D853-8C3A-351B68C67811}"/>
          </ac:graphicFrameMkLst>
        </pc:graphicFrameChg>
        <pc:graphicFrameChg chg="add del">
          <ac:chgData name="Guest User" userId="S::urn:spo:anon#7919e29526cd3b06b0b15a6875ecee3d747a6fe3464579211c595da60e24dcbe::" providerId="AD" clId="Web-{6583554F-8C86-BFA4-1C8B-02E4A7DCA0CB}" dt="2024-12-03T07:26:12.574" v="61"/>
          <ac:graphicFrameMkLst>
            <pc:docMk/>
            <pc:sldMk cId="4273506971" sldId="266"/>
            <ac:graphicFrameMk id="8" creationId="{AB6C0761-5288-D9A5-B605-2BC703AB4938}"/>
          </ac:graphicFrameMkLst>
        </pc:graphicFrameChg>
      </pc:sldChg>
      <pc:sldChg chg="modSp">
        <pc:chgData name="Guest User" userId="S::urn:spo:anon#7919e29526cd3b06b0b15a6875ecee3d747a6fe3464579211c595da60e24dcbe::" providerId="AD" clId="Web-{6583554F-8C86-BFA4-1C8B-02E4A7DCA0CB}" dt="2024-12-03T07:26:01.464" v="59" actId="14100"/>
        <pc:sldMkLst>
          <pc:docMk/>
          <pc:sldMk cId="414165672" sldId="267"/>
        </pc:sldMkLst>
        <pc:spChg chg="mod">
          <ac:chgData name="Guest User" userId="S::urn:spo:anon#7919e29526cd3b06b0b15a6875ecee3d747a6fe3464579211c595da60e24dcbe::" providerId="AD" clId="Web-{6583554F-8C86-BFA4-1C8B-02E4A7DCA0CB}" dt="2024-12-03T07:26:01.464" v="59" actId="14100"/>
          <ac:spMkLst>
            <pc:docMk/>
            <pc:sldMk cId="414165672" sldId="267"/>
            <ac:spMk id="2" creationId="{1FD7AFA0-19D3-BCBA-5168-F9BB0640898C}"/>
          </ac:spMkLst>
        </pc:spChg>
        <pc:graphicFrameChg chg="mod">
          <ac:chgData name="Guest User" userId="S::urn:spo:anon#7919e29526cd3b06b0b15a6875ecee3d747a6fe3464579211c595da60e24dcbe::" providerId="AD" clId="Web-{6583554F-8C86-BFA4-1C8B-02E4A7DCA0CB}" dt="2024-12-03T07:24:52.165" v="48" actId="1076"/>
          <ac:graphicFrameMkLst>
            <pc:docMk/>
            <pc:sldMk cId="414165672" sldId="267"/>
            <ac:graphicFrameMk id="7" creationId="{1C7BFD14-9F43-81DE-6C67-8667CA35AD24}"/>
          </ac:graphicFrameMkLst>
        </pc:graphicFrameChg>
      </pc:sldChg>
    </pc:docChg>
  </pc:docChgLst>
  <pc:docChgLst>
    <pc:chgData name="LIU, RUYI (PGT)" userId="5317efa5-02cd-43e1-8496-402d17cd4397" providerId="ADAL" clId="{C09D8D22-1CFA-9F47-B6B9-126F2DB2CB5C}"/>
    <pc:docChg chg="undo custSel addSld modSld">
      <pc:chgData name="LIU, RUYI (PGT)" userId="5317efa5-02cd-43e1-8496-402d17cd4397" providerId="ADAL" clId="{C09D8D22-1CFA-9F47-B6B9-126F2DB2CB5C}" dt="2024-12-03T09:01:41.069" v="38" actId="34135"/>
      <pc:docMkLst>
        <pc:docMk/>
      </pc:docMkLst>
      <pc:sldChg chg="addSp delSp modSp">
        <pc:chgData name="LIU, RUYI (PGT)" userId="5317efa5-02cd-43e1-8496-402d17cd4397" providerId="ADAL" clId="{C09D8D22-1CFA-9F47-B6B9-126F2DB2CB5C}" dt="2024-12-02T15:51:31.687" v="34" actId="14100"/>
        <pc:sldMkLst>
          <pc:docMk/>
          <pc:sldMk cId="4273506971" sldId="266"/>
        </pc:sldMkLst>
        <pc:spChg chg="del mod">
          <ac:chgData name="LIU, RUYI (PGT)" userId="5317efa5-02cd-43e1-8496-402d17cd4397" providerId="ADAL" clId="{C09D8D22-1CFA-9F47-B6B9-126F2DB2CB5C}" dt="2024-12-02T15:28:51.530" v="7" actId="478"/>
          <ac:spMkLst>
            <pc:docMk/>
            <pc:sldMk cId="4273506971" sldId="266"/>
            <ac:spMk id="5" creationId="{ED7C43A0-FE87-41B9-6077-A1C5BA34E8F7}"/>
          </ac:spMkLst>
        </pc:spChg>
        <pc:spChg chg="del">
          <ac:chgData name="LIU, RUYI (PGT)" userId="5317efa5-02cd-43e1-8496-402d17cd4397" providerId="ADAL" clId="{C09D8D22-1CFA-9F47-B6B9-126F2DB2CB5C}" dt="2024-12-02T15:28:55.337" v="8" actId="478"/>
          <ac:spMkLst>
            <pc:docMk/>
            <pc:sldMk cId="4273506971" sldId="266"/>
            <ac:spMk id="6" creationId="{F2CDE461-ED6A-70C5-23B4-1B415EA844B1}"/>
          </ac:spMkLst>
        </pc:spChg>
        <pc:spChg chg="del mod">
          <ac:chgData name="LIU, RUYI (PGT)" userId="5317efa5-02cd-43e1-8496-402d17cd4397" providerId="ADAL" clId="{C09D8D22-1CFA-9F47-B6B9-126F2DB2CB5C}" dt="2024-12-02T15:29:37.172" v="13" actId="21"/>
          <ac:spMkLst>
            <pc:docMk/>
            <pc:sldMk cId="4273506971" sldId="266"/>
            <ac:spMk id="8" creationId="{AD7B1E0E-F96B-58D6-FB20-A13C99DD7DD4}"/>
          </ac:spMkLst>
        </pc:spChg>
        <pc:spChg chg="add del mod">
          <ac:chgData name="LIU, RUYI (PGT)" userId="5317efa5-02cd-43e1-8496-402d17cd4397" providerId="ADAL" clId="{C09D8D22-1CFA-9F47-B6B9-126F2DB2CB5C}" dt="2024-12-02T15:29:46.681" v="14" actId="478"/>
          <ac:spMkLst>
            <pc:docMk/>
            <pc:sldMk cId="4273506971" sldId="266"/>
            <ac:spMk id="9" creationId="{8CCD33D2-BDB0-9159-5D97-BB1383F51D3A}"/>
          </ac:spMkLst>
        </pc:spChg>
        <pc:spChg chg="add del mod">
          <ac:chgData name="LIU, RUYI (PGT)" userId="5317efa5-02cd-43e1-8496-402d17cd4397" providerId="ADAL" clId="{C09D8D22-1CFA-9F47-B6B9-126F2DB2CB5C}" dt="2024-12-02T15:29:24.082" v="12" actId="22"/>
          <ac:spMkLst>
            <pc:docMk/>
            <pc:sldMk cId="4273506971" sldId="266"/>
            <ac:spMk id="11" creationId="{B69B453C-AEA2-4741-D035-D3C0492B9B49}"/>
          </ac:spMkLst>
        </pc:spChg>
        <pc:spChg chg="add mod">
          <ac:chgData name="LIU, RUYI (PGT)" userId="5317efa5-02cd-43e1-8496-402d17cd4397" providerId="ADAL" clId="{C09D8D22-1CFA-9F47-B6B9-126F2DB2CB5C}" dt="2024-12-02T15:30:01.349" v="15" actId="14100"/>
          <ac:spMkLst>
            <pc:docMk/>
            <pc:sldMk cId="4273506971" sldId="266"/>
            <ac:spMk id="13" creationId="{B5D0C0DB-1CC2-A1E2-E7B6-9C3685A94169}"/>
          </ac:spMkLst>
        </pc:spChg>
        <pc:graphicFrameChg chg="mod">
          <ac:chgData name="LIU, RUYI (PGT)" userId="5317efa5-02cd-43e1-8496-402d17cd4397" providerId="ADAL" clId="{C09D8D22-1CFA-9F47-B6B9-126F2DB2CB5C}" dt="2024-12-02T15:51:31.687" v="34" actId="14100"/>
          <ac:graphicFrameMkLst>
            <pc:docMk/>
            <pc:sldMk cId="4273506971" sldId="266"/>
            <ac:graphicFrameMk id="7" creationId="{A083533B-2461-D853-8C3A-351B68C67811}"/>
          </ac:graphicFrameMkLst>
        </pc:graphicFrameChg>
      </pc:sldChg>
      <pc:sldChg chg="addSp delSp modSp">
        <pc:chgData name="LIU, RUYI (PGT)" userId="5317efa5-02cd-43e1-8496-402d17cd4397" providerId="ADAL" clId="{C09D8D22-1CFA-9F47-B6B9-126F2DB2CB5C}" dt="2024-12-02T17:08:32.906" v="37" actId="14100"/>
        <pc:sldMkLst>
          <pc:docMk/>
          <pc:sldMk cId="414165672" sldId="267"/>
        </pc:sldMkLst>
        <pc:spChg chg="del">
          <ac:chgData name="LIU, RUYI (PGT)" userId="5317efa5-02cd-43e1-8496-402d17cd4397" providerId="ADAL" clId="{C09D8D22-1CFA-9F47-B6B9-126F2DB2CB5C}" dt="2024-12-02T15:32:18.242" v="21" actId="478"/>
          <ac:spMkLst>
            <pc:docMk/>
            <pc:sldMk cId="414165672" sldId="267"/>
            <ac:spMk id="5" creationId="{5FB9A94F-27E1-4972-3034-AB2AA46495D6}"/>
          </ac:spMkLst>
        </pc:spChg>
        <pc:spChg chg="del">
          <ac:chgData name="LIU, RUYI (PGT)" userId="5317efa5-02cd-43e1-8496-402d17cd4397" providerId="ADAL" clId="{C09D8D22-1CFA-9F47-B6B9-126F2DB2CB5C}" dt="2024-12-02T15:32:20.772" v="24" actId="478"/>
          <ac:spMkLst>
            <pc:docMk/>
            <pc:sldMk cId="414165672" sldId="267"/>
            <ac:spMk id="6" creationId="{31609558-EEA0-CF04-876B-A9DE48DD5180}"/>
          </ac:spMkLst>
        </pc:spChg>
        <pc:spChg chg="add del mod">
          <ac:chgData name="LIU, RUYI (PGT)" userId="5317efa5-02cd-43e1-8496-402d17cd4397" providerId="ADAL" clId="{C09D8D22-1CFA-9F47-B6B9-126F2DB2CB5C}" dt="2024-12-02T15:32:25.264" v="25" actId="478"/>
          <ac:spMkLst>
            <pc:docMk/>
            <pc:sldMk cId="414165672" sldId="267"/>
            <ac:spMk id="8" creationId="{56CA60AB-3EF8-0C29-057C-B895EA14C870}"/>
          </ac:spMkLst>
        </pc:spChg>
        <pc:spChg chg="del">
          <ac:chgData name="LIU, RUYI (PGT)" userId="5317efa5-02cd-43e1-8496-402d17cd4397" providerId="ADAL" clId="{C09D8D22-1CFA-9F47-B6B9-126F2DB2CB5C}" dt="2024-12-02T15:32:39.059" v="28" actId="21"/>
          <ac:spMkLst>
            <pc:docMk/>
            <pc:sldMk cId="414165672" sldId="267"/>
            <ac:spMk id="9" creationId="{7E9FF417-8552-1287-EAFA-56D98119B517}"/>
          </ac:spMkLst>
        </pc:spChg>
        <pc:spChg chg="add del mod">
          <ac:chgData name="LIU, RUYI (PGT)" userId="5317efa5-02cd-43e1-8496-402d17cd4397" providerId="ADAL" clId="{C09D8D22-1CFA-9F47-B6B9-126F2DB2CB5C}" dt="2024-12-02T15:32:33.965" v="27" actId="22"/>
          <ac:spMkLst>
            <pc:docMk/>
            <pc:sldMk cId="414165672" sldId="267"/>
            <ac:spMk id="11" creationId="{31D4F8BD-665B-AA5F-8F88-29650CC73A2E}"/>
          </ac:spMkLst>
        </pc:spChg>
        <pc:spChg chg="add mod">
          <ac:chgData name="LIU, RUYI (PGT)" userId="5317efa5-02cd-43e1-8496-402d17cd4397" providerId="ADAL" clId="{C09D8D22-1CFA-9F47-B6B9-126F2DB2CB5C}" dt="2024-12-02T15:32:42.398" v="29" actId="14100"/>
          <ac:spMkLst>
            <pc:docMk/>
            <pc:sldMk cId="414165672" sldId="267"/>
            <ac:spMk id="13" creationId="{1F4B0560-90ED-54CD-C32E-A140CAD3AE6B}"/>
          </ac:spMkLst>
        </pc:spChg>
        <pc:graphicFrameChg chg="mod">
          <ac:chgData name="LIU, RUYI (PGT)" userId="5317efa5-02cd-43e1-8496-402d17cd4397" providerId="ADAL" clId="{C09D8D22-1CFA-9F47-B6B9-126F2DB2CB5C}" dt="2024-12-02T17:08:32.906" v="37" actId="14100"/>
          <ac:graphicFrameMkLst>
            <pc:docMk/>
            <pc:sldMk cId="414165672" sldId="267"/>
            <ac:graphicFrameMk id="7" creationId="{1C7BFD14-9F43-81DE-6C67-8667CA35AD24}"/>
          </ac:graphicFrameMkLst>
        </pc:graphicFrameChg>
      </pc:sldChg>
      <pc:sldChg chg="addSp delSp modSp new">
        <pc:chgData name="LIU, RUYI (PGT)" userId="5317efa5-02cd-43e1-8496-402d17cd4397" providerId="ADAL" clId="{C09D8D22-1CFA-9F47-B6B9-126F2DB2CB5C}" dt="2024-12-03T09:01:41.069" v="38" actId="34135"/>
        <pc:sldMkLst>
          <pc:docMk/>
          <pc:sldMk cId="2202361837" sldId="277"/>
        </pc:sldMkLst>
        <pc:spChg chg="del">
          <ac:chgData name="LIU, RUYI (PGT)" userId="5317efa5-02cd-43e1-8496-402d17cd4397" providerId="ADAL" clId="{C09D8D22-1CFA-9F47-B6B9-126F2DB2CB5C}" dt="2024-12-02T15:28:07.205" v="2" actId="22"/>
          <ac:spMkLst>
            <pc:docMk/>
            <pc:sldMk cId="2202361837" sldId="277"/>
            <ac:spMk id="2" creationId="{212CE869-5871-D46E-0169-CBFA3AA9FC0B}"/>
          </ac:spMkLst>
        </pc:spChg>
        <pc:spChg chg="mod">
          <ac:chgData name="LIU, RUYI (PGT)" userId="5317efa5-02cd-43e1-8496-402d17cd4397" providerId="ADAL" clId="{C09D8D22-1CFA-9F47-B6B9-126F2DB2CB5C}" dt="2024-12-03T09:01:41.069" v="38" actId="34135"/>
          <ac:spMkLst>
            <pc:docMk/>
            <pc:sldMk cId="2202361837" sldId="277"/>
            <ac:spMk id="2" creationId="{2977A153-5959-1508-EE20-23CEA8458D7F}"/>
          </ac:spMkLst>
        </pc:spChg>
        <pc:spChg chg="del">
          <ac:chgData name="LIU, RUYI (PGT)" userId="5317efa5-02cd-43e1-8496-402d17cd4397" providerId="ADAL" clId="{C09D8D22-1CFA-9F47-B6B9-126F2DB2CB5C}" dt="2024-12-02T15:32:04.839" v="19" actId="22"/>
          <ac:spMkLst>
            <pc:docMk/>
            <pc:sldMk cId="2202361837" sldId="277"/>
            <ac:spMk id="3" creationId="{8B6B5797-D6F6-1C4C-C816-11CC4726A750}"/>
          </ac:spMkLst>
        </pc:spChg>
        <pc:spChg chg="add mod">
          <ac:chgData name="LIU, RUYI (PGT)" userId="5317efa5-02cd-43e1-8496-402d17cd4397" providerId="ADAL" clId="{C09D8D22-1CFA-9F47-B6B9-126F2DB2CB5C}" dt="2024-12-02T15:28:07.205" v="2" actId="22"/>
          <ac:spMkLst>
            <pc:docMk/>
            <pc:sldMk cId="2202361837" sldId="277"/>
            <ac:spMk id="8" creationId="{855A709A-02B1-7C3A-1DC1-AFE0DD16557F}"/>
          </ac:spMkLst>
        </pc:spChg>
        <pc:spChg chg="add mod">
          <ac:chgData name="LIU, RUYI (PGT)" userId="5317efa5-02cd-43e1-8496-402d17cd4397" providerId="ADAL" clId="{C09D8D22-1CFA-9F47-B6B9-126F2DB2CB5C}" dt="2024-12-02T15:33:15.881" v="31" actId="1076"/>
          <ac:spMkLst>
            <pc:docMk/>
            <pc:sldMk cId="2202361837" sldId="277"/>
            <ac:spMk id="10" creationId="{EABF18DA-CBE2-295C-BD39-80A96B912746}"/>
          </ac:spMkLst>
        </pc:spChg>
      </pc:sldChg>
      <pc:sldChg chg="addSp delSp modSp new">
        <pc:chgData name="LIU, RUYI (PGT)" userId="5317efa5-02cd-43e1-8496-402d17cd4397" providerId="ADAL" clId="{C09D8D22-1CFA-9F47-B6B9-126F2DB2CB5C}" dt="2024-12-02T15:33:20.408" v="32" actId="1076"/>
        <pc:sldMkLst>
          <pc:docMk/>
          <pc:sldMk cId="2813421494" sldId="278"/>
        </pc:sldMkLst>
        <pc:spChg chg="del">
          <ac:chgData name="LIU, RUYI (PGT)" userId="5317efa5-02cd-43e1-8496-402d17cd4397" providerId="ADAL" clId="{C09D8D22-1CFA-9F47-B6B9-126F2DB2CB5C}" dt="2024-12-02T15:28:15.953" v="3" actId="22"/>
          <ac:spMkLst>
            <pc:docMk/>
            <pc:sldMk cId="2813421494" sldId="278"/>
            <ac:spMk id="2" creationId="{E4F26C03-8F6D-9664-705B-ED39D3AA13F3}"/>
          </ac:spMkLst>
        </pc:spChg>
        <pc:spChg chg="del">
          <ac:chgData name="LIU, RUYI (PGT)" userId="5317efa5-02cd-43e1-8496-402d17cd4397" providerId="ADAL" clId="{C09D8D22-1CFA-9F47-B6B9-126F2DB2CB5C}" dt="2024-12-02T15:32:10.870" v="20" actId="22"/>
          <ac:spMkLst>
            <pc:docMk/>
            <pc:sldMk cId="2813421494" sldId="278"/>
            <ac:spMk id="3" creationId="{63517062-6B5F-1D30-29BE-C0CC3FACA716}"/>
          </ac:spMkLst>
        </pc:spChg>
        <pc:spChg chg="add mod">
          <ac:chgData name="LIU, RUYI (PGT)" userId="5317efa5-02cd-43e1-8496-402d17cd4397" providerId="ADAL" clId="{C09D8D22-1CFA-9F47-B6B9-126F2DB2CB5C}" dt="2024-12-02T15:28:20.981" v="5" actId="20577"/>
          <ac:spMkLst>
            <pc:docMk/>
            <pc:sldMk cId="2813421494" sldId="278"/>
            <ac:spMk id="8" creationId="{BF80F2D1-C31E-4438-6996-72F1CE2146B2}"/>
          </ac:spMkLst>
        </pc:spChg>
        <pc:spChg chg="add mod">
          <ac:chgData name="LIU, RUYI (PGT)" userId="5317efa5-02cd-43e1-8496-402d17cd4397" providerId="ADAL" clId="{C09D8D22-1CFA-9F47-B6B9-126F2DB2CB5C}" dt="2024-12-02T15:33:20.408" v="32" actId="1076"/>
          <ac:spMkLst>
            <pc:docMk/>
            <pc:sldMk cId="2813421494" sldId="278"/>
            <ac:spMk id="10" creationId="{7DA3DC40-6E4D-FA70-3353-2891C348B11C}"/>
          </ac:spMkLst>
        </pc:spChg>
      </pc:sldChg>
    </pc:docChg>
  </pc:docChgLst>
  <pc:docChgLst>
    <pc:chgData name="Guest User" userId="S::urn:spo:anon#7919e29526cd3b06b0b15a6875ecee3d747a6fe3464579211c595da60e24dcbe::" providerId="AD" clId="Web-{7BE333D5-92B1-698F-413E-D1910B8BDA4B}"/>
    <pc:docChg chg="modSld">
      <pc:chgData name="Guest User" userId="S::urn:spo:anon#7919e29526cd3b06b0b15a6875ecee3d747a6fe3464579211c595da60e24dcbe::" providerId="AD" clId="Web-{7BE333D5-92B1-698F-413E-D1910B8BDA4B}" dt="2024-12-03T08:58:53.274" v="2" actId="1076"/>
      <pc:docMkLst>
        <pc:docMk/>
      </pc:docMkLst>
      <pc:sldChg chg="modSp">
        <pc:chgData name="Guest User" userId="S::urn:spo:anon#7919e29526cd3b06b0b15a6875ecee3d747a6fe3464579211c595da60e24dcbe::" providerId="AD" clId="Web-{7BE333D5-92B1-698F-413E-D1910B8BDA4B}" dt="2024-12-03T08:58:53.274" v="2" actId="1076"/>
        <pc:sldMkLst>
          <pc:docMk/>
          <pc:sldMk cId="815654673" sldId="280"/>
        </pc:sldMkLst>
        <pc:graphicFrameChg chg="mod modGraphic">
          <ac:chgData name="Guest User" userId="S::urn:spo:anon#7919e29526cd3b06b0b15a6875ecee3d747a6fe3464579211c595da60e24dcbe::" providerId="AD" clId="Web-{7BE333D5-92B1-698F-413E-D1910B8BDA4B}" dt="2024-12-03T08:58:53.274" v="2" actId="1076"/>
          <ac:graphicFrameMkLst>
            <pc:docMk/>
            <pc:sldMk cId="815654673" sldId="280"/>
            <ac:graphicFrameMk id="7" creationId="{C3119D4A-97DB-8214-05C0-E9F402B45430}"/>
          </ac:graphicFrameMkLst>
        </pc:graphicFrameChg>
        <pc:graphicFrameChg chg="modGraphic">
          <ac:chgData name="Guest User" userId="S::urn:spo:anon#7919e29526cd3b06b0b15a6875ecee3d747a6fe3464579211c595da60e24dcbe::" providerId="AD" clId="Web-{7BE333D5-92B1-698F-413E-D1910B8BDA4B}" dt="2024-12-03T08:58:29.070" v="0"/>
          <ac:graphicFrameMkLst>
            <pc:docMk/>
            <pc:sldMk cId="815654673" sldId="280"/>
            <ac:graphicFrameMk id="8" creationId="{E3382B23-7E96-829E-5355-10FE68CC2287}"/>
          </ac:graphicFrameMkLst>
        </pc:graphicFrameChg>
      </pc:sldChg>
    </pc:docChg>
  </pc:docChgLst>
  <pc:docChgLst>
    <pc:chgData name="Guest User" userId="S::urn:spo:anon#7919e29526cd3b06b0b15a6875ecee3d747a6fe3464579211c595da60e24dcbe::" providerId="AD" clId="Web-{32793E38-93C9-F09B-D9B8-1ADFB871C146}"/>
    <pc:docChg chg="modSld">
      <pc:chgData name="Guest User" userId="S::urn:spo:anon#7919e29526cd3b06b0b15a6875ecee3d747a6fe3464579211c595da60e24dcbe::" providerId="AD" clId="Web-{32793E38-93C9-F09B-D9B8-1ADFB871C146}" dt="2024-12-03T01:40:27.117" v="97" actId="20577"/>
      <pc:docMkLst>
        <pc:docMk/>
      </pc:docMkLst>
      <pc:sldChg chg="modSp">
        <pc:chgData name="Guest User" userId="S::urn:spo:anon#7919e29526cd3b06b0b15a6875ecee3d747a6fe3464579211c595da60e24dcbe::" providerId="AD" clId="Web-{32793E38-93C9-F09B-D9B8-1ADFB871C146}" dt="2024-12-03T01:40:27.117" v="97" actId="20577"/>
        <pc:sldMkLst>
          <pc:docMk/>
          <pc:sldMk cId="4273506971" sldId="266"/>
        </pc:sldMkLst>
        <pc:spChg chg="mod">
          <ac:chgData name="Guest User" userId="S::urn:spo:anon#7919e29526cd3b06b0b15a6875ecee3d747a6fe3464579211c595da60e24dcbe::" providerId="AD" clId="Web-{32793E38-93C9-F09B-D9B8-1ADFB871C146}" dt="2024-12-03T01:40:27.117" v="97" actId="20577"/>
          <ac:spMkLst>
            <pc:docMk/>
            <pc:sldMk cId="4273506971" sldId="266"/>
            <ac:spMk id="13" creationId="{B5D0C0DB-1CC2-A1E2-E7B6-9C3685A94169}"/>
          </ac:spMkLst>
        </pc:spChg>
      </pc:sldChg>
      <pc:sldChg chg="modSp">
        <pc:chgData name="Guest User" userId="S::urn:spo:anon#7919e29526cd3b06b0b15a6875ecee3d747a6fe3464579211c595da60e24dcbe::" providerId="AD" clId="Web-{32793E38-93C9-F09B-D9B8-1ADFB871C146}" dt="2024-12-03T01:33:39.684" v="13"/>
        <pc:sldMkLst>
          <pc:docMk/>
          <pc:sldMk cId="1292576282" sldId="279"/>
        </pc:sldMkLst>
        <pc:graphicFrameChg chg="mod modGraphic">
          <ac:chgData name="Guest User" userId="S::urn:spo:anon#7919e29526cd3b06b0b15a6875ecee3d747a6fe3464579211c595da60e24dcbe::" providerId="AD" clId="Web-{32793E38-93C9-F09B-D9B8-1ADFB871C146}" dt="2024-12-03T01:33:33.075" v="11"/>
          <ac:graphicFrameMkLst>
            <pc:docMk/>
            <pc:sldMk cId="1292576282" sldId="279"/>
            <ac:graphicFrameMk id="7" creationId="{A918302E-EB1E-E78C-DED6-9057F3383617}"/>
          </ac:graphicFrameMkLst>
        </pc:graphicFrameChg>
        <pc:graphicFrameChg chg="mod modGraphic">
          <ac:chgData name="Guest User" userId="S::urn:spo:anon#7919e29526cd3b06b0b15a6875ecee3d747a6fe3464579211c595da60e24dcbe::" providerId="AD" clId="Web-{32793E38-93C9-F09B-D9B8-1ADFB871C146}" dt="2024-12-03T01:33:39.684" v="13"/>
          <ac:graphicFrameMkLst>
            <pc:docMk/>
            <pc:sldMk cId="1292576282" sldId="279"/>
            <ac:graphicFrameMk id="8" creationId="{48B02063-0219-8453-3CAC-C1EA65E3EBDD}"/>
          </ac:graphicFrameMkLst>
        </pc:graphicFrameChg>
        <pc:graphicFrameChg chg="mod modGraphic">
          <ac:chgData name="Guest User" userId="S::urn:spo:anon#7919e29526cd3b06b0b15a6875ecee3d747a6fe3464579211c595da60e24dcbe::" providerId="AD" clId="Web-{32793E38-93C9-F09B-D9B8-1ADFB871C146}" dt="2024-12-03T01:33:25.590" v="9"/>
          <ac:graphicFrameMkLst>
            <pc:docMk/>
            <pc:sldMk cId="1292576282" sldId="279"/>
            <ac:graphicFrameMk id="9" creationId="{30EEDE3B-4EC2-6E79-6182-F62EA81CA4B3}"/>
          </ac:graphicFrameMkLst>
        </pc:graphicFrameChg>
      </pc:sldChg>
    </pc:docChg>
  </pc:docChgLst>
  <pc:docChgLst>
    <pc:chgData name="Guest User" userId="S::urn:spo:anon#7919e29526cd3b06b0b15a6875ecee3d747a6fe3464579211c595da60e24dcbe::" providerId="AD" clId="Web-{FE890914-CE57-8A6A-A6C5-95C5C398EFCD}"/>
    <pc:docChg chg="modSld">
      <pc:chgData name="Guest User" userId="S::urn:spo:anon#7919e29526cd3b06b0b15a6875ecee3d747a6fe3464579211c595da60e24dcbe::" providerId="AD" clId="Web-{FE890914-CE57-8A6A-A6C5-95C5C398EFCD}" dt="2024-12-02T01:26:29.904" v="5" actId="20577"/>
      <pc:docMkLst>
        <pc:docMk/>
      </pc:docMkLst>
      <pc:sldChg chg="modSp">
        <pc:chgData name="Guest User" userId="S::urn:spo:anon#7919e29526cd3b06b0b15a6875ecee3d747a6fe3464579211c595da60e24dcbe::" providerId="AD" clId="Web-{FE890914-CE57-8A6A-A6C5-95C5C398EFCD}" dt="2024-12-02T01:24:47.212" v="1" actId="20577"/>
        <pc:sldMkLst>
          <pc:docMk/>
          <pc:sldMk cId="4273506971" sldId="266"/>
        </pc:sldMkLst>
        <pc:spChg chg="mod">
          <ac:chgData name="Guest User" userId="S::urn:spo:anon#7919e29526cd3b06b0b15a6875ecee3d747a6fe3464579211c595da60e24dcbe::" providerId="AD" clId="Web-{FE890914-CE57-8A6A-A6C5-95C5C398EFCD}" dt="2024-12-02T01:24:47.212" v="1" actId="20577"/>
          <ac:spMkLst>
            <pc:docMk/>
            <pc:sldMk cId="4273506971" sldId="266"/>
            <ac:spMk id="8" creationId="{AD7B1E0E-F96B-58D6-FB20-A13C99DD7DD4}"/>
          </ac:spMkLst>
        </pc:spChg>
      </pc:sldChg>
      <pc:sldChg chg="modSp">
        <pc:chgData name="Guest User" userId="S::urn:spo:anon#7919e29526cd3b06b0b15a6875ecee3d747a6fe3464579211c595da60e24dcbe::" providerId="AD" clId="Web-{FE890914-CE57-8A6A-A6C5-95C5C398EFCD}" dt="2024-12-02T01:26:29.904" v="5" actId="20577"/>
        <pc:sldMkLst>
          <pc:docMk/>
          <pc:sldMk cId="414165672" sldId="267"/>
        </pc:sldMkLst>
        <pc:spChg chg="mod">
          <ac:chgData name="Guest User" userId="S::urn:spo:anon#7919e29526cd3b06b0b15a6875ecee3d747a6fe3464579211c595da60e24dcbe::" providerId="AD" clId="Web-{FE890914-CE57-8A6A-A6C5-95C5C398EFCD}" dt="2024-12-02T01:26:29.904" v="5" actId="20577"/>
          <ac:spMkLst>
            <pc:docMk/>
            <pc:sldMk cId="414165672" sldId="267"/>
            <ac:spMk id="9" creationId="{7E9FF417-8552-1287-EAFA-56D98119B517}"/>
          </ac:spMkLst>
        </pc:spChg>
      </pc:sldChg>
    </pc:docChg>
  </pc:docChgLst>
  <pc:docChgLst>
    <pc:chgData name="AJONI, OLUWASEYI (PGT)" userId="S::u5672651@live.warwick.ac.uk::d9ecee8d-4111-4037-b416-c4b5af2b644f" providerId="AD" clId="Web-{B2416A18-E735-8138-9D76-368145EB5529}"/>
    <pc:docChg chg="addSld delSld modSld">
      <pc:chgData name="AJONI, OLUWASEYI (PGT)" userId="S::u5672651@live.warwick.ac.uk::d9ecee8d-4111-4037-b416-c4b5af2b644f" providerId="AD" clId="Web-{B2416A18-E735-8138-9D76-368145EB5529}" dt="2024-12-03T09:04:16.626" v="37" actId="20577"/>
      <pc:docMkLst>
        <pc:docMk/>
      </pc:docMkLst>
      <pc:sldChg chg="modSp">
        <pc:chgData name="AJONI, OLUWASEYI (PGT)" userId="S::u5672651@live.warwick.ac.uk::d9ecee8d-4111-4037-b416-c4b5af2b644f" providerId="AD" clId="Web-{B2416A18-E735-8138-9D76-368145EB5529}" dt="2024-12-03T09:04:16.626" v="37" actId="20577"/>
        <pc:sldMkLst>
          <pc:docMk/>
          <pc:sldMk cId="1873683678" sldId="262"/>
        </pc:sldMkLst>
        <pc:spChg chg="mod">
          <ac:chgData name="AJONI, OLUWASEYI (PGT)" userId="S::u5672651@live.warwick.ac.uk::d9ecee8d-4111-4037-b416-c4b5af2b644f" providerId="AD" clId="Web-{B2416A18-E735-8138-9D76-368145EB5529}" dt="2024-12-03T09:04:16.626" v="37" actId="20577"/>
          <ac:spMkLst>
            <pc:docMk/>
            <pc:sldMk cId="1873683678" sldId="262"/>
            <ac:spMk id="2" creationId="{73918970-EBA8-470E-576F-6CB588DCEE82}"/>
          </ac:spMkLst>
        </pc:spChg>
      </pc:sldChg>
      <pc:sldChg chg="new del">
        <pc:chgData name="AJONI, OLUWASEYI (PGT)" userId="S::u5672651@live.warwick.ac.uk::d9ecee8d-4111-4037-b416-c4b5af2b644f" providerId="AD" clId="Web-{B2416A18-E735-8138-9D76-368145EB5529}" dt="2024-12-03T09:02:04.497" v="12"/>
        <pc:sldMkLst>
          <pc:docMk/>
          <pc:sldMk cId="1860929537" sldId="281"/>
        </pc:sldMkLst>
      </pc:sldChg>
    </pc:docChg>
  </pc:docChgLst>
  <pc:docChgLst>
    <pc:chgData name="WU, HONGYUE (PGT)" userId="8d35db2a-8555-497e-9677-73ef4feadb86" providerId="ADAL" clId="{1908E87B-EB2D-9347-99E6-F96A8093FE55}"/>
    <pc:docChg chg="undo custSel addSld delSld modSld">
      <pc:chgData name="WU, HONGYUE (PGT)" userId="8d35db2a-8555-497e-9677-73ef4feadb86" providerId="ADAL" clId="{1908E87B-EB2D-9347-99E6-F96A8093FE55}" dt="2024-12-03T09:05:08.923" v="926" actId="478"/>
      <pc:docMkLst>
        <pc:docMk/>
      </pc:docMkLst>
      <pc:sldChg chg="modSp mod">
        <pc:chgData name="WU, HONGYUE (PGT)" userId="8d35db2a-8555-497e-9677-73ef4feadb86" providerId="ADAL" clId="{1908E87B-EB2D-9347-99E6-F96A8093FE55}" dt="2024-12-03T08:38:31.496" v="548" actId="20577"/>
        <pc:sldMkLst>
          <pc:docMk/>
          <pc:sldMk cId="3491654589" sldId="256"/>
        </pc:sldMkLst>
        <pc:spChg chg="mod">
          <ac:chgData name="WU, HONGYUE (PGT)" userId="8d35db2a-8555-497e-9677-73ef4feadb86" providerId="ADAL" clId="{1908E87B-EB2D-9347-99E6-F96A8093FE55}" dt="2024-12-03T08:38:31.496" v="548" actId="20577"/>
          <ac:spMkLst>
            <pc:docMk/>
            <pc:sldMk cId="3491654589" sldId="256"/>
            <ac:spMk id="3" creationId="{93F44FC4-CF69-1462-4C27-D8B528C94908}"/>
          </ac:spMkLst>
        </pc:spChg>
      </pc:sldChg>
      <pc:sldChg chg="del">
        <pc:chgData name="WU, HONGYUE (PGT)" userId="8d35db2a-8555-497e-9677-73ef4feadb86" providerId="ADAL" clId="{1908E87B-EB2D-9347-99E6-F96A8093FE55}" dt="2024-12-02T12:43:50.012" v="276" actId="2696"/>
        <pc:sldMkLst>
          <pc:docMk/>
          <pc:sldMk cId="4037780521" sldId="257"/>
        </pc:sldMkLst>
      </pc:sldChg>
      <pc:sldChg chg="addSp delSp modSp mod setBg">
        <pc:chgData name="WU, HONGYUE (PGT)" userId="8d35db2a-8555-497e-9677-73ef4feadb86" providerId="ADAL" clId="{1908E87B-EB2D-9347-99E6-F96A8093FE55}" dt="2024-12-03T09:00:14.662" v="772" actId="20577"/>
        <pc:sldMkLst>
          <pc:docMk/>
          <pc:sldMk cId="3254555083" sldId="258"/>
        </pc:sldMkLst>
        <pc:spChg chg="mod">
          <ac:chgData name="WU, HONGYUE (PGT)" userId="8d35db2a-8555-497e-9677-73ef4feadb86" providerId="ADAL" clId="{1908E87B-EB2D-9347-99E6-F96A8093FE55}" dt="2024-12-02T10:03:36.415" v="139" actId="26606"/>
          <ac:spMkLst>
            <pc:docMk/>
            <pc:sldMk cId="3254555083" sldId="258"/>
            <ac:spMk id="2" creationId="{4192CD84-8E5C-BFA1-8A1F-8CA9B5F52919}"/>
          </ac:spMkLst>
        </pc:spChg>
        <pc:spChg chg="add mod">
          <ac:chgData name="WU, HONGYUE (PGT)" userId="8d35db2a-8555-497e-9677-73ef4feadb86" providerId="ADAL" clId="{1908E87B-EB2D-9347-99E6-F96A8093FE55}" dt="2024-12-03T09:00:14.662" v="772" actId="20577"/>
          <ac:spMkLst>
            <pc:docMk/>
            <pc:sldMk cId="3254555083" sldId="258"/>
            <ac:spMk id="4" creationId="{B7787CCD-5EBA-1103-0D1B-4E4D230EEABA}"/>
          </ac:spMkLst>
        </pc:spChg>
        <pc:spChg chg="del">
          <ac:chgData name="WU, HONGYUE (PGT)" userId="8d35db2a-8555-497e-9677-73ef4feadb86" providerId="ADAL" clId="{1908E87B-EB2D-9347-99E6-F96A8093FE55}" dt="2024-12-02T09:51:42.827" v="118"/>
          <ac:spMkLst>
            <pc:docMk/>
            <pc:sldMk cId="3254555083" sldId="258"/>
            <ac:spMk id="6" creationId="{45F2ABB9-1137-8364-2892-17F633F7442F}"/>
          </ac:spMkLst>
        </pc:spChg>
        <pc:spChg chg="add del">
          <ac:chgData name="WU, HONGYUE (PGT)" userId="8d35db2a-8555-497e-9677-73ef4feadb86" providerId="ADAL" clId="{1908E87B-EB2D-9347-99E6-F96A8093FE55}" dt="2024-12-02T10:03:36.415" v="139" actId="26606"/>
          <ac:spMkLst>
            <pc:docMk/>
            <pc:sldMk cId="3254555083" sldId="258"/>
            <ac:spMk id="8" creationId="{92070828-E616-4355-9C8A-A1065032B27D}"/>
          </ac:spMkLst>
        </pc:spChg>
        <pc:spChg chg="add del">
          <ac:chgData name="WU, HONGYUE (PGT)" userId="8d35db2a-8555-497e-9677-73ef4feadb86" providerId="ADAL" clId="{1908E87B-EB2D-9347-99E6-F96A8093FE55}" dt="2024-12-02T10:03:36.415" v="139" actId="26606"/>
          <ac:spMkLst>
            <pc:docMk/>
            <pc:sldMk cId="3254555083" sldId="258"/>
            <ac:spMk id="10" creationId="{355161C6-1218-4EAF-A9E9-A319CFD760C9}"/>
          </ac:spMkLst>
        </pc:spChg>
        <pc:spChg chg="add">
          <ac:chgData name="WU, HONGYUE (PGT)" userId="8d35db2a-8555-497e-9677-73ef4feadb86" providerId="ADAL" clId="{1908E87B-EB2D-9347-99E6-F96A8093FE55}" dt="2024-12-02T10:03:36.415" v="139" actId="26606"/>
          <ac:spMkLst>
            <pc:docMk/>
            <pc:sldMk cId="3254555083" sldId="258"/>
            <ac:spMk id="15" creationId="{78FD1E94-B12F-434F-8027-5DBEAC55A132}"/>
          </ac:spMkLst>
        </pc:spChg>
        <pc:spChg chg="add">
          <ac:chgData name="WU, HONGYUE (PGT)" userId="8d35db2a-8555-497e-9677-73ef4feadb86" providerId="ADAL" clId="{1908E87B-EB2D-9347-99E6-F96A8093FE55}" dt="2024-12-02T10:03:36.415" v="139" actId="26606"/>
          <ac:spMkLst>
            <pc:docMk/>
            <pc:sldMk cId="3254555083" sldId="258"/>
            <ac:spMk id="17" creationId="{1BC8109F-B452-45EE-8BB3-65433C039601}"/>
          </ac:spMkLst>
        </pc:spChg>
        <pc:graphicFrameChg chg="add mod">
          <ac:chgData name="WU, HONGYUE (PGT)" userId="8d35db2a-8555-497e-9677-73ef4feadb86" providerId="ADAL" clId="{1908E87B-EB2D-9347-99E6-F96A8093FE55}" dt="2024-12-02T10:03:36.415" v="139" actId="26606"/>
          <ac:graphicFrameMkLst>
            <pc:docMk/>
            <pc:sldMk cId="3254555083" sldId="258"/>
            <ac:graphicFrameMk id="3" creationId="{6F08BAED-32F7-4360-88C9-E5A1FDE7E6E8}"/>
          </ac:graphicFrameMkLst>
        </pc:graphicFrameChg>
      </pc:sldChg>
      <pc:sldChg chg="addSp modSp">
        <pc:chgData name="WU, HONGYUE (PGT)" userId="8d35db2a-8555-497e-9677-73ef4feadb86" providerId="ADAL" clId="{1908E87B-EB2D-9347-99E6-F96A8093FE55}" dt="2024-12-03T08:40:07.053" v="586"/>
        <pc:sldMkLst>
          <pc:docMk/>
          <pc:sldMk cId="3475122804" sldId="259"/>
        </pc:sldMkLst>
        <pc:spChg chg="add mod">
          <ac:chgData name="WU, HONGYUE (PGT)" userId="8d35db2a-8555-497e-9677-73ef4feadb86" providerId="ADAL" clId="{1908E87B-EB2D-9347-99E6-F96A8093FE55}" dt="2024-12-03T08:40:07.053" v="586"/>
          <ac:spMkLst>
            <pc:docMk/>
            <pc:sldMk cId="3475122804" sldId="259"/>
            <ac:spMk id="3" creationId="{E4204780-1336-4C35-0B5F-A3457101D7B0}"/>
          </ac:spMkLst>
        </pc:spChg>
      </pc:sldChg>
      <pc:sldChg chg="addSp delSp modSp mod setBg">
        <pc:chgData name="WU, HONGYUE (PGT)" userId="8d35db2a-8555-497e-9677-73ef4feadb86" providerId="ADAL" clId="{1908E87B-EB2D-9347-99E6-F96A8093FE55}" dt="2024-12-03T08:40:38.063" v="606" actId="20577"/>
        <pc:sldMkLst>
          <pc:docMk/>
          <pc:sldMk cId="1873683678" sldId="262"/>
        </pc:sldMkLst>
        <pc:spChg chg="del mod">
          <ac:chgData name="WU, HONGYUE (PGT)" userId="8d35db2a-8555-497e-9677-73ef4feadb86" providerId="ADAL" clId="{1908E87B-EB2D-9347-99E6-F96A8093FE55}" dt="2024-12-02T11:11:07.998" v="156" actId="478"/>
          <ac:spMkLst>
            <pc:docMk/>
            <pc:sldMk cId="1873683678" sldId="262"/>
            <ac:spMk id="2" creationId="{48A6F456-7449-1B0C-97EB-032518CD37B1}"/>
          </ac:spMkLst>
        </pc:spChg>
        <pc:spChg chg="add mod">
          <ac:chgData name="WU, HONGYUE (PGT)" userId="8d35db2a-8555-497e-9677-73ef4feadb86" providerId="ADAL" clId="{1908E87B-EB2D-9347-99E6-F96A8093FE55}" dt="2024-12-03T08:40:38.063" v="606" actId="20577"/>
          <ac:spMkLst>
            <pc:docMk/>
            <pc:sldMk cId="1873683678" sldId="262"/>
            <ac:spMk id="2" creationId="{73918970-EBA8-470E-576F-6CB588DCEE82}"/>
          </ac:spMkLst>
        </pc:spChg>
        <pc:spChg chg="del">
          <ac:chgData name="WU, HONGYUE (PGT)" userId="8d35db2a-8555-497e-9677-73ef4feadb86" providerId="ADAL" clId="{1908E87B-EB2D-9347-99E6-F96A8093FE55}" dt="2024-12-02T11:08:39.268" v="146" actId="478"/>
          <ac:spMkLst>
            <pc:docMk/>
            <pc:sldMk cId="1873683678" sldId="262"/>
            <ac:spMk id="3" creationId="{7658BF71-C403-8B09-94E0-FEF7A6787F50}"/>
          </ac:spMkLst>
        </pc:spChg>
        <pc:spChg chg="del mod">
          <ac:chgData name="WU, HONGYUE (PGT)" userId="8d35db2a-8555-497e-9677-73ef4feadb86" providerId="ADAL" clId="{1908E87B-EB2D-9347-99E6-F96A8093FE55}" dt="2024-12-02T11:11:11.672" v="157" actId="478"/>
          <ac:spMkLst>
            <pc:docMk/>
            <pc:sldMk cId="1873683678" sldId="262"/>
            <ac:spMk id="4" creationId="{8ECFE18F-DE70-9580-B047-090FF1FCABA6}"/>
          </ac:spMkLst>
        </pc:spChg>
        <pc:spChg chg="add del mod">
          <ac:chgData name="WU, HONGYUE (PGT)" userId="8d35db2a-8555-497e-9677-73ef4feadb86" providerId="ADAL" clId="{1908E87B-EB2D-9347-99E6-F96A8093FE55}" dt="2024-12-02T11:10:35.669" v="150" actId="26606"/>
          <ac:spMkLst>
            <pc:docMk/>
            <pc:sldMk cId="1873683678" sldId="262"/>
            <ac:spMk id="7" creationId="{A9BE26D2-62DD-A3B4-FA74-DC639570C692}"/>
          </ac:spMkLst>
        </pc:spChg>
        <pc:spChg chg="add del mod">
          <ac:chgData name="WU, HONGYUE (PGT)" userId="8d35db2a-8555-497e-9677-73ef4feadb86" providerId="ADAL" clId="{1908E87B-EB2D-9347-99E6-F96A8093FE55}" dt="2024-12-02T11:11:33.589" v="164" actId="478"/>
          <ac:spMkLst>
            <pc:docMk/>
            <pc:sldMk cId="1873683678" sldId="262"/>
            <ac:spMk id="10" creationId="{FA37FE3B-C524-0EB6-ACDE-6BA5F4BFD1A3}"/>
          </ac:spMkLst>
        </pc:spChg>
        <pc:spChg chg="add del">
          <ac:chgData name="WU, HONGYUE (PGT)" userId="8d35db2a-8555-497e-9677-73ef4feadb86" providerId="ADAL" clId="{1908E87B-EB2D-9347-99E6-F96A8093FE55}" dt="2024-12-02T11:11:53.394" v="166" actId="26606"/>
          <ac:spMkLst>
            <pc:docMk/>
            <pc:sldMk cId="1873683678" sldId="262"/>
            <ac:spMk id="13" creationId="{13B7BB51-92B8-4089-8DAB-1202A4D1C6A3}"/>
          </ac:spMkLst>
        </pc:spChg>
        <pc:spChg chg="add del">
          <ac:chgData name="WU, HONGYUE (PGT)" userId="8d35db2a-8555-497e-9677-73ef4feadb86" providerId="ADAL" clId="{1908E87B-EB2D-9347-99E6-F96A8093FE55}" dt="2024-12-02T11:11:53.394" v="166" actId="26606"/>
          <ac:spMkLst>
            <pc:docMk/>
            <pc:sldMk cId="1873683678" sldId="262"/>
            <ac:spMk id="15" creationId="{24B04273-AE2A-4676-98D5-85D0D238C9E3}"/>
          </ac:spMkLst>
        </pc:spChg>
        <pc:spChg chg="add del">
          <ac:chgData name="WU, HONGYUE (PGT)" userId="8d35db2a-8555-497e-9677-73ef4feadb86" providerId="ADAL" clId="{1908E87B-EB2D-9347-99E6-F96A8093FE55}" dt="2024-12-02T11:11:53.394" v="166" actId="26606"/>
          <ac:spMkLst>
            <pc:docMk/>
            <pc:sldMk cId="1873683678" sldId="262"/>
            <ac:spMk id="17" creationId="{98A68847-134F-4AF1-B1C6-332344C9C90D}"/>
          </ac:spMkLst>
        </pc:spChg>
        <pc:graphicFrameChg chg="add del mod modGraphic">
          <ac:chgData name="WU, HONGYUE (PGT)" userId="8d35db2a-8555-497e-9677-73ef4feadb86" providerId="ADAL" clId="{1908E87B-EB2D-9347-99E6-F96A8093FE55}" dt="2024-12-02T11:11:31.528" v="163" actId="478"/>
          <ac:graphicFrameMkLst>
            <pc:docMk/>
            <pc:sldMk cId="1873683678" sldId="262"/>
            <ac:graphicFrameMk id="8" creationId="{DD56E835-10BA-3DA0-3784-53F499AC79FA}"/>
          </ac:graphicFrameMkLst>
        </pc:graphicFrameChg>
        <pc:graphicFrameChg chg="add del mod modGraphic">
          <ac:chgData name="WU, HONGYUE (PGT)" userId="8d35db2a-8555-497e-9677-73ef4feadb86" providerId="ADAL" clId="{1908E87B-EB2D-9347-99E6-F96A8093FE55}" dt="2024-12-02T18:27:56.764" v="398" actId="478"/>
          <ac:graphicFrameMkLst>
            <pc:docMk/>
            <pc:sldMk cId="1873683678" sldId="262"/>
            <ac:graphicFrameMk id="11" creationId="{84933A4A-4BDC-57E9-49AB-2FF85FC7C032}"/>
          </ac:graphicFrameMkLst>
        </pc:graphicFrameChg>
        <pc:graphicFrameChg chg="add mod modGraphic">
          <ac:chgData name="WU, HONGYUE (PGT)" userId="8d35db2a-8555-497e-9677-73ef4feadb86" providerId="ADAL" clId="{1908E87B-EB2D-9347-99E6-F96A8093FE55}" dt="2024-12-03T08:40:22.167" v="588" actId="14100"/>
          <ac:graphicFrameMkLst>
            <pc:docMk/>
            <pc:sldMk cId="1873683678" sldId="262"/>
            <ac:graphicFrameMk id="12" creationId="{2DF8FA02-9647-1AC8-1B2A-8F663D57FACF}"/>
          </ac:graphicFrameMkLst>
        </pc:graphicFrameChg>
      </pc:sldChg>
      <pc:sldChg chg="addSp delSp modSp mod setBg">
        <pc:chgData name="WU, HONGYUE (PGT)" userId="8d35db2a-8555-497e-9677-73ef4feadb86" providerId="ADAL" clId="{1908E87B-EB2D-9347-99E6-F96A8093FE55}" dt="2024-12-03T09:05:08.923" v="926" actId="478"/>
        <pc:sldMkLst>
          <pc:docMk/>
          <pc:sldMk cId="1108154997" sldId="263"/>
        </pc:sldMkLst>
        <pc:spChg chg="del">
          <ac:chgData name="WU, HONGYUE (PGT)" userId="8d35db2a-8555-497e-9677-73ef4feadb86" providerId="ADAL" clId="{1908E87B-EB2D-9347-99E6-F96A8093FE55}" dt="2024-12-02T11:12:29.434" v="167" actId="478"/>
          <ac:spMkLst>
            <pc:docMk/>
            <pc:sldMk cId="1108154997" sldId="263"/>
            <ac:spMk id="2" creationId="{6BDF14D5-34E4-768E-B4C5-C84D10146772}"/>
          </ac:spMkLst>
        </pc:spChg>
        <pc:spChg chg="add del mod">
          <ac:chgData name="WU, HONGYUE (PGT)" userId="8d35db2a-8555-497e-9677-73ef4feadb86" providerId="ADAL" clId="{1908E87B-EB2D-9347-99E6-F96A8093FE55}" dt="2024-12-03T09:05:08.923" v="926" actId="478"/>
          <ac:spMkLst>
            <pc:docMk/>
            <pc:sldMk cId="1108154997" sldId="263"/>
            <ac:spMk id="2" creationId="{A98A2C74-08E9-7F7A-D9E0-6E939C6B4014}"/>
          </ac:spMkLst>
        </pc:spChg>
        <pc:spChg chg="add mod">
          <ac:chgData name="WU, HONGYUE (PGT)" userId="8d35db2a-8555-497e-9677-73ef4feadb86" providerId="ADAL" clId="{1908E87B-EB2D-9347-99E6-F96A8093FE55}" dt="2024-12-03T09:05:05.529" v="924" actId="14100"/>
          <ac:spMkLst>
            <pc:docMk/>
            <pc:sldMk cId="1108154997" sldId="263"/>
            <ac:spMk id="3" creationId="{5664D923-748A-DAF4-B30F-E7EABC3DF7B3}"/>
          </ac:spMkLst>
        </pc:spChg>
        <pc:spChg chg="del">
          <ac:chgData name="WU, HONGYUE (PGT)" userId="8d35db2a-8555-497e-9677-73ef4feadb86" providerId="ADAL" clId="{1908E87B-EB2D-9347-99E6-F96A8093FE55}" dt="2024-12-02T11:12:35.104" v="170" actId="478"/>
          <ac:spMkLst>
            <pc:docMk/>
            <pc:sldMk cId="1108154997" sldId="263"/>
            <ac:spMk id="3" creationId="{65F3A8BB-D42E-2D9B-3C33-4193C35DF38C}"/>
          </ac:spMkLst>
        </pc:spChg>
        <pc:spChg chg="del">
          <ac:chgData name="WU, HONGYUE (PGT)" userId="8d35db2a-8555-497e-9677-73ef4feadb86" providerId="ADAL" clId="{1908E87B-EB2D-9347-99E6-F96A8093FE55}" dt="2024-12-02T11:12:32.961" v="169" actId="478"/>
          <ac:spMkLst>
            <pc:docMk/>
            <pc:sldMk cId="1108154997" sldId="263"/>
            <ac:spMk id="4" creationId="{19F3119C-72D0-A962-7CFC-313EE93C2077}"/>
          </ac:spMkLst>
        </pc:spChg>
        <pc:spChg chg="add del mod">
          <ac:chgData name="WU, HONGYUE (PGT)" userId="8d35db2a-8555-497e-9677-73ef4feadb86" providerId="ADAL" clId="{1908E87B-EB2D-9347-99E6-F96A8093FE55}" dt="2024-12-02T11:12:31.246" v="168" actId="478"/>
          <ac:spMkLst>
            <pc:docMk/>
            <pc:sldMk cId="1108154997" sldId="263"/>
            <ac:spMk id="6" creationId="{F1C398F8-CC18-806E-38B9-DA2795733761}"/>
          </ac:spMkLst>
        </pc:spChg>
        <pc:spChg chg="add del mod">
          <ac:chgData name="WU, HONGYUE (PGT)" userId="8d35db2a-8555-497e-9677-73ef4feadb86" providerId="ADAL" clId="{1908E87B-EB2D-9347-99E6-F96A8093FE55}" dt="2024-12-02T11:12:55.726" v="172" actId="478"/>
          <ac:spMkLst>
            <pc:docMk/>
            <pc:sldMk cId="1108154997" sldId="263"/>
            <ac:spMk id="8" creationId="{D92A81C6-5A96-79C1-CB84-7063459D7E59}"/>
          </ac:spMkLst>
        </pc:spChg>
        <pc:spChg chg="add del">
          <ac:chgData name="WU, HONGYUE (PGT)" userId="8d35db2a-8555-497e-9677-73ef4feadb86" providerId="ADAL" clId="{1908E87B-EB2D-9347-99E6-F96A8093FE55}" dt="2024-12-02T11:13:39.878" v="175" actId="26606"/>
          <ac:spMkLst>
            <pc:docMk/>
            <pc:sldMk cId="1108154997" sldId="263"/>
            <ac:spMk id="14" creationId="{736F0DFD-0954-464F-BF12-DD2E6F6E0380}"/>
          </ac:spMkLst>
        </pc:spChg>
        <pc:graphicFrameChg chg="add del mod">
          <ac:chgData name="WU, HONGYUE (PGT)" userId="8d35db2a-8555-497e-9677-73ef4feadb86" providerId="ADAL" clId="{1908E87B-EB2D-9347-99E6-F96A8093FE55}" dt="2024-12-02T18:28:35.958" v="401" actId="478"/>
          <ac:graphicFrameMkLst>
            <pc:docMk/>
            <pc:sldMk cId="1108154997" sldId="263"/>
            <ac:graphicFrameMk id="9" creationId="{B9EA9B12-76CE-B1D6-0D41-C40A404B5DBF}"/>
          </ac:graphicFrameMkLst>
        </pc:graphicFrameChg>
        <pc:graphicFrameChg chg="add mod modGraphic">
          <ac:chgData name="WU, HONGYUE (PGT)" userId="8d35db2a-8555-497e-9677-73ef4feadb86" providerId="ADAL" clId="{1908E87B-EB2D-9347-99E6-F96A8093FE55}" dt="2024-12-03T08:41:12.909" v="614" actId="14100"/>
          <ac:graphicFrameMkLst>
            <pc:docMk/>
            <pc:sldMk cId="1108154997" sldId="263"/>
            <ac:graphicFrameMk id="10" creationId="{7395AF0F-3BA2-B631-1907-AD1EE1A2595C}"/>
          </ac:graphicFrameMkLst>
        </pc:graphicFrameChg>
      </pc:sldChg>
      <pc:sldChg chg="addSp modSp mod">
        <pc:chgData name="WU, HONGYUE (PGT)" userId="8d35db2a-8555-497e-9677-73ef4feadb86" providerId="ADAL" clId="{1908E87B-EB2D-9347-99E6-F96A8093FE55}" dt="2024-12-03T08:52:39.084" v="691" actId="20577"/>
        <pc:sldMkLst>
          <pc:docMk/>
          <pc:sldMk cId="4273506971" sldId="266"/>
        </pc:sldMkLst>
        <pc:spChg chg="mod">
          <ac:chgData name="WU, HONGYUE (PGT)" userId="8d35db2a-8555-497e-9677-73ef4feadb86" providerId="ADAL" clId="{1908E87B-EB2D-9347-99E6-F96A8093FE55}" dt="2024-12-01T21:23:14.642" v="117" actId="1076"/>
          <ac:spMkLst>
            <pc:docMk/>
            <pc:sldMk cId="4273506971" sldId="266"/>
            <ac:spMk id="3" creationId="{35DF6E5E-AAEB-3F3D-C610-857DD9A667D2}"/>
          </ac:spMkLst>
        </pc:spChg>
        <pc:spChg chg="add mod">
          <ac:chgData name="WU, HONGYUE (PGT)" userId="8d35db2a-8555-497e-9677-73ef4feadb86" providerId="ADAL" clId="{1908E87B-EB2D-9347-99E6-F96A8093FE55}" dt="2024-12-03T08:52:39.084" v="691" actId="20577"/>
          <ac:spMkLst>
            <pc:docMk/>
            <pc:sldMk cId="4273506971" sldId="266"/>
            <ac:spMk id="4" creationId="{745EDD54-35E9-F9C4-696D-FFB76B491C10}"/>
          </ac:spMkLst>
        </pc:spChg>
        <pc:spChg chg="mod">
          <ac:chgData name="WU, HONGYUE (PGT)" userId="8d35db2a-8555-497e-9677-73ef4feadb86" providerId="ADAL" clId="{1908E87B-EB2D-9347-99E6-F96A8093FE55}" dt="2024-12-02T12:04:51.674" v="203" actId="20577"/>
          <ac:spMkLst>
            <pc:docMk/>
            <pc:sldMk cId="4273506971" sldId="266"/>
            <ac:spMk id="8" creationId="{AD7B1E0E-F96B-58D6-FB20-A13C99DD7DD4}"/>
          </ac:spMkLst>
        </pc:spChg>
        <pc:graphicFrameChg chg="mod">
          <ac:chgData name="WU, HONGYUE (PGT)" userId="8d35db2a-8555-497e-9677-73ef4feadb86" providerId="ADAL" clId="{1908E87B-EB2D-9347-99E6-F96A8093FE55}" dt="2024-12-02T12:52:14.246" v="287"/>
          <ac:graphicFrameMkLst>
            <pc:docMk/>
            <pc:sldMk cId="4273506971" sldId="266"/>
            <ac:graphicFrameMk id="7" creationId="{A083533B-2461-D853-8C3A-351B68C67811}"/>
          </ac:graphicFrameMkLst>
        </pc:graphicFrameChg>
      </pc:sldChg>
      <pc:sldChg chg="modSp mod">
        <pc:chgData name="WU, HONGYUE (PGT)" userId="8d35db2a-8555-497e-9677-73ef4feadb86" providerId="ADAL" clId="{1908E87B-EB2D-9347-99E6-F96A8093FE55}" dt="2024-12-02T23:33:10.309" v="433" actId="27636"/>
        <pc:sldMkLst>
          <pc:docMk/>
          <pc:sldMk cId="414165672" sldId="267"/>
        </pc:sldMkLst>
        <pc:spChg chg="mod">
          <ac:chgData name="WU, HONGYUE (PGT)" userId="8d35db2a-8555-497e-9677-73ef4feadb86" providerId="ADAL" clId="{1908E87B-EB2D-9347-99E6-F96A8093FE55}" dt="2024-12-02T23:33:10.309" v="433" actId="27636"/>
          <ac:spMkLst>
            <pc:docMk/>
            <pc:sldMk cId="414165672" sldId="267"/>
            <ac:spMk id="3" creationId="{14B090CC-F05A-8ACF-C8A5-62C60323E695}"/>
          </ac:spMkLst>
        </pc:spChg>
        <pc:graphicFrameChg chg="mod">
          <ac:chgData name="WU, HONGYUE (PGT)" userId="8d35db2a-8555-497e-9677-73ef4feadb86" providerId="ADAL" clId="{1908E87B-EB2D-9347-99E6-F96A8093FE55}" dt="2024-12-02T13:24:03.989" v="383"/>
          <ac:graphicFrameMkLst>
            <pc:docMk/>
            <pc:sldMk cId="414165672" sldId="267"/>
            <ac:graphicFrameMk id="7" creationId="{1C7BFD14-9F43-81DE-6C67-8667CA35AD24}"/>
          </ac:graphicFrameMkLst>
        </pc:graphicFrameChg>
      </pc:sldChg>
      <pc:sldChg chg="addSp modSp mod">
        <pc:chgData name="WU, HONGYUE (PGT)" userId="8d35db2a-8555-497e-9677-73ef4feadb86" providerId="ADAL" clId="{1908E87B-EB2D-9347-99E6-F96A8093FE55}" dt="2024-12-03T08:39:34.954" v="580" actId="14100"/>
        <pc:sldMkLst>
          <pc:docMk/>
          <pc:sldMk cId="3671161155" sldId="268"/>
        </pc:sldMkLst>
        <pc:spChg chg="mod">
          <ac:chgData name="WU, HONGYUE (PGT)" userId="8d35db2a-8555-497e-9677-73ef4feadb86" providerId="ADAL" clId="{1908E87B-EB2D-9347-99E6-F96A8093FE55}" dt="2024-12-01T02:47:26.626" v="10" actId="20577"/>
          <ac:spMkLst>
            <pc:docMk/>
            <pc:sldMk cId="3671161155" sldId="268"/>
            <ac:spMk id="2" creationId="{F28FE3D9-DA91-9D62-152D-0D66FE4E6F20}"/>
          </ac:spMkLst>
        </pc:spChg>
        <pc:spChg chg="add mod">
          <ac:chgData name="WU, HONGYUE (PGT)" userId="8d35db2a-8555-497e-9677-73ef4feadb86" providerId="ADAL" clId="{1908E87B-EB2D-9347-99E6-F96A8093FE55}" dt="2024-12-03T08:39:34.954" v="580" actId="14100"/>
          <ac:spMkLst>
            <pc:docMk/>
            <pc:sldMk cId="3671161155" sldId="268"/>
            <ac:spMk id="3" creationId="{8C920532-EBD9-666D-4C0B-F30A3A597AF8}"/>
          </ac:spMkLst>
        </pc:spChg>
      </pc:sldChg>
      <pc:sldChg chg="addSp delSp modSp mod">
        <pc:chgData name="WU, HONGYUE (PGT)" userId="8d35db2a-8555-497e-9677-73ef4feadb86" providerId="ADAL" clId="{1908E87B-EB2D-9347-99E6-F96A8093FE55}" dt="2024-12-03T08:39:43.641" v="581"/>
        <pc:sldMkLst>
          <pc:docMk/>
          <pc:sldMk cId="884415235" sldId="269"/>
        </pc:sldMkLst>
        <pc:spChg chg="mod">
          <ac:chgData name="WU, HONGYUE (PGT)" userId="8d35db2a-8555-497e-9677-73ef4feadb86" providerId="ADAL" clId="{1908E87B-EB2D-9347-99E6-F96A8093FE55}" dt="2024-12-02T16:40:23.721" v="394" actId="20577"/>
          <ac:spMkLst>
            <pc:docMk/>
            <pc:sldMk cId="884415235" sldId="269"/>
            <ac:spMk id="2" creationId="{4D23330E-3F60-27D1-606B-2101C6BEA8F4}"/>
          </ac:spMkLst>
        </pc:spChg>
        <pc:spChg chg="add del mod">
          <ac:chgData name="WU, HONGYUE (PGT)" userId="8d35db2a-8555-497e-9677-73ef4feadb86" providerId="ADAL" clId="{1908E87B-EB2D-9347-99E6-F96A8093FE55}" dt="2024-12-02T23:55:13.010" v="536"/>
          <ac:spMkLst>
            <pc:docMk/>
            <pc:sldMk cId="884415235" sldId="269"/>
            <ac:spMk id="3" creationId="{76227865-CFAB-696B-F272-B9F2B136DF1D}"/>
          </ac:spMkLst>
        </pc:spChg>
        <pc:spChg chg="add mod">
          <ac:chgData name="WU, HONGYUE (PGT)" userId="8d35db2a-8555-497e-9677-73ef4feadb86" providerId="ADAL" clId="{1908E87B-EB2D-9347-99E6-F96A8093FE55}" dt="2024-12-03T08:39:43.641" v="581"/>
          <ac:spMkLst>
            <pc:docMk/>
            <pc:sldMk cId="884415235" sldId="269"/>
            <ac:spMk id="4" creationId="{9A062A46-8336-E010-1FD9-E110EA783268}"/>
          </ac:spMkLst>
        </pc:spChg>
        <pc:picChg chg="add mod">
          <ac:chgData name="WU, HONGYUE (PGT)" userId="8d35db2a-8555-497e-9677-73ef4feadb86" providerId="ADAL" clId="{1908E87B-EB2D-9347-99E6-F96A8093FE55}" dt="2024-12-02T23:55:02.274" v="535"/>
          <ac:picMkLst>
            <pc:docMk/>
            <pc:sldMk cId="884415235" sldId="269"/>
            <ac:picMk id="4" creationId="{DD21B82A-A888-6A81-2FE4-AD238D114F4A}"/>
          </ac:picMkLst>
        </pc:picChg>
      </pc:sldChg>
      <pc:sldChg chg="addSp delSp modSp del mod">
        <pc:chgData name="WU, HONGYUE (PGT)" userId="8d35db2a-8555-497e-9677-73ef4feadb86" providerId="ADAL" clId="{1908E87B-EB2D-9347-99E6-F96A8093FE55}" dt="2024-12-02T12:08:29.637" v="207" actId="2696"/>
        <pc:sldMkLst>
          <pc:docMk/>
          <pc:sldMk cId="1627887309" sldId="270"/>
        </pc:sldMkLst>
        <pc:graphicFrameChg chg="add del mod modGraphic">
          <ac:chgData name="WU, HONGYUE (PGT)" userId="8d35db2a-8555-497e-9677-73ef4feadb86" providerId="ADAL" clId="{1908E87B-EB2D-9347-99E6-F96A8093FE55}" dt="2024-12-02T12:08:16.251" v="206" actId="478"/>
          <ac:graphicFrameMkLst>
            <pc:docMk/>
            <pc:sldMk cId="1627887309" sldId="270"/>
            <ac:graphicFrameMk id="2" creationId="{6CAAA78B-CB65-87AE-5284-3C4678FAE586}"/>
          </ac:graphicFrameMkLst>
        </pc:graphicFrameChg>
      </pc:sldChg>
      <pc:sldChg chg="addSp delSp modSp new mod setBg">
        <pc:chgData name="WU, HONGYUE (PGT)" userId="8d35db2a-8555-497e-9677-73ef4feadb86" providerId="ADAL" clId="{1908E87B-EB2D-9347-99E6-F96A8093FE55}" dt="2024-12-03T09:01:19.907" v="803" actId="20577"/>
        <pc:sldMkLst>
          <pc:docMk/>
          <pc:sldMk cId="3672082168" sldId="271"/>
        </pc:sldMkLst>
        <pc:spChg chg="add mod">
          <ac:chgData name="WU, HONGYUE (PGT)" userId="8d35db2a-8555-497e-9677-73ef4feadb86" providerId="ADAL" clId="{1908E87B-EB2D-9347-99E6-F96A8093FE55}" dt="2024-12-03T09:01:19.907" v="803" actId="20577"/>
          <ac:spMkLst>
            <pc:docMk/>
            <pc:sldMk cId="3672082168" sldId="271"/>
            <ac:spMk id="2" creationId="{8F53864B-1DBC-5472-6AB9-446EEAD25B7D}"/>
          </ac:spMkLst>
        </pc:spChg>
        <pc:spChg chg="del">
          <ac:chgData name="WU, HONGYUE (PGT)" userId="8d35db2a-8555-497e-9677-73ef4feadb86" providerId="ADAL" clId="{1908E87B-EB2D-9347-99E6-F96A8093FE55}" dt="2024-12-02T09:54:15.512" v="129" actId="478"/>
          <ac:spMkLst>
            <pc:docMk/>
            <pc:sldMk cId="3672082168" sldId="271"/>
            <ac:spMk id="2" creationId="{A4905ED7-774A-2F21-0AB0-3137709B67DC}"/>
          </ac:spMkLst>
        </pc:spChg>
        <pc:spChg chg="del">
          <ac:chgData name="WU, HONGYUE (PGT)" userId="8d35db2a-8555-497e-9677-73ef4feadb86" providerId="ADAL" clId="{1908E87B-EB2D-9347-99E6-F96A8093FE55}" dt="2024-12-02T09:54:10.664" v="128"/>
          <ac:spMkLst>
            <pc:docMk/>
            <pc:sldMk cId="3672082168" sldId="271"/>
            <ac:spMk id="3" creationId="{80EA483D-FB3B-7E0A-172E-06387306EC3E}"/>
          </ac:spMkLst>
        </pc:spChg>
        <pc:spChg chg="add del mod">
          <ac:chgData name="WU, HONGYUE (PGT)" userId="8d35db2a-8555-497e-9677-73ef4feadb86" providerId="ADAL" clId="{1908E87B-EB2D-9347-99E6-F96A8093FE55}" dt="2024-12-02T09:59:40.739" v="136"/>
          <ac:spMkLst>
            <pc:docMk/>
            <pc:sldMk cId="3672082168" sldId="271"/>
            <ac:spMk id="6" creationId="{533A744B-7B3C-F84B-1AA2-642224CA9230}"/>
          </ac:spMkLst>
        </pc:spChg>
        <pc:spChg chg="add del mod">
          <ac:chgData name="WU, HONGYUE (PGT)" userId="8d35db2a-8555-497e-9677-73ef4feadb86" providerId="ADAL" clId="{1908E87B-EB2D-9347-99E6-F96A8093FE55}" dt="2024-12-02T10:05:07.271" v="142"/>
          <ac:spMkLst>
            <pc:docMk/>
            <pc:sldMk cId="3672082168" sldId="271"/>
            <ac:spMk id="9" creationId="{C254030D-660D-A0A7-EE65-3E5EEC8C3C6F}"/>
          </ac:spMkLst>
        </pc:spChg>
        <pc:spChg chg="add">
          <ac:chgData name="WU, HONGYUE (PGT)" userId="8d35db2a-8555-497e-9677-73ef4feadb86" providerId="ADAL" clId="{1908E87B-EB2D-9347-99E6-F96A8093FE55}" dt="2024-12-02T10:05:26.400" v="143" actId="26606"/>
          <ac:spMkLst>
            <pc:docMk/>
            <pc:sldMk cId="3672082168" sldId="271"/>
            <ac:spMk id="15" creationId="{5D11FD0E-2D27-4A5A-949D-222E61ECBCC3}"/>
          </ac:spMkLst>
        </pc:spChg>
        <pc:spChg chg="add">
          <ac:chgData name="WU, HONGYUE (PGT)" userId="8d35db2a-8555-497e-9677-73ef4feadb86" providerId="ADAL" clId="{1908E87B-EB2D-9347-99E6-F96A8093FE55}" dt="2024-12-02T10:05:26.400" v="143" actId="26606"/>
          <ac:spMkLst>
            <pc:docMk/>
            <pc:sldMk cId="3672082168" sldId="271"/>
            <ac:spMk id="17" creationId="{1BC8109F-B452-45EE-8BB3-65433C039601}"/>
          </ac:spMkLst>
        </pc:spChg>
        <pc:graphicFrameChg chg="add del mod">
          <ac:chgData name="WU, HONGYUE (PGT)" userId="8d35db2a-8555-497e-9677-73ef4feadb86" providerId="ADAL" clId="{1908E87B-EB2D-9347-99E6-F96A8093FE55}" dt="2024-12-02T09:59:34.884" v="135" actId="478"/>
          <ac:graphicFrameMkLst>
            <pc:docMk/>
            <pc:sldMk cId="3672082168" sldId="271"/>
            <ac:graphicFrameMk id="4" creationId="{BFAF4E53-A181-4646-213F-3D9AE9D46A58}"/>
          </ac:graphicFrameMkLst>
        </pc:graphicFrameChg>
        <pc:graphicFrameChg chg="add mod">
          <ac:chgData name="WU, HONGYUE (PGT)" userId="8d35db2a-8555-497e-9677-73ef4feadb86" providerId="ADAL" clId="{1908E87B-EB2D-9347-99E6-F96A8093FE55}" dt="2024-12-02T10:05:26.400" v="143" actId="26606"/>
          <ac:graphicFrameMkLst>
            <pc:docMk/>
            <pc:sldMk cId="3672082168" sldId="271"/>
            <ac:graphicFrameMk id="10" creationId="{E3A325AE-DC75-6EE8-340D-8B2C70290CDF}"/>
          </ac:graphicFrameMkLst>
        </pc:graphicFrameChg>
        <pc:picChg chg="add del mod">
          <ac:chgData name="WU, HONGYUE (PGT)" userId="8d35db2a-8555-497e-9677-73ef4feadb86" providerId="ADAL" clId="{1908E87B-EB2D-9347-99E6-F96A8093FE55}" dt="2024-12-02T10:05:03.813" v="141" actId="478"/>
          <ac:picMkLst>
            <pc:docMk/>
            <pc:sldMk cId="3672082168" sldId="271"/>
            <ac:picMk id="7" creationId="{FA198692-5C51-3B1A-9A8C-338D281C69A7}"/>
          </ac:picMkLst>
        </pc:picChg>
      </pc:sldChg>
      <pc:sldChg chg="delSp modSp new del mod">
        <pc:chgData name="WU, HONGYUE (PGT)" userId="8d35db2a-8555-497e-9677-73ef4feadb86" providerId="ADAL" clId="{1908E87B-EB2D-9347-99E6-F96A8093FE55}" dt="2024-12-02T09:53:34.950" v="124" actId="2696"/>
        <pc:sldMkLst>
          <pc:docMk/>
          <pc:sldMk cId="4007652404" sldId="271"/>
        </pc:sldMkLst>
        <pc:spChg chg="del">
          <ac:chgData name="WU, HONGYUE (PGT)" userId="8d35db2a-8555-497e-9677-73ef4feadb86" providerId="ADAL" clId="{1908E87B-EB2D-9347-99E6-F96A8093FE55}" dt="2024-12-02T09:52:40.157" v="123" actId="478"/>
          <ac:spMkLst>
            <pc:docMk/>
            <pc:sldMk cId="4007652404" sldId="271"/>
            <ac:spMk id="2" creationId="{6F90FB4D-3142-2E99-1141-07AAE7CE3E6E}"/>
          </ac:spMkLst>
        </pc:spChg>
        <pc:spChg chg="mod">
          <ac:chgData name="WU, HONGYUE (PGT)" userId="8d35db2a-8555-497e-9677-73ef4feadb86" providerId="ADAL" clId="{1908E87B-EB2D-9347-99E6-F96A8093FE55}" dt="2024-12-02T09:52:38.015" v="122" actId="1076"/>
          <ac:spMkLst>
            <pc:docMk/>
            <pc:sldMk cId="4007652404" sldId="271"/>
            <ac:spMk id="3" creationId="{01185FFD-C580-6F6F-189C-75E4F67EBAF5}"/>
          </ac:spMkLst>
        </pc:spChg>
      </pc:sldChg>
      <pc:sldChg chg="addSp delSp modSp new mod setBg">
        <pc:chgData name="WU, HONGYUE (PGT)" userId="8d35db2a-8555-497e-9677-73ef4feadb86" providerId="ADAL" clId="{1908E87B-EB2D-9347-99E6-F96A8093FE55}" dt="2024-12-03T09:01:39.874" v="838" actId="20577"/>
        <pc:sldMkLst>
          <pc:docMk/>
          <pc:sldMk cId="2400822291" sldId="272"/>
        </pc:sldMkLst>
        <pc:spChg chg="add mod">
          <ac:chgData name="WU, HONGYUE (PGT)" userId="8d35db2a-8555-497e-9677-73ef4feadb86" providerId="ADAL" clId="{1908E87B-EB2D-9347-99E6-F96A8093FE55}" dt="2024-12-03T09:01:39.874" v="838" actId="20577"/>
          <ac:spMkLst>
            <pc:docMk/>
            <pc:sldMk cId="2400822291" sldId="272"/>
            <ac:spMk id="2" creationId="{CBC62049-FF33-1609-E2A2-E55E9C1362B5}"/>
          </ac:spMkLst>
        </pc:spChg>
        <pc:spChg chg="del">
          <ac:chgData name="WU, HONGYUE (PGT)" userId="8d35db2a-8555-497e-9677-73ef4feadb86" providerId="ADAL" clId="{1908E87B-EB2D-9347-99E6-F96A8093FE55}" dt="2024-12-02T09:54:41.806" v="133" actId="478"/>
          <ac:spMkLst>
            <pc:docMk/>
            <pc:sldMk cId="2400822291" sldId="272"/>
            <ac:spMk id="2" creationId="{F9B8B000-4E59-2205-C4ED-C6DCC4FC0E0E}"/>
          </ac:spMkLst>
        </pc:spChg>
        <pc:spChg chg="del">
          <ac:chgData name="WU, HONGYUE (PGT)" userId="8d35db2a-8555-497e-9677-73ef4feadb86" providerId="ADAL" clId="{1908E87B-EB2D-9347-99E6-F96A8093FE55}" dt="2024-12-02T09:54:37.448" v="132"/>
          <ac:spMkLst>
            <pc:docMk/>
            <pc:sldMk cId="2400822291" sldId="272"/>
            <ac:spMk id="3" creationId="{7CFDBF21-F08A-7C77-FF1D-801603DF6B20}"/>
          </ac:spMkLst>
        </pc:spChg>
        <pc:spChg chg="add del">
          <ac:chgData name="WU, HONGYUE (PGT)" userId="8d35db2a-8555-497e-9677-73ef4feadb86" providerId="ADAL" clId="{1908E87B-EB2D-9347-99E6-F96A8093FE55}" dt="2024-12-02T10:03:45.562" v="140" actId="26606"/>
          <ac:spMkLst>
            <pc:docMk/>
            <pc:sldMk cId="2400822291" sldId="272"/>
            <ac:spMk id="9" creationId="{388F20F8-60BF-42FE-A252-DFD5A74451CA}"/>
          </ac:spMkLst>
        </pc:spChg>
        <pc:spChg chg="add del">
          <ac:chgData name="WU, HONGYUE (PGT)" userId="8d35db2a-8555-497e-9677-73ef4feadb86" providerId="ADAL" clId="{1908E87B-EB2D-9347-99E6-F96A8093FE55}" dt="2024-12-02T10:03:45.562" v="140" actId="26606"/>
          <ac:spMkLst>
            <pc:docMk/>
            <pc:sldMk cId="2400822291" sldId="272"/>
            <ac:spMk id="11" creationId="{98A68847-134F-4AF1-B1C6-332344C9C90D}"/>
          </ac:spMkLst>
        </pc:spChg>
        <pc:spChg chg="add">
          <ac:chgData name="WU, HONGYUE (PGT)" userId="8d35db2a-8555-497e-9677-73ef4feadb86" providerId="ADAL" clId="{1908E87B-EB2D-9347-99E6-F96A8093FE55}" dt="2024-12-02T10:03:45.562" v="140" actId="26606"/>
          <ac:spMkLst>
            <pc:docMk/>
            <pc:sldMk cId="2400822291" sldId="272"/>
            <ac:spMk id="16" creationId="{34FD16D7-4EB3-40C2-A811-4F8DE52B3EA8}"/>
          </ac:spMkLst>
        </pc:spChg>
        <pc:spChg chg="add">
          <ac:chgData name="WU, HONGYUE (PGT)" userId="8d35db2a-8555-497e-9677-73ef4feadb86" providerId="ADAL" clId="{1908E87B-EB2D-9347-99E6-F96A8093FE55}" dt="2024-12-02T10:03:45.562" v="140" actId="26606"/>
          <ac:spMkLst>
            <pc:docMk/>
            <pc:sldMk cId="2400822291" sldId="272"/>
            <ac:spMk id="18" creationId="{5C3C901A-B2F4-4A3C-BCDD-7C8D587ECA2E}"/>
          </ac:spMkLst>
        </pc:spChg>
        <pc:graphicFrameChg chg="add mod">
          <ac:chgData name="WU, HONGYUE (PGT)" userId="8d35db2a-8555-497e-9677-73ef4feadb86" providerId="ADAL" clId="{1908E87B-EB2D-9347-99E6-F96A8093FE55}" dt="2024-12-02T10:03:45.562" v="140" actId="26606"/>
          <ac:graphicFrameMkLst>
            <pc:docMk/>
            <pc:sldMk cId="2400822291" sldId="272"/>
            <ac:graphicFrameMk id="4" creationId="{62C32542-48CA-A2DF-2B65-6CC97B77FC6A}"/>
          </ac:graphicFrameMkLst>
        </pc:graphicFrameChg>
      </pc:sldChg>
      <pc:sldChg chg="addSp delSp modSp new mod setBg">
        <pc:chgData name="WU, HONGYUE (PGT)" userId="8d35db2a-8555-497e-9677-73ef4feadb86" providerId="ADAL" clId="{1908E87B-EB2D-9347-99E6-F96A8093FE55}" dt="2024-12-03T09:02:04.380" v="873" actId="20577"/>
        <pc:sldMkLst>
          <pc:docMk/>
          <pc:sldMk cId="131551295" sldId="273"/>
        </pc:sldMkLst>
        <pc:spChg chg="add mod">
          <ac:chgData name="WU, HONGYUE (PGT)" userId="8d35db2a-8555-497e-9677-73ef4feadb86" providerId="ADAL" clId="{1908E87B-EB2D-9347-99E6-F96A8093FE55}" dt="2024-12-03T09:02:04.380" v="873" actId="20577"/>
          <ac:spMkLst>
            <pc:docMk/>
            <pc:sldMk cId="131551295" sldId="273"/>
            <ac:spMk id="2" creationId="{1101927E-AC70-0B42-DAE0-D9CFA9DDAFF8}"/>
          </ac:spMkLst>
        </pc:spChg>
        <pc:spChg chg="del">
          <ac:chgData name="WU, HONGYUE (PGT)" userId="8d35db2a-8555-497e-9677-73ef4feadb86" providerId="ADAL" clId="{1908E87B-EB2D-9347-99E6-F96A8093FE55}" dt="2024-12-02T13:20:46.357" v="376" actId="21"/>
          <ac:spMkLst>
            <pc:docMk/>
            <pc:sldMk cId="131551295" sldId="273"/>
            <ac:spMk id="2" creationId="{3ECEE7D1-A62F-CF22-B9CD-0AC60846B52E}"/>
          </ac:spMkLst>
        </pc:spChg>
        <pc:spChg chg="del">
          <ac:chgData name="WU, HONGYUE (PGT)" userId="8d35db2a-8555-497e-9677-73ef4feadb86" providerId="ADAL" clId="{1908E87B-EB2D-9347-99E6-F96A8093FE55}" dt="2024-12-02T10:05:46.369" v="145"/>
          <ac:spMkLst>
            <pc:docMk/>
            <pc:sldMk cId="131551295" sldId="273"/>
            <ac:spMk id="3" creationId="{AE1A0E82-3B21-EE8D-FEF1-685767402B2F}"/>
          </ac:spMkLst>
        </pc:spChg>
        <pc:spChg chg="add del mod">
          <ac:chgData name="WU, HONGYUE (PGT)" userId="8d35db2a-8555-497e-9677-73ef4feadb86" providerId="ADAL" clId="{1908E87B-EB2D-9347-99E6-F96A8093FE55}" dt="2024-12-02T13:25:22.445" v="388" actId="478"/>
          <ac:spMkLst>
            <pc:docMk/>
            <pc:sldMk cId="131551295" sldId="273"/>
            <ac:spMk id="7" creationId="{BF660253-5246-191C-4C34-D8F6FC74184A}"/>
          </ac:spMkLst>
        </pc:spChg>
        <pc:graphicFrameChg chg="add del mod">
          <ac:chgData name="WU, HONGYUE (PGT)" userId="8d35db2a-8555-497e-9677-73ef4feadb86" providerId="ADAL" clId="{1908E87B-EB2D-9347-99E6-F96A8093FE55}" dt="2024-12-02T13:25:14.015" v="385" actId="478"/>
          <ac:graphicFrameMkLst>
            <pc:docMk/>
            <pc:sldMk cId="131551295" sldId="273"/>
            <ac:graphicFrameMk id="4" creationId="{82AE767F-3B5F-2243-2EE1-0838F229517C}"/>
          </ac:graphicFrameMkLst>
        </pc:graphicFrameChg>
        <pc:graphicFrameChg chg="add mod">
          <ac:chgData name="WU, HONGYUE (PGT)" userId="8d35db2a-8555-497e-9677-73ef4feadb86" providerId="ADAL" clId="{1908E87B-EB2D-9347-99E6-F96A8093FE55}" dt="2024-12-02T13:25:10.392" v="384"/>
          <ac:graphicFrameMkLst>
            <pc:docMk/>
            <pc:sldMk cId="131551295" sldId="273"/>
            <ac:graphicFrameMk id="5" creationId="{FCF53447-D058-82D8-FC68-641E07F53651}"/>
          </ac:graphicFrameMkLst>
        </pc:graphicFrameChg>
        <pc:graphicFrameChg chg="add mod">
          <ac:chgData name="WU, HONGYUE (PGT)" userId="8d35db2a-8555-497e-9677-73ef4feadb86" providerId="ADAL" clId="{1908E87B-EB2D-9347-99E6-F96A8093FE55}" dt="2024-12-02T13:25:33.778" v="390" actId="26606"/>
          <ac:graphicFrameMkLst>
            <pc:docMk/>
            <pc:sldMk cId="131551295" sldId="273"/>
            <ac:graphicFrameMk id="8" creationId="{72412BA9-CBFC-3B6B-0296-4DACC14A441B}"/>
          </ac:graphicFrameMkLst>
        </pc:graphicFrameChg>
      </pc:sldChg>
      <pc:sldChg chg="delSp new del mod">
        <pc:chgData name="WU, HONGYUE (PGT)" userId="8d35db2a-8555-497e-9677-73ef4feadb86" providerId="ADAL" clId="{1908E87B-EB2D-9347-99E6-F96A8093FE55}" dt="2024-12-02T13:21:36.024" v="377" actId="2696"/>
        <pc:sldMkLst>
          <pc:docMk/>
          <pc:sldMk cId="1784564168" sldId="274"/>
        </pc:sldMkLst>
        <pc:spChg chg="del">
          <ac:chgData name="WU, HONGYUE (PGT)" userId="8d35db2a-8555-497e-9677-73ef4feadb86" providerId="ADAL" clId="{1908E87B-EB2D-9347-99E6-F96A8093FE55}" dt="2024-12-02T11:14:57.798" v="177" actId="478"/>
          <ac:spMkLst>
            <pc:docMk/>
            <pc:sldMk cId="1784564168" sldId="274"/>
            <ac:spMk id="2" creationId="{516C53D9-5C5A-F5E4-3DF9-EF39ACB7085F}"/>
          </ac:spMkLst>
        </pc:spChg>
        <pc:spChg chg="del">
          <ac:chgData name="WU, HONGYUE (PGT)" userId="8d35db2a-8555-497e-9677-73ef4feadb86" providerId="ADAL" clId="{1908E87B-EB2D-9347-99E6-F96A8093FE55}" dt="2024-12-02T11:15:02.045" v="179" actId="478"/>
          <ac:spMkLst>
            <pc:docMk/>
            <pc:sldMk cId="1784564168" sldId="274"/>
            <ac:spMk id="3" creationId="{BB1B87CF-F4A4-361A-2CFD-3F9368F07EA3}"/>
          </ac:spMkLst>
        </pc:spChg>
        <pc:spChg chg="del">
          <ac:chgData name="WU, HONGYUE (PGT)" userId="8d35db2a-8555-497e-9677-73ef4feadb86" providerId="ADAL" clId="{1908E87B-EB2D-9347-99E6-F96A8093FE55}" dt="2024-12-02T11:15:00.211" v="178" actId="478"/>
          <ac:spMkLst>
            <pc:docMk/>
            <pc:sldMk cId="1784564168" sldId="274"/>
            <ac:spMk id="4" creationId="{FC8F7A6E-868B-1FBD-9843-46A38C86C46C}"/>
          </ac:spMkLst>
        </pc:spChg>
      </pc:sldChg>
      <pc:sldChg chg="addSp modSp new mod setBg">
        <pc:chgData name="WU, HONGYUE (PGT)" userId="8d35db2a-8555-497e-9677-73ef4feadb86" providerId="ADAL" clId="{1908E87B-EB2D-9347-99E6-F96A8093FE55}" dt="2024-12-03T08:39:45.205" v="582"/>
        <pc:sldMkLst>
          <pc:docMk/>
          <pc:sldMk cId="2958776955" sldId="275"/>
        </pc:sldMkLst>
        <pc:spChg chg="mod">
          <ac:chgData name="WU, HONGYUE (PGT)" userId="8d35db2a-8555-497e-9677-73ef4feadb86" providerId="ADAL" clId="{1908E87B-EB2D-9347-99E6-F96A8093FE55}" dt="2024-12-02T16:40:27.869" v="395" actId="20577"/>
          <ac:spMkLst>
            <pc:docMk/>
            <pc:sldMk cId="2958776955" sldId="275"/>
            <ac:spMk id="2" creationId="{4FE2851B-6F6A-7BD5-6D64-EBB703006D55}"/>
          </ac:spMkLst>
        </pc:spChg>
        <pc:spChg chg="mod">
          <ac:chgData name="WU, HONGYUE (PGT)" userId="8d35db2a-8555-497e-9677-73ef4feadb86" providerId="ADAL" clId="{1908E87B-EB2D-9347-99E6-F96A8093FE55}" dt="2024-12-02T23:51:22.346" v="529" actId="108"/>
          <ac:spMkLst>
            <pc:docMk/>
            <pc:sldMk cId="2958776955" sldId="275"/>
            <ac:spMk id="3" creationId="{9D49C6D9-5466-698D-A4CE-74DE907A32E8}"/>
          </ac:spMkLst>
        </pc:spChg>
        <pc:spChg chg="add mod">
          <ac:chgData name="WU, HONGYUE (PGT)" userId="8d35db2a-8555-497e-9677-73ef4feadb86" providerId="ADAL" clId="{1908E87B-EB2D-9347-99E6-F96A8093FE55}" dt="2024-12-03T08:39:45.205" v="582"/>
          <ac:spMkLst>
            <pc:docMk/>
            <pc:sldMk cId="2958776955" sldId="275"/>
            <ac:spMk id="4" creationId="{A21E31D1-2FF4-4E94-9EB5-D3A132654EE7}"/>
          </ac:spMkLst>
        </pc:spChg>
        <pc:spChg chg="add">
          <ac:chgData name="WU, HONGYUE (PGT)" userId="8d35db2a-8555-497e-9677-73ef4feadb86" providerId="ADAL" clId="{1908E87B-EB2D-9347-99E6-F96A8093FE55}" dt="2024-12-02T12:08:57.490" v="209" actId="26606"/>
          <ac:spMkLst>
            <pc:docMk/>
            <pc:sldMk cId="2958776955" sldId="275"/>
            <ac:spMk id="8" creationId="{68717E5B-2C1D-4094-9D25-6FF6FBD92379}"/>
          </ac:spMkLst>
        </pc:spChg>
        <pc:spChg chg="add">
          <ac:chgData name="WU, HONGYUE (PGT)" userId="8d35db2a-8555-497e-9677-73ef4feadb86" providerId="ADAL" clId="{1908E87B-EB2D-9347-99E6-F96A8093FE55}" dt="2024-12-02T12:08:57.490" v="209" actId="26606"/>
          <ac:spMkLst>
            <pc:docMk/>
            <pc:sldMk cId="2958776955" sldId="275"/>
            <ac:spMk id="10" creationId="{6B6E033A-DB2E-49B8-B600-B38E0C280263}"/>
          </ac:spMkLst>
        </pc:spChg>
      </pc:sldChg>
      <pc:sldChg chg="addSp delSp modSp new mod setBg">
        <pc:chgData name="WU, HONGYUE (PGT)" userId="8d35db2a-8555-497e-9677-73ef4feadb86" providerId="ADAL" clId="{1908E87B-EB2D-9347-99E6-F96A8093FE55}" dt="2024-12-03T08:39:54.690" v="585" actId="1076"/>
        <pc:sldMkLst>
          <pc:docMk/>
          <pc:sldMk cId="1174994428" sldId="276"/>
        </pc:sldMkLst>
        <pc:spChg chg="add mod">
          <ac:chgData name="WU, HONGYUE (PGT)" userId="8d35db2a-8555-497e-9677-73ef4feadb86" providerId="ADAL" clId="{1908E87B-EB2D-9347-99E6-F96A8093FE55}" dt="2024-12-03T08:39:54.690" v="585" actId="1076"/>
          <ac:spMkLst>
            <pc:docMk/>
            <pc:sldMk cId="1174994428" sldId="276"/>
            <ac:spMk id="2" creationId="{4E84A7C8-990D-07DC-B5C1-367D4DEB39AC}"/>
          </ac:spMkLst>
        </pc:spChg>
        <pc:spChg chg="del">
          <ac:chgData name="WU, HONGYUE (PGT)" userId="8d35db2a-8555-497e-9677-73ef4feadb86" providerId="ADAL" clId="{1908E87B-EB2D-9347-99E6-F96A8093FE55}" dt="2024-12-02T18:29:40.213" v="410" actId="478"/>
          <ac:spMkLst>
            <pc:docMk/>
            <pc:sldMk cId="1174994428" sldId="276"/>
            <ac:spMk id="2" creationId="{B77A7115-81C5-8481-920E-D4309424D45D}"/>
          </ac:spMkLst>
        </pc:spChg>
        <pc:spChg chg="mod">
          <ac:chgData name="WU, HONGYUE (PGT)" userId="8d35db2a-8555-497e-9677-73ef4feadb86" providerId="ADAL" clId="{1908E87B-EB2D-9347-99E6-F96A8093FE55}" dt="2024-12-02T18:31:08.654" v="426" actId="1076"/>
          <ac:spMkLst>
            <pc:docMk/>
            <pc:sldMk cId="1174994428" sldId="276"/>
            <ac:spMk id="3" creationId="{5B6C1262-857F-B8EB-D8B3-6503064900FA}"/>
          </ac:spMkLst>
        </pc:spChg>
        <pc:spChg chg="add">
          <ac:chgData name="WU, HONGYUE (PGT)" userId="8d35db2a-8555-497e-9677-73ef4feadb86" providerId="ADAL" clId="{1908E87B-EB2D-9347-99E6-F96A8093FE55}" dt="2024-12-02T18:30:47.341" v="423" actId="26606"/>
          <ac:spMkLst>
            <pc:docMk/>
            <pc:sldMk cId="1174994428" sldId="276"/>
            <ac:spMk id="9" creationId="{94C5663A-0CE3-4AEE-B47E-FB68D9EBFE1A}"/>
          </ac:spMkLst>
        </pc:spChg>
        <pc:picChg chg="add">
          <ac:chgData name="WU, HONGYUE (PGT)" userId="8d35db2a-8555-497e-9677-73ef4feadb86" providerId="ADAL" clId="{1908E87B-EB2D-9347-99E6-F96A8093FE55}" dt="2024-12-02T18:30:47.341" v="423" actId="26606"/>
          <ac:picMkLst>
            <pc:docMk/>
            <pc:sldMk cId="1174994428" sldId="276"/>
            <ac:picMk id="5" creationId="{22811E5D-759A-8E1A-FFE0-AE478A17512B}"/>
          </ac:picMkLst>
        </pc:picChg>
      </pc:sldChg>
      <pc:sldChg chg="addSp modSp mod">
        <pc:chgData name="WU, HONGYUE (PGT)" userId="8d35db2a-8555-497e-9677-73ef4feadb86" providerId="ADAL" clId="{1908E87B-EB2D-9347-99E6-F96A8093FE55}" dt="2024-12-03T09:03:00.988" v="905" actId="20577"/>
        <pc:sldMkLst>
          <pc:docMk/>
          <pc:sldMk cId="2202361837" sldId="277"/>
        </pc:sldMkLst>
        <pc:spChg chg="add mod">
          <ac:chgData name="WU, HONGYUE (PGT)" userId="8d35db2a-8555-497e-9677-73ef4feadb86" providerId="ADAL" clId="{1908E87B-EB2D-9347-99E6-F96A8093FE55}" dt="2024-12-03T09:03:00.988" v="905" actId="20577"/>
          <ac:spMkLst>
            <pc:docMk/>
            <pc:sldMk cId="2202361837" sldId="277"/>
            <ac:spMk id="2" creationId="{2977A153-5959-1508-EE20-23CEA8458D7F}"/>
          </ac:spMkLst>
        </pc:spChg>
      </pc:sldChg>
      <pc:sldChg chg="addSp modSp mod">
        <pc:chgData name="WU, HONGYUE (PGT)" userId="8d35db2a-8555-497e-9677-73ef4feadb86" providerId="ADAL" clId="{1908E87B-EB2D-9347-99E6-F96A8093FE55}" dt="2024-12-03T09:03:23.245" v="908" actId="20577"/>
        <pc:sldMkLst>
          <pc:docMk/>
          <pc:sldMk cId="2813421494" sldId="278"/>
        </pc:sldMkLst>
        <pc:spChg chg="add mod">
          <ac:chgData name="WU, HONGYUE (PGT)" userId="8d35db2a-8555-497e-9677-73ef4feadb86" providerId="ADAL" clId="{1908E87B-EB2D-9347-99E6-F96A8093FE55}" dt="2024-12-03T09:03:23.245" v="908" actId="20577"/>
          <ac:spMkLst>
            <pc:docMk/>
            <pc:sldMk cId="2813421494" sldId="278"/>
            <ac:spMk id="3" creationId="{DEF7802D-EFC3-2051-9523-903BDFD61910}"/>
          </ac:spMkLst>
        </pc:spChg>
      </pc:sldChg>
      <pc:sldChg chg="addSp delSp modSp new mod">
        <pc:chgData name="WU, HONGYUE (PGT)" userId="8d35db2a-8555-497e-9677-73ef4feadb86" providerId="ADAL" clId="{1908E87B-EB2D-9347-99E6-F96A8093FE55}" dt="2024-12-03T08:53:00.048" v="716" actId="20577"/>
        <pc:sldMkLst>
          <pc:docMk/>
          <pc:sldMk cId="1292576282" sldId="279"/>
        </pc:sldMkLst>
        <pc:spChg chg="mod">
          <ac:chgData name="WU, HONGYUE (PGT)" userId="8d35db2a-8555-497e-9677-73ef4feadb86" providerId="ADAL" clId="{1908E87B-EB2D-9347-99E6-F96A8093FE55}" dt="2024-12-03T08:50:35.163" v="630" actId="20577"/>
          <ac:spMkLst>
            <pc:docMk/>
            <pc:sldMk cId="1292576282" sldId="279"/>
            <ac:spMk id="2" creationId="{0EA2B75C-A4EB-52C2-F7AC-A1CD0F5E558A}"/>
          </ac:spMkLst>
        </pc:spChg>
        <pc:spChg chg="del">
          <ac:chgData name="WU, HONGYUE (PGT)" userId="8d35db2a-8555-497e-9677-73ef4feadb86" providerId="ADAL" clId="{1908E87B-EB2D-9347-99E6-F96A8093FE55}" dt="2024-12-02T23:32:57.980" v="428" actId="478"/>
          <ac:spMkLst>
            <pc:docMk/>
            <pc:sldMk cId="1292576282" sldId="279"/>
            <ac:spMk id="2" creationId="{E025957A-87E3-5FCE-C292-0C1D0F9F66BA}"/>
          </ac:spMkLst>
        </pc:spChg>
        <pc:spChg chg="add mod">
          <ac:chgData name="WU, HONGYUE (PGT)" userId="8d35db2a-8555-497e-9677-73ef4feadb86" providerId="ADAL" clId="{1908E87B-EB2D-9347-99E6-F96A8093FE55}" dt="2024-12-03T08:53:00.048" v="716" actId="20577"/>
          <ac:spMkLst>
            <pc:docMk/>
            <pc:sldMk cId="1292576282" sldId="279"/>
            <ac:spMk id="3" creationId="{00C5B74D-F113-26CF-AC71-15C481E4D55B}"/>
          </ac:spMkLst>
        </pc:spChg>
        <pc:spChg chg="del">
          <ac:chgData name="WU, HONGYUE (PGT)" userId="8d35db2a-8555-497e-9677-73ef4feadb86" providerId="ADAL" clId="{1908E87B-EB2D-9347-99E6-F96A8093FE55}" dt="2024-12-02T23:33:02.576" v="429" actId="478"/>
          <ac:spMkLst>
            <pc:docMk/>
            <pc:sldMk cId="1292576282" sldId="279"/>
            <ac:spMk id="3" creationId="{14703BFF-6E5E-6CEF-081F-A1B87CCF7151}"/>
          </ac:spMkLst>
        </pc:spChg>
        <pc:spChg chg="del mod">
          <ac:chgData name="WU, HONGYUE (PGT)" userId="8d35db2a-8555-497e-9677-73ef4feadb86" providerId="ADAL" clId="{1908E87B-EB2D-9347-99E6-F96A8093FE55}" dt="2024-12-02T23:33:35.535" v="435"/>
          <ac:spMkLst>
            <pc:docMk/>
            <pc:sldMk cId="1292576282" sldId="279"/>
            <ac:spMk id="4" creationId="{B15B3687-46EC-706E-06D7-029E44A64DF1}"/>
          </ac:spMkLst>
        </pc:spChg>
        <pc:spChg chg="del mod">
          <ac:chgData name="WU, HONGYUE (PGT)" userId="8d35db2a-8555-497e-9677-73ef4feadb86" providerId="ADAL" clId="{1908E87B-EB2D-9347-99E6-F96A8093FE55}" dt="2024-12-02T23:33:07.104" v="432" actId="478"/>
          <ac:spMkLst>
            <pc:docMk/>
            <pc:sldMk cId="1292576282" sldId="279"/>
            <ac:spMk id="5" creationId="{31E62A57-B0E8-2943-44B8-4E5B76E80826}"/>
          </ac:spMkLst>
        </pc:spChg>
        <pc:spChg chg="del">
          <ac:chgData name="WU, HONGYUE (PGT)" userId="8d35db2a-8555-497e-9677-73ef4feadb86" providerId="ADAL" clId="{1908E87B-EB2D-9347-99E6-F96A8093FE55}" dt="2024-12-02T23:33:46.140" v="437"/>
          <ac:spMkLst>
            <pc:docMk/>
            <pc:sldMk cId="1292576282" sldId="279"/>
            <ac:spMk id="6" creationId="{1AA150A0-9AC8-5B06-DA45-BA8C961DE83A}"/>
          </ac:spMkLst>
        </pc:spChg>
        <pc:graphicFrameChg chg="add mod modGraphic">
          <ac:chgData name="WU, HONGYUE (PGT)" userId="8d35db2a-8555-497e-9677-73ef4feadb86" providerId="ADAL" clId="{1908E87B-EB2D-9347-99E6-F96A8093FE55}" dt="2024-12-02T23:34:21.699" v="445" actId="1076"/>
          <ac:graphicFrameMkLst>
            <pc:docMk/>
            <pc:sldMk cId="1292576282" sldId="279"/>
            <ac:graphicFrameMk id="7" creationId="{A918302E-EB1E-E78C-DED6-9057F3383617}"/>
          </ac:graphicFrameMkLst>
        </pc:graphicFrameChg>
        <pc:graphicFrameChg chg="add mod modGraphic">
          <ac:chgData name="WU, HONGYUE (PGT)" userId="8d35db2a-8555-497e-9677-73ef4feadb86" providerId="ADAL" clId="{1908E87B-EB2D-9347-99E6-F96A8093FE55}" dt="2024-12-02T23:35:17.228" v="458" actId="14100"/>
          <ac:graphicFrameMkLst>
            <pc:docMk/>
            <pc:sldMk cId="1292576282" sldId="279"/>
            <ac:graphicFrameMk id="8" creationId="{48B02063-0219-8453-3CAC-C1EA65E3EBDD}"/>
          </ac:graphicFrameMkLst>
        </pc:graphicFrameChg>
        <pc:graphicFrameChg chg="add mod modGraphic">
          <ac:chgData name="WU, HONGYUE (PGT)" userId="8d35db2a-8555-497e-9677-73ef4feadb86" providerId="ADAL" clId="{1908E87B-EB2D-9347-99E6-F96A8093FE55}" dt="2024-12-02T23:35:33.746" v="461" actId="1076"/>
          <ac:graphicFrameMkLst>
            <pc:docMk/>
            <pc:sldMk cId="1292576282" sldId="279"/>
            <ac:graphicFrameMk id="9" creationId="{30EEDE3B-4EC2-6E79-6182-F62EA81CA4B3}"/>
          </ac:graphicFrameMkLst>
        </pc:graphicFrameChg>
      </pc:sldChg>
      <pc:sldChg chg="addSp delSp modSp new mod">
        <pc:chgData name="WU, HONGYUE (PGT)" userId="8d35db2a-8555-497e-9677-73ef4feadb86" providerId="ADAL" clId="{1908E87B-EB2D-9347-99E6-F96A8093FE55}" dt="2024-12-03T08:53:19.965" v="741" actId="20577"/>
        <pc:sldMkLst>
          <pc:docMk/>
          <pc:sldMk cId="815654673" sldId="280"/>
        </pc:sldMkLst>
        <pc:spChg chg="del">
          <ac:chgData name="WU, HONGYUE (PGT)" userId="8d35db2a-8555-497e-9677-73ef4feadb86" providerId="ADAL" clId="{1908E87B-EB2D-9347-99E6-F96A8093FE55}" dt="2024-12-03T00:46:49.397" v="539" actId="478"/>
          <ac:spMkLst>
            <pc:docMk/>
            <pc:sldMk cId="815654673" sldId="280"/>
            <ac:spMk id="2" creationId="{05A70FE7-8187-9F85-1276-DABC8D2C06AA}"/>
          </ac:spMkLst>
        </pc:spChg>
        <pc:spChg chg="add mod">
          <ac:chgData name="WU, HONGYUE (PGT)" userId="8d35db2a-8555-497e-9677-73ef4feadb86" providerId="ADAL" clId="{1908E87B-EB2D-9347-99E6-F96A8093FE55}" dt="2024-12-03T08:53:19.965" v="741" actId="20577"/>
          <ac:spMkLst>
            <pc:docMk/>
            <pc:sldMk cId="815654673" sldId="280"/>
            <ac:spMk id="2" creationId="{D0EBE0BD-92B2-D855-6C2D-9F0AB08AABE6}"/>
          </ac:spMkLst>
        </pc:spChg>
        <pc:spChg chg="del">
          <ac:chgData name="WU, HONGYUE (PGT)" userId="8d35db2a-8555-497e-9677-73ef4feadb86" providerId="ADAL" clId="{1908E87B-EB2D-9347-99E6-F96A8093FE55}" dt="2024-12-03T00:46:47.379" v="538" actId="478"/>
          <ac:spMkLst>
            <pc:docMk/>
            <pc:sldMk cId="815654673" sldId="280"/>
            <ac:spMk id="3" creationId="{A0E2D2D5-208D-6024-DD1E-4458C08F65CE}"/>
          </ac:spMkLst>
        </pc:spChg>
        <pc:spChg chg="del">
          <ac:chgData name="WU, HONGYUE (PGT)" userId="8d35db2a-8555-497e-9677-73ef4feadb86" providerId="ADAL" clId="{1908E87B-EB2D-9347-99E6-F96A8093FE55}" dt="2024-12-03T00:47:25.794" v="542"/>
          <ac:spMkLst>
            <pc:docMk/>
            <pc:sldMk cId="815654673" sldId="280"/>
            <ac:spMk id="4" creationId="{7894CFA3-DD59-8C6D-1F90-B73E78CCFF87}"/>
          </ac:spMkLst>
        </pc:spChg>
        <pc:spChg chg="del">
          <ac:chgData name="WU, HONGYUE (PGT)" userId="8d35db2a-8555-497e-9677-73ef4feadb86" providerId="ADAL" clId="{1908E87B-EB2D-9347-99E6-F96A8093FE55}" dt="2024-12-03T00:46:52.599" v="540" actId="478"/>
          <ac:spMkLst>
            <pc:docMk/>
            <pc:sldMk cId="815654673" sldId="280"/>
            <ac:spMk id="5" creationId="{FBFEC943-BAE5-4517-C0CA-530DF9702351}"/>
          </ac:spMkLst>
        </pc:spChg>
        <pc:spChg chg="del">
          <ac:chgData name="WU, HONGYUE (PGT)" userId="8d35db2a-8555-497e-9677-73ef4feadb86" providerId="ADAL" clId="{1908E87B-EB2D-9347-99E6-F96A8093FE55}" dt="2024-12-03T00:47:12.578" v="541"/>
          <ac:spMkLst>
            <pc:docMk/>
            <pc:sldMk cId="815654673" sldId="280"/>
            <ac:spMk id="6" creationId="{9EFC5D5F-8CF6-01B6-D95E-7BD02DC05A48}"/>
          </ac:spMkLst>
        </pc:spChg>
        <pc:graphicFrameChg chg="add mod modGraphic">
          <ac:chgData name="WU, HONGYUE (PGT)" userId="8d35db2a-8555-497e-9677-73ef4feadb86" providerId="ADAL" clId="{1908E87B-EB2D-9347-99E6-F96A8093FE55}" dt="2024-12-03T00:47:45.214" v="547" actId="1076"/>
          <ac:graphicFrameMkLst>
            <pc:docMk/>
            <pc:sldMk cId="815654673" sldId="280"/>
            <ac:graphicFrameMk id="7" creationId="{C3119D4A-97DB-8214-05C0-E9F402B45430}"/>
          </ac:graphicFrameMkLst>
        </pc:graphicFrameChg>
        <pc:graphicFrameChg chg="add mod modGraphic">
          <ac:chgData name="WU, HONGYUE (PGT)" userId="8d35db2a-8555-497e-9677-73ef4feadb86" providerId="ADAL" clId="{1908E87B-EB2D-9347-99E6-F96A8093FE55}" dt="2024-12-03T00:47:39.929" v="545" actId="1076"/>
          <ac:graphicFrameMkLst>
            <pc:docMk/>
            <pc:sldMk cId="815654673" sldId="280"/>
            <ac:graphicFrameMk id="8" creationId="{E3382B23-7E96-829E-5355-10FE68CC2287}"/>
          </ac:graphicFrameMkLst>
        </pc:graphicFrameChg>
      </pc:sldChg>
      <pc:sldChg chg="addSp modSp new mod">
        <pc:chgData name="WU, HONGYUE (PGT)" userId="8d35db2a-8555-497e-9677-73ef4feadb86" providerId="ADAL" clId="{1908E87B-EB2D-9347-99E6-F96A8093FE55}" dt="2024-12-03T09:04:24.978" v="922"/>
        <pc:sldMkLst>
          <pc:docMk/>
          <pc:sldMk cId="2227282103" sldId="281"/>
        </pc:sldMkLst>
        <pc:spChg chg="mod">
          <ac:chgData name="WU, HONGYUE (PGT)" userId="8d35db2a-8555-497e-9677-73ef4feadb86" providerId="ADAL" clId="{1908E87B-EB2D-9347-99E6-F96A8093FE55}" dt="2024-12-03T09:03:55.124" v="918" actId="20577"/>
          <ac:spMkLst>
            <pc:docMk/>
            <pc:sldMk cId="2227282103" sldId="281"/>
            <ac:spMk id="2" creationId="{F587E33C-EF7B-AF17-A321-E0E066A34374}"/>
          </ac:spMkLst>
        </pc:spChg>
        <pc:spChg chg="mod">
          <ac:chgData name="WU, HONGYUE (PGT)" userId="8d35db2a-8555-497e-9677-73ef4feadb86" providerId="ADAL" clId="{1908E87B-EB2D-9347-99E6-F96A8093FE55}" dt="2024-12-03T09:04:14.635" v="921" actId="5793"/>
          <ac:spMkLst>
            <pc:docMk/>
            <pc:sldMk cId="2227282103" sldId="281"/>
            <ac:spMk id="3" creationId="{8DA40990-6E9F-627D-1E3D-3D5CC10B815E}"/>
          </ac:spMkLst>
        </pc:spChg>
        <pc:spChg chg="add mod">
          <ac:chgData name="WU, HONGYUE (PGT)" userId="8d35db2a-8555-497e-9677-73ef4feadb86" providerId="ADAL" clId="{1908E87B-EB2D-9347-99E6-F96A8093FE55}" dt="2024-12-03T09:04:24.978" v="922"/>
          <ac:spMkLst>
            <pc:docMk/>
            <pc:sldMk cId="2227282103" sldId="281"/>
            <ac:spMk id="4" creationId="{A6D71F4D-59EB-4B03-9586-110459F15C9A}"/>
          </ac:spMkLst>
        </pc:spChg>
      </pc:sldChg>
      <pc:sldChg chg="add del">
        <pc:chgData name="WU, HONGYUE (PGT)" userId="8d35db2a-8555-497e-9677-73ef4feadb86" providerId="ADAL" clId="{1908E87B-EB2D-9347-99E6-F96A8093FE55}" dt="2024-12-03T08:42:01.370" v="625"/>
        <pc:sldMkLst>
          <pc:docMk/>
          <pc:sldMk cId="2307946958" sldId="281"/>
        </pc:sldMkLst>
      </pc:sldChg>
    </pc:docChg>
  </pc:docChgLst>
  <pc:docChgLst>
    <pc:chgData name="Guest User" userId="S::urn:spo:anon#7919e29526cd3b06b0b15a6875ecee3d747a6fe3464579211c595da60e24dcbe::" providerId="AD" clId="Web-{B3905105-FDB5-EF27-4223-F8823E72E22E}"/>
    <pc:docChg chg="delSld modSld sldOrd">
      <pc:chgData name="Guest User" userId="S::urn:spo:anon#7919e29526cd3b06b0b15a6875ecee3d747a6fe3464579211c595da60e24dcbe::" providerId="AD" clId="Web-{B3905105-FDB5-EF27-4223-F8823E72E22E}" dt="2024-12-03T07:56:13.417" v="791" actId="1076"/>
      <pc:docMkLst>
        <pc:docMk/>
      </pc:docMkLst>
      <pc:sldChg chg="addSp delSp modSp">
        <pc:chgData name="Guest User" userId="S::urn:spo:anon#7919e29526cd3b06b0b15a6875ecee3d747a6fe3464579211c595da60e24dcbe::" providerId="AD" clId="Web-{B3905105-FDB5-EF27-4223-F8823E72E22E}" dt="2024-12-03T07:56:13.417" v="791" actId="1076"/>
        <pc:sldMkLst>
          <pc:docMk/>
          <pc:sldMk cId="4273506971" sldId="266"/>
        </pc:sldMkLst>
        <pc:spChg chg="mod">
          <ac:chgData name="Guest User" userId="S::urn:spo:anon#7919e29526cd3b06b0b15a6875ecee3d747a6fe3464579211c595da60e24dcbe::" providerId="AD" clId="Web-{B3905105-FDB5-EF27-4223-F8823E72E22E}" dt="2024-12-03T07:33:36.032" v="169" actId="1076"/>
          <ac:spMkLst>
            <pc:docMk/>
            <pc:sldMk cId="4273506971" sldId="266"/>
            <ac:spMk id="2" creationId="{68C8B4C2-C762-6E57-2EFD-2AA9743D6E6C}"/>
          </ac:spMkLst>
        </pc:spChg>
        <pc:spChg chg="mod">
          <ac:chgData name="Guest User" userId="S::urn:spo:anon#7919e29526cd3b06b0b15a6875ecee3d747a6fe3464579211c595da60e24dcbe::" providerId="AD" clId="Web-{B3905105-FDB5-EF27-4223-F8823E72E22E}" dt="2024-12-03T07:40:19.593" v="300" actId="14100"/>
          <ac:spMkLst>
            <pc:docMk/>
            <pc:sldMk cId="4273506971" sldId="266"/>
            <ac:spMk id="3" creationId="{35DF6E5E-AAEB-3F3D-C610-857DD9A667D2}"/>
          </ac:spMkLst>
        </pc:spChg>
        <pc:spChg chg="add del mod">
          <ac:chgData name="Guest User" userId="S::urn:spo:anon#7919e29526cd3b06b0b15a6875ecee3d747a6fe3464579211c595da60e24dcbe::" providerId="AD" clId="Web-{B3905105-FDB5-EF27-4223-F8823E72E22E}" dt="2024-12-03T07:33:08.422" v="164"/>
          <ac:spMkLst>
            <pc:docMk/>
            <pc:sldMk cId="4273506971" sldId="266"/>
            <ac:spMk id="4" creationId="{68C8B4C2-C762-6E57-2EFD-2AA9743D6E6C}"/>
          </ac:spMkLst>
        </pc:spChg>
        <pc:spChg chg="add mod">
          <ac:chgData name="Guest User" userId="S::urn:spo:anon#7919e29526cd3b06b0b15a6875ecee3d747a6fe3464579211c595da60e24dcbe::" providerId="AD" clId="Web-{B3905105-FDB5-EF27-4223-F8823E72E22E}" dt="2024-12-03T07:56:13.417" v="791" actId="1076"/>
          <ac:spMkLst>
            <pc:docMk/>
            <pc:sldMk cId="4273506971" sldId="266"/>
            <ac:spMk id="6" creationId="{7E4B90A5-79FA-B93D-3BC6-C54B0A2E69CF}"/>
          </ac:spMkLst>
        </pc:spChg>
        <pc:spChg chg="mod">
          <ac:chgData name="Guest User" userId="S::urn:spo:anon#7919e29526cd3b06b0b15a6875ecee3d747a6fe3464579211c595da60e24dcbe::" providerId="AD" clId="Web-{B3905105-FDB5-EF27-4223-F8823E72E22E}" dt="2024-12-03T07:55:50.963" v="763" actId="1076"/>
          <ac:spMkLst>
            <pc:docMk/>
            <pc:sldMk cId="4273506971" sldId="266"/>
            <ac:spMk id="13" creationId="{B5D0C0DB-1CC2-A1E2-E7B6-9C3685A94169}"/>
          </ac:spMkLst>
        </pc:spChg>
        <pc:graphicFrameChg chg="mod">
          <ac:chgData name="Guest User" userId="S::urn:spo:anon#7919e29526cd3b06b0b15a6875ecee3d747a6fe3464579211c595da60e24dcbe::" providerId="AD" clId="Web-{B3905105-FDB5-EF27-4223-F8823E72E22E}" dt="2024-12-03T07:33:37.282" v="170" actId="1076"/>
          <ac:graphicFrameMkLst>
            <pc:docMk/>
            <pc:sldMk cId="4273506971" sldId="266"/>
            <ac:graphicFrameMk id="7" creationId="{A083533B-2461-D853-8C3A-351B68C67811}"/>
          </ac:graphicFrameMkLst>
        </pc:graphicFrameChg>
      </pc:sldChg>
      <pc:sldChg chg="modSp del">
        <pc:chgData name="Guest User" userId="S::urn:spo:anon#7919e29526cd3b06b0b15a6875ecee3d747a6fe3464579211c595da60e24dcbe::" providerId="AD" clId="Web-{B3905105-FDB5-EF27-4223-F8823E72E22E}" dt="2024-12-03T07:42:22.206" v="318"/>
        <pc:sldMkLst>
          <pc:docMk/>
          <pc:sldMk cId="414165672" sldId="267"/>
        </pc:sldMkLst>
        <pc:spChg chg="mod">
          <ac:chgData name="Guest User" userId="S::urn:spo:anon#7919e29526cd3b06b0b15a6875ecee3d747a6fe3464579211c595da60e24dcbe::" providerId="AD" clId="Web-{B3905105-FDB5-EF27-4223-F8823E72E22E}" dt="2024-12-03T07:29:17.415" v="0" actId="14100"/>
          <ac:spMkLst>
            <pc:docMk/>
            <pc:sldMk cId="414165672" sldId="267"/>
            <ac:spMk id="13" creationId="{1F4B0560-90ED-54CD-C32E-A140CAD3AE6B}"/>
          </ac:spMkLst>
        </pc:spChg>
      </pc:sldChg>
      <pc:sldChg chg="addSp modSp ord">
        <pc:chgData name="Guest User" userId="S::urn:spo:anon#7919e29526cd3b06b0b15a6875ecee3d747a6fe3464579211c595da60e24dcbe::" providerId="AD" clId="Web-{B3905105-FDB5-EF27-4223-F8823E72E22E}" dt="2024-12-03T07:55:06.634" v="743"/>
        <pc:sldMkLst>
          <pc:docMk/>
          <pc:sldMk cId="1292576282" sldId="279"/>
        </pc:sldMkLst>
        <pc:spChg chg="add mod">
          <ac:chgData name="Guest User" userId="S::urn:spo:anon#7919e29526cd3b06b0b15a6875ecee3d747a6fe3464579211c595da60e24dcbe::" providerId="AD" clId="Web-{B3905105-FDB5-EF27-4223-F8823E72E22E}" dt="2024-12-03T07:54:32.711" v="739" actId="20577"/>
          <ac:spMkLst>
            <pc:docMk/>
            <pc:sldMk cId="1292576282" sldId="279"/>
            <ac:spMk id="2" creationId="{0EA2B75C-A4EB-52C2-F7AC-A1CD0F5E558A}"/>
          </ac:spMkLst>
        </pc:spChg>
        <pc:graphicFrameChg chg="mod modGraphic">
          <ac:chgData name="Guest User" userId="S::urn:spo:anon#7919e29526cd3b06b0b15a6875ecee3d747a6fe3464579211c595da60e24dcbe::" providerId="AD" clId="Web-{B3905105-FDB5-EF27-4223-F8823E72E22E}" dt="2024-12-03T07:47:07.964" v="469"/>
          <ac:graphicFrameMkLst>
            <pc:docMk/>
            <pc:sldMk cId="1292576282" sldId="279"/>
            <ac:graphicFrameMk id="7" creationId="{A918302E-EB1E-E78C-DED6-9057F3383617}"/>
          </ac:graphicFrameMkLst>
        </pc:graphicFrameChg>
        <pc:graphicFrameChg chg="mod modGraphic">
          <ac:chgData name="Guest User" userId="S::urn:spo:anon#7919e29526cd3b06b0b15a6875ecee3d747a6fe3464579211c595da60e24dcbe::" providerId="AD" clId="Web-{B3905105-FDB5-EF27-4223-F8823E72E22E}" dt="2024-12-03T07:55:06.634" v="743"/>
          <ac:graphicFrameMkLst>
            <pc:docMk/>
            <pc:sldMk cId="1292576282" sldId="279"/>
            <ac:graphicFrameMk id="8" creationId="{48B02063-0219-8453-3CAC-C1EA65E3EBDD}"/>
          </ac:graphicFrameMkLst>
        </pc:graphicFrameChg>
        <pc:graphicFrameChg chg="mod modGraphic">
          <ac:chgData name="Guest User" userId="S::urn:spo:anon#7919e29526cd3b06b0b15a6875ecee3d747a6fe3464579211c595da60e24dcbe::" providerId="AD" clId="Web-{B3905105-FDB5-EF27-4223-F8823E72E22E}" dt="2024-12-03T07:44:46.085" v="370"/>
          <ac:graphicFrameMkLst>
            <pc:docMk/>
            <pc:sldMk cId="1292576282" sldId="279"/>
            <ac:graphicFrameMk id="9" creationId="{30EEDE3B-4EC2-6E79-6182-F62EA81CA4B3}"/>
          </ac:graphicFrameMkLst>
        </pc:graphicFrameChg>
      </pc:sldChg>
      <pc:sldChg chg="modSp">
        <pc:chgData name="Guest User" userId="S::urn:spo:anon#7919e29526cd3b06b0b15a6875ecee3d747a6fe3464579211c595da60e24dcbe::" providerId="AD" clId="Web-{B3905105-FDB5-EF27-4223-F8823E72E22E}" dt="2024-12-03T07:43:24.411" v="325"/>
        <pc:sldMkLst>
          <pc:docMk/>
          <pc:sldMk cId="815654673" sldId="280"/>
        </pc:sldMkLst>
        <pc:graphicFrameChg chg="mod modGraphic">
          <ac:chgData name="Guest User" userId="S::urn:spo:anon#7919e29526cd3b06b0b15a6875ecee3d747a6fe3464579211c595da60e24dcbe::" providerId="AD" clId="Web-{B3905105-FDB5-EF27-4223-F8823E72E22E}" dt="2024-12-03T07:43:24.411" v="325"/>
          <ac:graphicFrameMkLst>
            <pc:docMk/>
            <pc:sldMk cId="815654673" sldId="280"/>
            <ac:graphicFrameMk id="7" creationId="{C3119D4A-97DB-8214-05C0-E9F402B45430}"/>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102_C1FC91CB_102_C1FC91CB.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_10F_DADF86F8_10F_DADF86F8.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2_110_8F19A413_110_8F19A41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3_111_7D7503F_111_7D7503F.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4_10A_FEB88A9B_10A_FEB88A9B.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5_10A_FEB88A9B_10A_FEB88A9B.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 change in Revenue </c:v>
                </c:pt>
              </c:strCache>
            </c:strRef>
          </c:tx>
          <c:spPr>
            <a:solidFill>
              <a:schemeClr val="accent1">
                <a:shade val="58000"/>
                <a:alpha val="85000"/>
              </a:schemeClr>
            </a:solidFill>
            <a:ln w="9525" cap="flat" cmpd="sng" algn="ctr">
              <a:solidFill>
                <a:schemeClr val="accent1">
                  <a:shade val="58000"/>
                  <a:lumMod val="75000"/>
                </a:schemeClr>
              </a:solidFill>
              <a:round/>
            </a:ln>
            <a:effectLst/>
            <a:sp3d contourW="9525">
              <a:contourClr>
                <a:schemeClr val="accent1">
                  <a:shade val="58000"/>
                  <a:lumMod val="75000"/>
                </a:schemeClr>
              </a:contourClr>
            </a:sp3d>
          </c:spPr>
          <c:invertIfNegative val="0"/>
          <c:dLbls>
            <c:dLbl>
              <c:idx val="2"/>
              <c:layout>
                <c:manualLayout>
                  <c:x val="-4.5924653175222419E-17"/>
                  <c:y val="1.086431778785380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830-E343-BA9D-9EC36C46648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2022</c:v>
                </c:pt>
                <c:pt idx="1">
                  <c:v>2023</c:v>
                </c:pt>
                <c:pt idx="2">
                  <c:v>2024</c:v>
                </c:pt>
              </c:numCache>
            </c:numRef>
          </c:cat>
          <c:val>
            <c:numRef>
              <c:f>Sheet1!$B$2:$B$5</c:f>
              <c:numCache>
                <c:formatCode>0.00%</c:formatCode>
                <c:ptCount val="4"/>
                <c:pt idx="0">
                  <c:v>0</c:v>
                </c:pt>
                <c:pt idx="1">
                  <c:v>5.4216867469879519E-2</c:v>
                </c:pt>
                <c:pt idx="2">
                  <c:v>7.1428571428571425E-2</c:v>
                </c:pt>
              </c:numCache>
            </c:numRef>
          </c:val>
          <c:extLst>
            <c:ext xmlns:c16="http://schemas.microsoft.com/office/drawing/2014/chart" uri="{C3380CC4-5D6E-409C-BE32-E72D297353CC}">
              <c16:uniqueId val="{00000001-6830-E343-BA9D-9EC36C466486}"/>
            </c:ext>
          </c:extLst>
        </c:ser>
        <c:ser>
          <c:idx val="1"/>
          <c:order val="1"/>
          <c:tx>
            <c:strRef>
              <c:f>Sheet1!$C$1</c:f>
              <c:strCache>
                <c:ptCount val="1"/>
                <c:pt idx="0">
                  <c:v>Gross profit margin</c:v>
                </c:pt>
              </c:strCache>
            </c:strRef>
          </c:tx>
          <c:spPr>
            <a:solidFill>
              <a:schemeClr val="accent1">
                <a:shade val="86000"/>
                <a:alpha val="85000"/>
              </a:schemeClr>
            </a:solidFill>
            <a:ln w="9525" cap="flat" cmpd="sng" algn="ctr">
              <a:solidFill>
                <a:schemeClr val="accent1">
                  <a:shade val="86000"/>
                  <a:lumMod val="75000"/>
                </a:schemeClr>
              </a:solidFill>
              <a:round/>
            </a:ln>
            <a:effectLst/>
            <a:sp3d contourW="9525">
              <a:contourClr>
                <a:schemeClr val="accent1">
                  <a:shade val="86000"/>
                  <a:lumMod val="75000"/>
                </a:schemeClr>
              </a:contourClr>
            </a:sp3d>
          </c:spPr>
          <c:invertIfNegative val="0"/>
          <c:dLbls>
            <c:dLbl>
              <c:idx val="1"/>
              <c:layout>
                <c:manualLayout>
                  <c:x val="-2.5050100200400801E-3"/>
                  <c:y val="3.621439262617869E-3"/>
                </c:manualLayout>
              </c:layout>
              <c:tx>
                <c:rich>
                  <a:bodyPr/>
                  <a:lstStyle/>
                  <a:p>
                    <a:r>
                      <a:rPr lang="en-US"/>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6830-E343-BA9D-9EC36C466486}"/>
                </c:ext>
              </c:extLst>
            </c:dLbl>
            <c:dLbl>
              <c:idx val="2"/>
              <c:tx>
                <c:rich>
                  <a:bodyPr/>
                  <a:lstStyle/>
                  <a:p>
                    <a:r>
                      <a:rPr lang="en-US"/>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6830-E343-BA9D-9EC36C46648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2022</c:v>
                </c:pt>
                <c:pt idx="1">
                  <c:v>2023</c:v>
                </c:pt>
                <c:pt idx="2">
                  <c:v>2024</c:v>
                </c:pt>
              </c:numCache>
            </c:numRef>
          </c:cat>
          <c:val>
            <c:numRef>
              <c:f>Sheet1!$C$2:$C$5</c:f>
              <c:numCache>
                <c:formatCode>0.00%</c:formatCode>
                <c:ptCount val="4"/>
                <c:pt idx="0">
                  <c:v>0.28915662650602408</c:v>
                </c:pt>
                <c:pt idx="1">
                  <c:v>0.3</c:v>
                </c:pt>
                <c:pt idx="2">
                  <c:v>0.3</c:v>
                </c:pt>
              </c:numCache>
            </c:numRef>
          </c:val>
          <c:extLst>
            <c:ext xmlns:c16="http://schemas.microsoft.com/office/drawing/2014/chart" uri="{C3380CC4-5D6E-409C-BE32-E72D297353CC}">
              <c16:uniqueId val="{00000004-6830-E343-BA9D-9EC36C466486}"/>
            </c:ext>
          </c:extLst>
        </c:ser>
        <c:ser>
          <c:idx val="2"/>
          <c:order val="2"/>
          <c:tx>
            <c:strRef>
              <c:f>Sheet1!$D$1</c:f>
              <c:strCache>
                <c:ptCount val="1"/>
                <c:pt idx="0">
                  <c:v>Operating Profit margin</c:v>
                </c:pt>
              </c:strCache>
            </c:strRef>
          </c:tx>
          <c:spPr>
            <a:solidFill>
              <a:schemeClr val="accent1">
                <a:tint val="86000"/>
                <a:alpha val="85000"/>
              </a:schemeClr>
            </a:solidFill>
            <a:ln w="9525" cap="flat" cmpd="sng" algn="ctr">
              <a:solidFill>
                <a:schemeClr val="accent1">
                  <a:tint val="86000"/>
                  <a:lumMod val="75000"/>
                </a:schemeClr>
              </a:solidFill>
              <a:round/>
            </a:ln>
            <a:effectLst/>
            <a:sp3d contourW="9525">
              <a:contourClr>
                <a:schemeClr val="accent1">
                  <a:tint val="86000"/>
                  <a:lumMod val="75000"/>
                </a:schemeClr>
              </a:contourClr>
            </a:sp3d>
          </c:spPr>
          <c:invertIfNegative val="0"/>
          <c:dLbls>
            <c:dLbl>
              <c:idx val="0"/>
              <c:layout>
                <c:manualLayout>
                  <c:x val="0"/>
                  <c:y val="-1.08643177878538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830-E343-BA9D-9EC36C466486}"/>
                </c:ext>
              </c:extLst>
            </c:dLbl>
            <c:dLbl>
              <c:idx val="1"/>
              <c:layout>
                <c:manualLayout>
                  <c:x val="2.5050100200399881E-3"/>
                  <c:y val="-7.242878525235937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830-E343-BA9D-9EC36C466486}"/>
                </c:ext>
              </c:extLst>
            </c:dLbl>
            <c:dLbl>
              <c:idx val="2"/>
              <c:layout>
                <c:manualLayout>
                  <c:x val="2.5050100200400341E-3"/>
                  <c:y val="-1.086431778785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6830-E343-BA9D-9EC36C46648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2022</c:v>
                </c:pt>
                <c:pt idx="1">
                  <c:v>2023</c:v>
                </c:pt>
                <c:pt idx="2">
                  <c:v>2024</c:v>
                </c:pt>
              </c:numCache>
            </c:numRef>
          </c:cat>
          <c:val>
            <c:numRef>
              <c:f>Sheet1!$D$2:$D$5</c:f>
              <c:numCache>
                <c:formatCode>0.00%</c:formatCode>
                <c:ptCount val="4"/>
                <c:pt idx="0">
                  <c:v>8.7349397590361449E-2</c:v>
                </c:pt>
                <c:pt idx="1">
                  <c:v>9.571428571428571E-2</c:v>
                </c:pt>
                <c:pt idx="2">
                  <c:v>9.7333333333333327E-2</c:v>
                </c:pt>
              </c:numCache>
            </c:numRef>
          </c:val>
          <c:extLst>
            <c:ext xmlns:c16="http://schemas.microsoft.com/office/drawing/2014/chart" uri="{C3380CC4-5D6E-409C-BE32-E72D297353CC}">
              <c16:uniqueId val="{00000008-6830-E343-BA9D-9EC36C466486}"/>
            </c:ext>
          </c:extLst>
        </c:ser>
        <c:ser>
          <c:idx val="3"/>
          <c:order val="3"/>
          <c:tx>
            <c:strRef>
              <c:f>Sheet1!$E$1</c:f>
              <c:strCache>
                <c:ptCount val="1"/>
                <c:pt idx="0">
                  <c:v>Net profit margin</c:v>
                </c:pt>
              </c:strCache>
            </c:strRef>
          </c:tx>
          <c:spPr>
            <a:solidFill>
              <a:schemeClr val="accent1">
                <a:tint val="58000"/>
                <a:alpha val="85000"/>
              </a:schemeClr>
            </a:solidFill>
            <a:ln w="9525" cap="flat" cmpd="sng" algn="ctr">
              <a:solidFill>
                <a:schemeClr val="accent1">
                  <a:tint val="58000"/>
                  <a:lumMod val="75000"/>
                </a:schemeClr>
              </a:solidFill>
              <a:round/>
            </a:ln>
            <a:effectLst/>
            <a:sp3d contourW="9525">
              <a:contourClr>
                <a:schemeClr val="accent1">
                  <a:tint val="58000"/>
                  <a:lumMod val="75000"/>
                </a:schemeClr>
              </a:contourClr>
            </a:sp3d>
          </c:spPr>
          <c:invertIfNegative val="0"/>
          <c:dLbls>
            <c:dLbl>
              <c:idx val="0"/>
              <c:layout>
                <c:manualLayout>
                  <c:x val="0"/>
                  <c:y val="-7.242878525235870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6830-E343-BA9D-9EC36C466486}"/>
                </c:ext>
              </c:extLst>
            </c:dLbl>
            <c:dLbl>
              <c:idx val="1"/>
              <c:layout>
                <c:manualLayout>
                  <c:x val="-2.296232658761121E-17"/>
                  <c:y val="-1.086431778785387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6830-E343-BA9D-9EC36C466486}"/>
                </c:ext>
              </c:extLst>
            </c:dLbl>
            <c:dLbl>
              <c:idx val="2"/>
              <c:layout>
                <c:manualLayout>
                  <c:x val="0"/>
                  <c:y val="-1.0864317787853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6830-E343-BA9D-9EC36C46648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Sheet1!$A$2:$A$5</c:f>
              <c:numCache>
                <c:formatCode>General</c:formatCode>
                <c:ptCount val="4"/>
                <c:pt idx="0">
                  <c:v>2022</c:v>
                </c:pt>
                <c:pt idx="1">
                  <c:v>2023</c:v>
                </c:pt>
                <c:pt idx="2">
                  <c:v>2024</c:v>
                </c:pt>
              </c:numCache>
            </c:numRef>
          </c:cat>
          <c:val>
            <c:numRef>
              <c:f>Sheet1!$E$2:$E$5</c:f>
              <c:numCache>
                <c:formatCode>0.00%</c:formatCode>
                <c:ptCount val="4"/>
                <c:pt idx="0">
                  <c:v>1.9201807228915662E-2</c:v>
                </c:pt>
                <c:pt idx="1">
                  <c:v>2.6142857142857145E-2</c:v>
                </c:pt>
                <c:pt idx="2">
                  <c:v>2.5999999999999999E-2</c:v>
                </c:pt>
              </c:numCache>
            </c:numRef>
          </c:val>
          <c:extLst>
            <c:ext xmlns:c16="http://schemas.microsoft.com/office/drawing/2014/chart" uri="{C3380CC4-5D6E-409C-BE32-E72D297353CC}">
              <c16:uniqueId val="{0000000C-6830-E343-BA9D-9EC36C466486}"/>
            </c:ext>
          </c:extLst>
        </c:ser>
        <c:dLbls>
          <c:showLegendKey val="0"/>
          <c:showVal val="1"/>
          <c:showCatName val="0"/>
          <c:showSerName val="0"/>
          <c:showPercent val="0"/>
          <c:showBubbleSize val="0"/>
        </c:dLbls>
        <c:gapWidth val="65"/>
        <c:shape val="box"/>
        <c:axId val="1845769296"/>
        <c:axId val="1845782736"/>
        <c:axId val="0"/>
      </c:bar3DChart>
      <c:catAx>
        <c:axId val="184576929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845782736"/>
        <c:crosses val="autoZero"/>
        <c:auto val="1"/>
        <c:lblAlgn val="ctr"/>
        <c:lblOffset val="100"/>
        <c:noMultiLvlLbl val="0"/>
      </c:catAx>
      <c:valAx>
        <c:axId val="1845782736"/>
        <c:scaling>
          <c:orientation val="minMax"/>
        </c:scaling>
        <c:delete val="0"/>
        <c:axPos val="b"/>
        <c:majorGridlines>
          <c:spPr>
            <a:ln w="9525" cap="flat" cmpd="sng" algn="ctr">
              <a:solidFill>
                <a:schemeClr val="dk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84576929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a:t>Debt</a:t>
            </a:r>
            <a:r>
              <a:rPr lang="en-US" baseline="0"/>
              <a:t> and Financing</a:t>
            </a:r>
            <a:endParaRPr lang="en-US"/>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Debt-to-Equity Ratio</c:v>
                </c:pt>
              </c:strCache>
            </c:strRef>
          </c:tx>
          <c:spPr>
            <a:ln w="22225" cap="rnd">
              <a:solidFill>
                <a:schemeClr val="dk1">
                  <a:tint val="88000"/>
                </a:schemeClr>
              </a:solidFill>
            </a:ln>
            <a:effectLst>
              <a:glow rad="139700">
                <a:schemeClr val="dk1">
                  <a:tint val="88000"/>
                  <a:satMod val="175000"/>
                  <a:alpha val="14000"/>
                </a:schemeClr>
              </a:glow>
            </a:effectLst>
          </c:spPr>
          <c:marker>
            <c:symbol val="none"/>
          </c:marker>
          <c:dLbls>
            <c:dLbl>
              <c:idx val="0"/>
              <c:layout>
                <c:manualLayout>
                  <c:x val="-5.1415026408896121E-2"/>
                  <c:y val="5.708244292879377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3AF-C54C-B9F3-01004CF77B81}"/>
                </c:ext>
              </c:extLst>
            </c:dLbl>
            <c:dLbl>
              <c:idx val="1"/>
              <c:layout>
                <c:manualLayout>
                  <c:x val="-4.8943449542855587E-2"/>
                  <c:y val="-4.75687024406614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3AF-C54C-B9F3-01004CF77B81}"/>
                </c:ext>
              </c:extLst>
            </c:dLbl>
            <c:dLbl>
              <c:idx val="2"/>
              <c:layout>
                <c:manualLayout>
                  <c:x val="-2.669925774849069E-2"/>
                  <c:y val="-5.708244292879388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3AF-C54C-B9F3-01004CF77B8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Sheet1!$A$2:$A$4</c:f>
              <c:numCache>
                <c:formatCode>General</c:formatCode>
                <c:ptCount val="3"/>
                <c:pt idx="0">
                  <c:v>2022</c:v>
                </c:pt>
                <c:pt idx="1">
                  <c:v>2023</c:v>
                </c:pt>
                <c:pt idx="2">
                  <c:v>2024</c:v>
                </c:pt>
              </c:numCache>
            </c:numRef>
          </c:cat>
          <c:val>
            <c:numRef>
              <c:f>Sheet1!$B$2:$B$4</c:f>
              <c:numCache>
                <c:formatCode>0.00</c:formatCode>
                <c:ptCount val="3"/>
                <c:pt idx="0">
                  <c:v>2.3743589743589744</c:v>
                </c:pt>
                <c:pt idx="1">
                  <c:v>2.1962616822429908</c:v>
                </c:pt>
                <c:pt idx="2">
                  <c:v>2.0689655172413794</c:v>
                </c:pt>
              </c:numCache>
            </c:numRef>
          </c:val>
          <c:smooth val="0"/>
          <c:extLst>
            <c:ext xmlns:c16="http://schemas.microsoft.com/office/drawing/2014/chart" uri="{C3380CC4-5D6E-409C-BE32-E72D297353CC}">
              <c16:uniqueId val="{00000003-93AF-C54C-B9F3-01004CF77B81}"/>
            </c:ext>
          </c:extLst>
        </c:ser>
        <c:ser>
          <c:idx val="1"/>
          <c:order val="1"/>
          <c:tx>
            <c:strRef>
              <c:f>Sheet1!$C$1</c:f>
              <c:strCache>
                <c:ptCount val="1"/>
                <c:pt idx="0">
                  <c:v>Interest Coverage Ratio</c:v>
                </c:pt>
              </c:strCache>
            </c:strRef>
          </c:tx>
          <c:spPr>
            <a:ln w="22225" cap="rnd">
              <a:solidFill>
                <a:schemeClr val="dk1">
                  <a:tint val="55000"/>
                </a:schemeClr>
              </a:solidFill>
            </a:ln>
            <a:effectLst>
              <a:glow rad="139700">
                <a:schemeClr val="dk1">
                  <a:tint val="55000"/>
                  <a:satMod val="175000"/>
                  <a:alpha val="14000"/>
                </a:schemeClr>
              </a:glow>
            </a:effectLst>
          </c:spPr>
          <c:marker>
            <c:symbol val="none"/>
          </c:marker>
          <c:dLbls>
            <c:dLbl>
              <c:idx val="0"/>
              <c:layout>
                <c:manualLayout>
                  <c:x val="-3.2503937007874018E-2"/>
                  <c:y val="3.515624783733711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3AF-C54C-B9F3-01004CF77B81}"/>
                </c:ext>
              </c:extLst>
            </c:dLbl>
            <c:dLbl>
              <c:idx val="1"/>
              <c:layout>
                <c:manualLayout>
                  <c:x val="-2.1566437007874015E-2"/>
                  <c:y val="-3.515624783733711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3AF-C54C-B9F3-01004CF77B81}"/>
                </c:ext>
              </c:extLst>
            </c:dLbl>
            <c:dLbl>
              <c:idx val="2"/>
              <c:layout>
                <c:manualLayout>
                  <c:x val="-3.5628937007874013E-2"/>
                  <c:y val="3.98437475489820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3AF-C54C-B9F3-01004CF77B8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numRef>
              <c:f>Sheet1!$A$2:$A$4</c:f>
              <c:numCache>
                <c:formatCode>General</c:formatCode>
                <c:ptCount val="3"/>
                <c:pt idx="0">
                  <c:v>2022</c:v>
                </c:pt>
                <c:pt idx="1">
                  <c:v>2023</c:v>
                </c:pt>
                <c:pt idx="2">
                  <c:v>2024</c:v>
                </c:pt>
              </c:numCache>
            </c:numRef>
          </c:cat>
          <c:val>
            <c:numRef>
              <c:f>Sheet1!$C$2:$C$4</c:f>
              <c:numCache>
                <c:formatCode>0.00</c:formatCode>
                <c:ptCount val="3"/>
                <c:pt idx="0">
                  <c:v>1.3488372093023255</c:v>
                </c:pt>
                <c:pt idx="1">
                  <c:v>1.4888888888888889</c:v>
                </c:pt>
                <c:pt idx="2">
                  <c:v>1.46</c:v>
                </c:pt>
              </c:numCache>
            </c:numRef>
          </c:val>
          <c:smooth val="0"/>
          <c:extLst>
            <c:ext xmlns:c16="http://schemas.microsoft.com/office/drawing/2014/chart" uri="{C3380CC4-5D6E-409C-BE32-E72D297353CC}">
              <c16:uniqueId val="{00000007-93AF-C54C-B9F3-01004CF77B81}"/>
            </c:ext>
          </c:extLst>
        </c:ser>
        <c:dLbls>
          <c:dLblPos val="ctr"/>
          <c:showLegendKey val="0"/>
          <c:showVal val="1"/>
          <c:showCatName val="0"/>
          <c:showSerName val="0"/>
          <c:showPercent val="0"/>
          <c:showBubbleSize val="0"/>
        </c:dLbls>
        <c:smooth val="0"/>
        <c:axId val="1894674496"/>
        <c:axId val="1894679776"/>
      </c:lineChart>
      <c:catAx>
        <c:axId val="1894674496"/>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a:glow>
                <a:schemeClr val="accent1">
                  <a:alpha val="40000"/>
                </a:schemeClr>
              </a:glow>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crossAx val="1894679776"/>
        <c:crosses val="autoZero"/>
        <c:auto val="1"/>
        <c:lblAlgn val="ctr"/>
        <c:lblOffset val="100"/>
        <c:noMultiLvlLbl val="0"/>
      </c:catAx>
      <c:valAx>
        <c:axId val="1894679776"/>
        <c:scaling>
          <c:orientation val="minMax"/>
          <c:min val="2"/>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94674496"/>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rot="0" spcFirstLastPara="1" vertOverflow="ellipsis" vert="horz" wrap="square" anchor="ctr" anchorCtr="1"/>
          <a:lstStyle/>
          <a:p>
            <a:pPr>
              <a:defRPr sz="2128" b="0" i="0" u="none" strike="noStrike" kern="1200" cap="none" spc="50" baseline="0">
                <a:solidFill>
                  <a:schemeClr val="tx1">
                    <a:lumMod val="65000"/>
                    <a:lumOff val="35000"/>
                  </a:schemeClr>
                </a:solidFill>
                <a:latin typeface="+mn-lt"/>
                <a:ea typeface="+mn-ea"/>
                <a:cs typeface="+mn-cs"/>
              </a:defRPr>
            </a:pPr>
            <a:r>
              <a:rPr lang="en-US"/>
              <a:t>Liquidity</a:t>
            </a:r>
          </a:p>
        </c:rich>
      </c:tx>
      <c:overlay val="0"/>
      <c:spPr>
        <a:noFill/>
        <a:ln>
          <a:noFill/>
        </a:ln>
        <a:effectLst/>
      </c:spPr>
      <c:txPr>
        <a:bodyPr rot="0" spcFirstLastPara="1" vertOverflow="ellipsis" vert="horz" wrap="square" anchor="ctr" anchorCtr="1"/>
        <a:lstStyle/>
        <a:p>
          <a:pPr>
            <a:defRPr sz="2128" b="0" i="0" u="none" strike="noStrike" kern="1200" cap="none" spc="5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Current Ratio</c:v>
                </c:pt>
              </c:strCache>
            </c:strRef>
          </c:tx>
          <c:spPr>
            <a:solidFill>
              <a:schemeClr val="dk1">
                <a:tint val="88000"/>
              </a:schemeClr>
            </a:solidFill>
            <a:ln>
              <a:solidFill>
                <a:schemeClr val="dk1">
                  <a:tint val="88000"/>
                  <a:lumMod val="75000"/>
                </a:schemeClr>
              </a:solidFill>
            </a:ln>
            <a:effectLst/>
            <a:scene3d>
              <a:camera prst="orthographicFront"/>
              <a:lightRig rig="threePt" dir="t"/>
            </a:scene3d>
            <a:sp3d prstMaterial="translucentPowder">
              <a:contourClr>
                <a:schemeClr val="dk1">
                  <a:tint val="88000"/>
                  <a:lumMod val="75000"/>
                </a:schemeClr>
              </a:contourClr>
            </a:sp3d>
          </c:spPr>
          <c:invertIfNegative val="0"/>
          <c:cat>
            <c:numRef>
              <c:f>Sheet1!$A$2:$A$4</c:f>
              <c:numCache>
                <c:formatCode>General</c:formatCode>
                <c:ptCount val="3"/>
                <c:pt idx="0">
                  <c:v>2022</c:v>
                </c:pt>
                <c:pt idx="1">
                  <c:v>2023</c:v>
                </c:pt>
                <c:pt idx="2">
                  <c:v>2024</c:v>
                </c:pt>
              </c:numCache>
            </c:numRef>
          </c:cat>
          <c:val>
            <c:numRef>
              <c:f>Sheet1!$B$2:$B$4</c:f>
              <c:numCache>
                <c:formatCode>0.00</c:formatCode>
                <c:ptCount val="3"/>
                <c:pt idx="0">
                  <c:v>2.7848101265822787</c:v>
                </c:pt>
                <c:pt idx="1">
                  <c:v>2.7692307692307692</c:v>
                </c:pt>
                <c:pt idx="2">
                  <c:v>2.7623762376237622</c:v>
                </c:pt>
              </c:numCache>
            </c:numRef>
          </c:val>
          <c:extLst>
            <c:ext xmlns:c16="http://schemas.microsoft.com/office/drawing/2014/chart" uri="{C3380CC4-5D6E-409C-BE32-E72D297353CC}">
              <c16:uniqueId val="{00000000-7364-1046-AE64-70E4AF676F3B}"/>
            </c:ext>
          </c:extLst>
        </c:ser>
        <c:ser>
          <c:idx val="1"/>
          <c:order val="1"/>
          <c:tx>
            <c:strRef>
              <c:f>Sheet1!$C$1</c:f>
              <c:strCache>
                <c:ptCount val="1"/>
                <c:pt idx="0">
                  <c:v>Quick Ratio</c:v>
                </c:pt>
              </c:strCache>
            </c:strRef>
          </c:tx>
          <c:spPr>
            <a:solidFill>
              <a:schemeClr val="dk1">
                <a:tint val="55000"/>
              </a:schemeClr>
            </a:solidFill>
            <a:ln>
              <a:solidFill>
                <a:schemeClr val="dk1">
                  <a:tint val="55000"/>
                  <a:lumMod val="75000"/>
                </a:schemeClr>
              </a:solidFill>
            </a:ln>
            <a:effectLst/>
            <a:scene3d>
              <a:camera prst="orthographicFront"/>
              <a:lightRig rig="threePt" dir="t"/>
            </a:scene3d>
            <a:sp3d prstMaterial="translucentPowder">
              <a:contourClr>
                <a:schemeClr val="dk1">
                  <a:tint val="55000"/>
                  <a:lumMod val="75000"/>
                </a:schemeClr>
              </a:contourClr>
            </a:sp3d>
          </c:spPr>
          <c:invertIfNegative val="0"/>
          <c:cat>
            <c:numRef>
              <c:f>Sheet1!$A$2:$A$4</c:f>
              <c:numCache>
                <c:formatCode>General</c:formatCode>
                <c:ptCount val="3"/>
                <c:pt idx="0">
                  <c:v>2022</c:v>
                </c:pt>
                <c:pt idx="1">
                  <c:v>2023</c:v>
                </c:pt>
                <c:pt idx="2">
                  <c:v>2024</c:v>
                </c:pt>
              </c:numCache>
            </c:numRef>
          </c:cat>
          <c:val>
            <c:numRef>
              <c:f>Sheet1!$C$2:$C$4</c:f>
              <c:numCache>
                <c:formatCode>0.00</c:formatCode>
                <c:ptCount val="3"/>
                <c:pt idx="0">
                  <c:v>1.7721518987341771</c:v>
                </c:pt>
                <c:pt idx="1">
                  <c:v>1.7032967032967032</c:v>
                </c:pt>
                <c:pt idx="2">
                  <c:v>1.6831683168316831</c:v>
                </c:pt>
              </c:numCache>
            </c:numRef>
          </c:val>
          <c:extLst>
            <c:ext xmlns:c16="http://schemas.microsoft.com/office/drawing/2014/chart" uri="{C3380CC4-5D6E-409C-BE32-E72D297353CC}">
              <c16:uniqueId val="{00000001-7364-1046-AE64-70E4AF676F3B}"/>
            </c:ext>
          </c:extLst>
        </c:ser>
        <c:dLbls>
          <c:showLegendKey val="0"/>
          <c:showVal val="0"/>
          <c:showCatName val="0"/>
          <c:showSerName val="0"/>
          <c:showPercent val="0"/>
          <c:showBubbleSize val="0"/>
        </c:dLbls>
        <c:gapWidth val="150"/>
        <c:shape val="box"/>
        <c:axId val="1903675232"/>
        <c:axId val="1903676672"/>
        <c:axId val="1902652064"/>
      </c:bar3DChart>
      <c:catAx>
        <c:axId val="190367523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903676672"/>
        <c:crosses val="autoZero"/>
        <c:auto val="1"/>
        <c:lblAlgn val="ctr"/>
        <c:lblOffset val="100"/>
        <c:noMultiLvlLbl val="0"/>
      </c:catAx>
      <c:valAx>
        <c:axId val="1903676672"/>
        <c:scaling>
          <c:orientation val="minMax"/>
        </c:scaling>
        <c:delete val="0"/>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903675232"/>
        <c:crosses val="autoZero"/>
        <c:crossBetween val="between"/>
      </c:valAx>
      <c:serAx>
        <c:axId val="1902652064"/>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903676672"/>
        <c:crosses val="autoZero"/>
      </c:ser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50000"/>
                    <a:lumOff val="50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Efficiency</a:t>
            </a:r>
            <a:r>
              <a:rPr lang="en-US" baseline="0"/>
              <a:t> Metrics</a:t>
            </a:r>
            <a:endParaRPr 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0"/>
          <c:order val="0"/>
          <c:tx>
            <c:strRef>
              <c:f>Sheet1!$B$1</c:f>
              <c:strCache>
                <c:ptCount val="1"/>
                <c:pt idx="0">
                  <c:v>ROA (%)</c:v>
                </c:pt>
              </c:strCache>
            </c:strRef>
          </c:tx>
          <c:spPr>
            <a:solidFill>
              <a:schemeClr val="accent1"/>
            </a:solidFill>
            <a:ln>
              <a:noFill/>
            </a:ln>
            <a:effectLst/>
          </c:spPr>
          <c:invertIfNegative val="0"/>
          <c:dLbls>
            <c:dLbl>
              <c:idx val="0"/>
              <c:layout>
                <c:manualLayout>
                  <c:x val="-2.9194630486780233E-2"/>
                  <c:y val="-8.9193489525552547E-2"/>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BE7-1F43-8D4E-16ACC5037B9B}"/>
                </c:ext>
              </c:extLst>
            </c:dLbl>
            <c:dLbl>
              <c:idx val="1"/>
              <c:layout>
                <c:manualLayout>
                  <c:x val="-2.9194630486780324E-2"/>
                  <c:y val="9.2496952100573002E-2"/>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BE7-1F43-8D4E-16ACC5037B9B}"/>
                </c:ext>
              </c:extLst>
            </c:dLbl>
            <c:dLbl>
              <c:idx val="2"/>
              <c:layout>
                <c:manualLayout>
                  <c:x val="9.7315434955934123E-3"/>
                  <c:y val="-4.2945013475266164E-2"/>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BE7-1F43-8D4E-16ACC5037B9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2022</c:v>
                </c:pt>
                <c:pt idx="1">
                  <c:v>2023</c:v>
                </c:pt>
                <c:pt idx="2">
                  <c:v>2024</c:v>
                </c:pt>
              </c:numCache>
            </c:numRef>
          </c:xVal>
          <c:yVal>
            <c:numRef>
              <c:f>Sheet1!$B$2:$B$4</c:f>
              <c:numCache>
                <c:formatCode>0.0%</c:formatCode>
                <c:ptCount val="3"/>
                <c:pt idx="0">
                  <c:v>1.6977363515312916E-2</c:v>
                </c:pt>
                <c:pt idx="1">
                  <c:v>2.3076923076923078E-2</c:v>
                </c:pt>
                <c:pt idx="2">
                  <c:v>2.3381294964028777E-2</c:v>
                </c:pt>
              </c:numCache>
            </c:numRef>
          </c:yVal>
          <c:bubbleSize>
            <c:numLit>
              <c:formatCode>General</c:formatCode>
              <c:ptCount val="3"/>
              <c:pt idx="0">
                <c:v>1</c:v>
              </c:pt>
              <c:pt idx="1">
                <c:v>1</c:v>
              </c:pt>
              <c:pt idx="2">
                <c:v>1</c:v>
              </c:pt>
            </c:numLit>
          </c:bubbleSize>
          <c:bubble3D val="1"/>
          <c:extLst>
            <c:ext xmlns:c16="http://schemas.microsoft.com/office/drawing/2014/chart" uri="{C3380CC4-5D6E-409C-BE32-E72D297353CC}">
              <c16:uniqueId val="{00000003-2BE7-1F43-8D4E-16ACC5037B9B}"/>
            </c:ext>
          </c:extLst>
        </c:ser>
        <c:ser>
          <c:idx val="1"/>
          <c:order val="1"/>
          <c:tx>
            <c:strRef>
              <c:f>Sheet1!$C$1</c:f>
              <c:strCache>
                <c:ptCount val="1"/>
                <c:pt idx="0">
                  <c:v>ROE (%)</c:v>
                </c:pt>
              </c:strCache>
            </c:strRef>
          </c:tx>
          <c:spPr>
            <a:solidFill>
              <a:schemeClr val="accent2"/>
            </a:solidFill>
            <a:ln>
              <a:noFill/>
            </a:ln>
            <a:effectLst/>
          </c:spPr>
          <c:invertIfNegative val="0"/>
          <c:dLbls>
            <c:dLbl>
              <c:idx val="1"/>
              <c:layout>
                <c:manualLayout>
                  <c:x val="-2.1895972865085177E-2"/>
                  <c:y val="6.9372714075429762E-2"/>
                </c:manualLayout>
              </c:layout>
              <c:dLblPos val="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BE7-1F43-8D4E-16ACC5037B9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2022</c:v>
                </c:pt>
                <c:pt idx="1">
                  <c:v>2023</c:v>
                </c:pt>
                <c:pt idx="2">
                  <c:v>2024</c:v>
                </c:pt>
              </c:numCache>
            </c:numRef>
          </c:xVal>
          <c:yVal>
            <c:numRef>
              <c:f>Sheet1!$C$2:$C$4</c:f>
              <c:numCache>
                <c:formatCode>0.0</c:formatCode>
                <c:ptCount val="3"/>
                <c:pt idx="0">
                  <c:v>6.5384615384615392</c:v>
                </c:pt>
                <c:pt idx="1">
                  <c:v>8.5514018691588785</c:v>
                </c:pt>
                <c:pt idx="2">
                  <c:v>8.4051724137931032</c:v>
                </c:pt>
              </c:numCache>
            </c:numRef>
          </c:yVal>
          <c:bubbleSize>
            <c:numLit>
              <c:formatCode>General</c:formatCode>
              <c:ptCount val="3"/>
              <c:pt idx="0">
                <c:v>1</c:v>
              </c:pt>
              <c:pt idx="1">
                <c:v>1</c:v>
              </c:pt>
              <c:pt idx="2">
                <c:v>1</c:v>
              </c:pt>
            </c:numLit>
          </c:bubbleSize>
          <c:bubble3D val="1"/>
          <c:extLst>
            <c:ext xmlns:c16="http://schemas.microsoft.com/office/drawing/2014/chart" uri="{C3380CC4-5D6E-409C-BE32-E72D297353CC}">
              <c16:uniqueId val="{00000005-2BE7-1F43-8D4E-16ACC5037B9B}"/>
            </c:ext>
          </c:extLst>
        </c:ser>
        <c:dLbls>
          <c:dLblPos val="r"/>
          <c:showLegendKey val="0"/>
          <c:showVal val="1"/>
          <c:showCatName val="1"/>
          <c:showSerName val="0"/>
          <c:showPercent val="0"/>
          <c:showBubbleSize val="0"/>
        </c:dLbls>
        <c:bubbleScale val="100"/>
        <c:showNegBubbles val="0"/>
        <c:axId val="1598689600"/>
        <c:axId val="1598689120"/>
      </c:bubbleChart>
      <c:valAx>
        <c:axId val="1598689600"/>
        <c:scaling>
          <c:orientation val="minMax"/>
        </c:scaling>
        <c:delete val="1"/>
        <c:axPos val="b"/>
        <c:numFmt formatCode="General" sourceLinked="1"/>
        <c:majorTickMark val="out"/>
        <c:minorTickMark val="none"/>
        <c:tickLblPos val="nextTo"/>
        <c:crossAx val="1598689120"/>
        <c:crosses val="autoZero"/>
        <c:crossBetween val="midCat"/>
      </c:valAx>
      <c:valAx>
        <c:axId val="1598689120"/>
        <c:scaling>
          <c:orientation val="minMax"/>
        </c:scaling>
        <c:delete val="1"/>
        <c:axPos val="l"/>
        <c:majorGridlines>
          <c:spPr>
            <a:ln w="9525" cap="flat" cmpd="sng" algn="ctr">
              <a:solidFill>
                <a:schemeClr val="tx1">
                  <a:lumMod val="15000"/>
                  <a:lumOff val="85000"/>
                </a:schemeClr>
              </a:solidFill>
              <a:round/>
            </a:ln>
            <a:effectLst/>
          </c:spPr>
        </c:majorGridlines>
        <c:numFmt formatCode="0.0%" sourceLinked="1"/>
        <c:majorTickMark val="out"/>
        <c:minorTickMark val="none"/>
        <c:tickLblPos val="nextTo"/>
        <c:crossAx val="159868960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initial investment</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8C1C-426E-8AD9-321B25DCA997}"/>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8C1C-426E-8AD9-321B25DCA997}"/>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8C1C-426E-8AD9-321B25DCA997}"/>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8C1C-426E-8AD9-321B25DCA997}"/>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8C1C-426E-8AD9-321B25DCA997}"/>
              </c:ext>
            </c:extLst>
          </c:dPt>
          <c:dPt>
            <c:idx val="5"/>
            <c:bubble3D val="0"/>
            <c:spPr>
              <a:gradFill>
                <a:gsLst>
                  <a:gs pos="100000">
                    <a:schemeClr val="accent6">
                      <a:lumMod val="60000"/>
                      <a:lumOff val="40000"/>
                    </a:schemeClr>
                  </a:gs>
                  <a:gs pos="0">
                    <a:schemeClr val="accent6"/>
                  </a:gs>
                </a:gsLst>
                <a:lin ang="5400000" scaled="0"/>
              </a:gradFill>
              <a:ln w="19050">
                <a:solidFill>
                  <a:schemeClr val="lt1"/>
                </a:solidFill>
              </a:ln>
              <a:effectLst/>
            </c:spPr>
            <c:extLst>
              <c:ext xmlns:c16="http://schemas.microsoft.com/office/drawing/2014/chart" uri="{C3380CC4-5D6E-409C-BE32-E72D297353CC}">
                <c16:uniqueId val="{0000000B-8C1C-426E-8AD9-321B25DCA99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R&amp;D</c:v>
                </c:pt>
                <c:pt idx="1">
                  <c:v>Refurbishment</c:v>
                </c:pt>
                <c:pt idx="2">
                  <c:v>equipment</c:v>
                </c:pt>
                <c:pt idx="3">
                  <c:v>HVAC</c:v>
                </c:pt>
                <c:pt idx="4">
                  <c:v>certification</c:v>
                </c:pt>
                <c:pt idx="5">
                  <c:v>Other</c:v>
                </c:pt>
              </c:strCache>
            </c:strRef>
          </c:cat>
          <c:val>
            <c:numRef>
              <c:f>Sheet1!$B$2:$B$7</c:f>
              <c:numCache>
                <c:formatCode>General</c:formatCode>
                <c:ptCount val="6"/>
                <c:pt idx="0">
                  <c:v>1</c:v>
                </c:pt>
                <c:pt idx="1">
                  <c:v>1.5</c:v>
                </c:pt>
                <c:pt idx="2">
                  <c:v>1.8</c:v>
                </c:pt>
                <c:pt idx="3">
                  <c:v>0.5</c:v>
                </c:pt>
                <c:pt idx="4">
                  <c:v>0.12</c:v>
                </c:pt>
                <c:pt idx="5">
                  <c:v>0.8</c:v>
                </c:pt>
              </c:numCache>
            </c:numRef>
          </c:val>
          <c:extLst>
            <c:ext xmlns:c16="http://schemas.microsoft.com/office/drawing/2014/chart" uri="{C3380CC4-5D6E-409C-BE32-E72D297353CC}">
              <c16:uniqueId val="{00000000-B8BA-204B-9006-B4D4E50FA6B2}"/>
            </c:ext>
          </c:extLst>
        </c:ser>
        <c:dLbls>
          <c:dLblPos val="out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pieChart>
        <c:varyColors val="1"/>
        <c:ser>
          <c:idx val="0"/>
          <c:order val="0"/>
          <c:tx>
            <c:strRef>
              <c:f>Sheet1!$B$1</c:f>
              <c:strCache>
                <c:ptCount val="1"/>
                <c:pt idx="0">
                  <c:v>Initial investment</c:v>
                </c:pt>
              </c:strCache>
            </c:strRef>
          </c:tx>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B4EE-418F-8CDA-D9A70D63561A}"/>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B4EE-418F-8CDA-D9A70D63561A}"/>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B4EE-418F-8CDA-D9A70D63561A}"/>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B4EE-418F-8CDA-D9A70D63561A}"/>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B4EE-418F-8CDA-D9A70D63561A}"/>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Contract</c:v>
                </c:pt>
                <c:pt idx="1">
                  <c:v>Market research</c:v>
                </c:pt>
                <c:pt idx="2">
                  <c:v>transfer costs</c:v>
                </c:pt>
                <c:pt idx="3">
                  <c:v>certification</c:v>
                </c:pt>
                <c:pt idx="4">
                  <c:v>Other initial costs</c:v>
                </c:pt>
              </c:strCache>
            </c:strRef>
          </c:cat>
          <c:val>
            <c:numRef>
              <c:f>Sheet1!$B$2:$B$6</c:f>
              <c:numCache>
                <c:formatCode>General</c:formatCode>
                <c:ptCount val="5"/>
                <c:pt idx="0">
                  <c:v>0.6</c:v>
                </c:pt>
                <c:pt idx="1">
                  <c:v>0.1</c:v>
                </c:pt>
                <c:pt idx="2">
                  <c:v>0.25</c:v>
                </c:pt>
                <c:pt idx="3">
                  <c:v>0.12</c:v>
                </c:pt>
                <c:pt idx="4">
                  <c:v>0.43</c:v>
                </c:pt>
              </c:numCache>
            </c:numRef>
          </c:val>
          <c:extLst>
            <c:ext xmlns:c16="http://schemas.microsoft.com/office/drawing/2014/chart" uri="{C3380CC4-5D6E-409C-BE32-E72D297353CC}">
              <c16:uniqueId val="{0000000A-B4EE-418F-8CDA-D9A70D63561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3.xml><?xml version="1.0" encoding="utf-8"?>
<cs:colorStyle xmlns:cs="http://schemas.microsoft.com/office/drawing/2012/chartStyle" xmlns:a="http://schemas.openxmlformats.org/drawingml/2006/main" meth="acrossLinear" id="1">
  <a:schemeClr val="dk1">
    <a:tint val="88000"/>
  </a:schemeClr>
  <a:schemeClr val="dk1">
    <a:tint val="55000"/>
  </a:schemeClr>
  <a:schemeClr val="dk1">
    <a:tint val="78000"/>
  </a:schemeClr>
  <a:schemeClr val="dk1">
    <a:tint val="92000"/>
  </a:schemeClr>
  <a:schemeClr val="dk1">
    <a:tint val="70000"/>
  </a:schemeClr>
  <a:schemeClr val="dk1">
    <a:tint val="30000"/>
  </a:schemeClr>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tx1"/>
    </cs:fontRef>
    <cs:spPr>
      <a:sp3d/>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2936A6-4344-3A4F-949A-C052665D00B0}" type="datetimeFigureOut">
              <a:rPr kumimoji="1" lang="zh-CN" altLang="en-US" smtClean="0"/>
              <a:t>2024/12/3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03FFF-1528-0646-98AE-AD6ED70FEBC2}" type="slidenum">
              <a:rPr kumimoji="1" lang="zh-CN" altLang="en-US" smtClean="0"/>
              <a:t>‹#›</a:t>
            </a:fld>
            <a:endParaRPr kumimoji="1" lang="zh-CN" altLang="en-US"/>
          </a:p>
        </p:txBody>
      </p:sp>
    </p:spTree>
    <p:extLst>
      <p:ext uri="{BB962C8B-B14F-4D97-AF65-F5344CB8AC3E}">
        <p14:creationId xmlns:p14="http://schemas.microsoft.com/office/powerpoint/2010/main" val="2505287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C503FFF-1528-0646-98AE-AD6ED70FEBC2}" type="slidenum">
              <a:rPr kumimoji="1" lang="zh-CN" altLang="en-US" smtClean="0"/>
              <a:t>10</a:t>
            </a:fld>
            <a:endParaRPr kumimoji="1" lang="zh-CN" altLang="en-US"/>
          </a:p>
        </p:txBody>
      </p:sp>
    </p:spTree>
    <p:extLst>
      <p:ext uri="{BB962C8B-B14F-4D97-AF65-F5344CB8AC3E}">
        <p14:creationId xmlns:p14="http://schemas.microsoft.com/office/powerpoint/2010/main" val="538696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6C503FFF-1528-0646-98AE-AD6ED70FEBC2}" type="slidenum">
              <a:rPr kumimoji="1" lang="zh-CN" altLang="en-US" smtClean="0"/>
              <a:t>12</a:t>
            </a:fld>
            <a:endParaRPr kumimoji="1" lang="zh-CN" altLang="en-US"/>
          </a:p>
        </p:txBody>
      </p:sp>
    </p:spTree>
    <p:extLst>
      <p:ext uri="{BB962C8B-B14F-4D97-AF65-F5344CB8AC3E}">
        <p14:creationId xmlns:p14="http://schemas.microsoft.com/office/powerpoint/2010/main" val="245504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34066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4160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14527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788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2549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0050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11969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1350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7290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326695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91139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12/3/2024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0998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50">
                <a:solidFill>
                  <a:schemeClr val="tx1">
                    <a:tint val="75000"/>
                  </a:schemeClr>
                </a:solidFill>
              </a:defRPr>
            </a:lvl1pPr>
          </a:lstStyle>
          <a:p>
            <a:fld id="{3C04E684-10F4-4CC3-A0B9-F03AA7BE37CF}" type="datetimeFigureOut">
              <a:rPr lang="en-US" smtClean="0"/>
              <a:t>12/3/2024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5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5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78217995"/>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14" r:id="rId5"/>
    <p:sldLayoutId id="2147483715" r:id="rId6"/>
    <p:sldLayoutId id="2147483721" r:id="rId7"/>
    <p:sldLayoutId id="2147483716" r:id="rId8"/>
    <p:sldLayoutId id="2147483717" r:id="rId9"/>
    <p:sldLayoutId id="2147483718" r:id="rId10"/>
    <p:sldLayoutId id="2147483719" r:id="rId11"/>
    <p:sldLayoutId id="2147483720" r:id="rId12"/>
  </p:sldLayoutIdLst>
  <p:txStyles>
    <p:titleStyle>
      <a:lvl1pPr algn="l" defTabSz="914400" rtl="0" eaLnBrk="1" latinLnBrk="0" hangingPunct="1">
        <a:lnSpc>
          <a:spcPct val="105000"/>
        </a:lnSpc>
        <a:spcBef>
          <a:spcPct val="0"/>
        </a:spcBef>
        <a:buNone/>
        <a:defRPr sz="4400" b="1" i="0" kern="1200" spc="15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9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9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9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9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CFBC99-FB8F-41F7-A81D-A5288D688D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南极洲冰山鸟瞰图">
            <a:extLst>
              <a:ext uri="{FF2B5EF4-FFF2-40B4-BE49-F238E27FC236}">
                <a16:creationId xmlns:a16="http://schemas.microsoft.com/office/drawing/2014/main" id="{80220984-DD44-CD1D-19B1-021C0F9A7724}"/>
              </a:ext>
            </a:extLst>
          </p:cNvPr>
          <p:cNvPicPr>
            <a:picLocks noChangeAspect="1"/>
          </p:cNvPicPr>
          <p:nvPr/>
        </p:nvPicPr>
        <p:blipFill>
          <a:blip r:embed="rId2"/>
          <a:srcRect t="13200" b="2213"/>
          <a:stretch/>
        </p:blipFill>
        <p:spPr>
          <a:xfrm>
            <a:off x="17741" y="10"/>
            <a:ext cx="12191980" cy="6857990"/>
          </a:xfrm>
          <a:custGeom>
            <a:avLst/>
            <a:gdLst/>
            <a:ahLst/>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0"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1"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0"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p:spPr>
      </p:pic>
      <p:sp>
        <p:nvSpPr>
          <p:cNvPr id="2" name="标题 1">
            <a:extLst>
              <a:ext uri="{FF2B5EF4-FFF2-40B4-BE49-F238E27FC236}">
                <a16:creationId xmlns:a16="http://schemas.microsoft.com/office/drawing/2014/main" id="{0D79188C-D8AA-120B-EDA9-518D9DC1CE4B}"/>
              </a:ext>
            </a:extLst>
          </p:cNvPr>
          <p:cNvSpPr>
            <a:spLocks noGrp="1"/>
          </p:cNvSpPr>
          <p:nvPr>
            <p:ph type="ctrTitle"/>
          </p:nvPr>
        </p:nvSpPr>
        <p:spPr>
          <a:xfrm>
            <a:off x="6095999" y="3834174"/>
            <a:ext cx="5257800" cy="1701570"/>
          </a:xfrm>
        </p:spPr>
        <p:txBody>
          <a:bodyPr anchor="b">
            <a:normAutofit/>
          </a:bodyPr>
          <a:lstStyle/>
          <a:p>
            <a:r>
              <a:rPr kumimoji="1" lang="en-US" altLang="zh-CN" sz="4400"/>
              <a:t>PFM Case Study Presentation</a:t>
            </a:r>
            <a:endParaRPr kumimoji="1" lang="zh-CN" altLang="en-US" sz="4400"/>
          </a:p>
        </p:txBody>
      </p:sp>
      <p:sp>
        <p:nvSpPr>
          <p:cNvPr id="3" name="副标题 2">
            <a:extLst>
              <a:ext uri="{FF2B5EF4-FFF2-40B4-BE49-F238E27FC236}">
                <a16:creationId xmlns:a16="http://schemas.microsoft.com/office/drawing/2014/main" id="{93F44FC4-CF69-1462-4C27-D8B528C94908}"/>
              </a:ext>
            </a:extLst>
          </p:cNvPr>
          <p:cNvSpPr>
            <a:spLocks noGrp="1"/>
          </p:cNvSpPr>
          <p:nvPr>
            <p:ph type="subTitle" idx="1"/>
          </p:nvPr>
        </p:nvSpPr>
        <p:spPr>
          <a:xfrm>
            <a:off x="6096000" y="5592499"/>
            <a:ext cx="5147960" cy="646785"/>
          </a:xfrm>
        </p:spPr>
        <p:txBody>
          <a:bodyPr>
            <a:normAutofit/>
          </a:bodyPr>
          <a:lstStyle/>
          <a:p>
            <a:r>
              <a:rPr kumimoji="1" lang="en-US" altLang="zh-CN" sz="2000"/>
              <a:t>Group</a:t>
            </a:r>
            <a:r>
              <a:rPr kumimoji="1" lang="zh-CN" altLang="en-US" sz="2000"/>
              <a:t> </a:t>
            </a:r>
            <a:r>
              <a:rPr kumimoji="1" lang="en-US" altLang="zh-CN" sz="2000"/>
              <a:t>53</a:t>
            </a:r>
            <a:endParaRPr kumimoji="1" lang="zh-CN" altLang="en-US" sz="2000"/>
          </a:p>
        </p:txBody>
      </p:sp>
    </p:spTree>
    <p:extLst>
      <p:ext uri="{BB962C8B-B14F-4D97-AF65-F5344CB8AC3E}">
        <p14:creationId xmlns:p14="http://schemas.microsoft.com/office/powerpoint/2010/main" val="349165458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A6F57F-6CB0-30D1-7C31-80A009E64D37}"/>
            </a:ext>
          </a:extLst>
        </p:cNvPr>
        <p:cNvGrpSpPr/>
        <p:nvPr/>
      </p:nvGrpSpPr>
      <p:grpSpPr>
        <a:xfrm>
          <a:off x="0" y="0"/>
          <a:ext cx="0" cy="0"/>
          <a:chOff x="0" y="0"/>
          <a:chExt cx="0" cy="0"/>
        </a:xfrm>
      </p:grpSpPr>
      <p:graphicFrame>
        <p:nvGraphicFramePr>
          <p:cNvPr id="10" name="表格 9">
            <a:extLst>
              <a:ext uri="{FF2B5EF4-FFF2-40B4-BE49-F238E27FC236}">
                <a16:creationId xmlns:a16="http://schemas.microsoft.com/office/drawing/2014/main" id="{7395AF0F-3BA2-B631-1907-AD1EE1A2595C}"/>
              </a:ext>
            </a:extLst>
          </p:cNvPr>
          <p:cNvGraphicFramePr>
            <a:graphicFrameLocks noGrp="1"/>
          </p:cNvGraphicFramePr>
          <p:nvPr>
            <p:extLst>
              <p:ext uri="{D42A27DB-BD31-4B8C-83A1-F6EECF244321}">
                <p14:modId xmlns:p14="http://schemas.microsoft.com/office/powerpoint/2010/main" val="3848453592"/>
              </p:ext>
            </p:extLst>
          </p:nvPr>
        </p:nvGraphicFramePr>
        <p:xfrm>
          <a:off x="0" y="0"/>
          <a:ext cx="12192000" cy="6412824"/>
        </p:xfrm>
        <a:graphic>
          <a:graphicData uri="http://schemas.openxmlformats.org/drawingml/2006/table">
            <a:tbl>
              <a:tblPr>
                <a:tableStyleId>{5C22544A-7EE6-4342-B048-85BDC9FD1C3A}</a:tableStyleId>
              </a:tblPr>
              <a:tblGrid>
                <a:gridCol w="3551465">
                  <a:extLst>
                    <a:ext uri="{9D8B030D-6E8A-4147-A177-3AD203B41FA5}">
                      <a16:colId xmlns:a16="http://schemas.microsoft.com/office/drawing/2014/main" val="341842251"/>
                    </a:ext>
                  </a:extLst>
                </a:gridCol>
                <a:gridCol w="1728107">
                  <a:extLst>
                    <a:ext uri="{9D8B030D-6E8A-4147-A177-3AD203B41FA5}">
                      <a16:colId xmlns:a16="http://schemas.microsoft.com/office/drawing/2014/main" val="897336495"/>
                    </a:ext>
                  </a:extLst>
                </a:gridCol>
                <a:gridCol w="1728107">
                  <a:extLst>
                    <a:ext uri="{9D8B030D-6E8A-4147-A177-3AD203B41FA5}">
                      <a16:colId xmlns:a16="http://schemas.microsoft.com/office/drawing/2014/main" val="193118735"/>
                    </a:ext>
                  </a:extLst>
                </a:gridCol>
                <a:gridCol w="1728107">
                  <a:extLst>
                    <a:ext uri="{9D8B030D-6E8A-4147-A177-3AD203B41FA5}">
                      <a16:colId xmlns:a16="http://schemas.microsoft.com/office/drawing/2014/main" val="2718560703"/>
                    </a:ext>
                  </a:extLst>
                </a:gridCol>
                <a:gridCol w="1728107">
                  <a:extLst>
                    <a:ext uri="{9D8B030D-6E8A-4147-A177-3AD203B41FA5}">
                      <a16:colId xmlns:a16="http://schemas.microsoft.com/office/drawing/2014/main" val="3516203139"/>
                    </a:ext>
                  </a:extLst>
                </a:gridCol>
                <a:gridCol w="1728107">
                  <a:extLst>
                    <a:ext uri="{9D8B030D-6E8A-4147-A177-3AD203B41FA5}">
                      <a16:colId xmlns:a16="http://schemas.microsoft.com/office/drawing/2014/main" val="559915427"/>
                    </a:ext>
                  </a:extLst>
                </a:gridCol>
              </a:tblGrid>
              <a:tr h="301989">
                <a:tc gridSpan="6">
                  <a:txBody>
                    <a:bodyPr/>
                    <a:lstStyle/>
                    <a:p>
                      <a:pPr algn="ctr" fontAlgn="ctr"/>
                      <a:r>
                        <a:rPr lang="en" sz="1100" u="none" strike="noStrike">
                          <a:effectLst/>
                        </a:rPr>
                        <a:t>Frost &amp; Crumb Ltd. – COST CLASSIFICATION</a:t>
                      </a:r>
                      <a:endParaRPr lang="en" sz="11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4277613939"/>
                  </a:ext>
                </a:extLst>
              </a:tr>
              <a:tr h="284225">
                <a:tc gridSpan="6">
                  <a:txBody>
                    <a:bodyPr/>
                    <a:lstStyle/>
                    <a:p>
                      <a:pPr algn="ctr" fontAlgn="ctr"/>
                      <a:r>
                        <a:rPr lang="en" sz="900" u="none" strike="noStrike">
                          <a:effectLst/>
                        </a:rPr>
                        <a:t>SCENARIO 2</a:t>
                      </a:r>
                      <a:endParaRPr lang="en" sz="900" b="0" i="1"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894832427"/>
                  </a:ext>
                </a:extLst>
              </a:tr>
              <a:tr h="301989">
                <a:tc>
                  <a:txBody>
                    <a:bodyPr/>
                    <a:lstStyle/>
                    <a:p>
                      <a:pPr algn="l" fontAlgn="t"/>
                      <a:r>
                        <a:rPr lang="en" sz="1000" u="none" strike="noStrike">
                          <a:effectLst/>
                        </a:rPr>
                        <a:t>YEAR</a:t>
                      </a:r>
                      <a:endParaRPr lang="en" sz="1000" b="1" i="0" u="none" strike="noStrike">
                        <a:solidFill>
                          <a:srgbClr val="000000"/>
                        </a:solidFill>
                        <a:effectLst/>
                        <a:latin typeface="Aptos" panose="020B0004020202020204" pitchFamily="34" charset="0"/>
                        <a:ea typeface="等线" panose="02010600030101010101" pitchFamily="2" charset="-122"/>
                      </a:endParaRPr>
                    </a:p>
                  </a:txBody>
                  <a:tcPr marL="8802" marR="8802" marT="8802" marB="0"/>
                </a:tc>
                <a:tc>
                  <a:txBody>
                    <a:bodyPr/>
                    <a:lstStyle/>
                    <a:p>
                      <a:pPr algn="ctr" fontAlgn="ctr"/>
                      <a:r>
                        <a:rPr lang="en-US" altLang="zh-CN" sz="900" u="none" strike="noStrike">
                          <a:effectLst/>
                        </a:rPr>
                        <a:t>2025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en-US" altLang="zh-CN" sz="900" u="none" strike="noStrike">
                          <a:effectLst/>
                        </a:rPr>
                        <a:t>2026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en-US" altLang="zh-CN" sz="900" u="none" strike="noStrike">
                          <a:effectLst/>
                        </a:rPr>
                        <a:t>2027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en-US" altLang="zh-CN" sz="900" u="none" strike="noStrike">
                          <a:effectLst/>
                        </a:rPr>
                        <a:t>2028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en-US" altLang="zh-CN" sz="900" u="none" strike="noStrike">
                          <a:effectLst/>
                        </a:rPr>
                        <a:t>2029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1914202779"/>
                  </a:ext>
                </a:extLst>
              </a:tr>
              <a:tr h="284225">
                <a:tc>
                  <a:txBody>
                    <a:bodyPr/>
                    <a:lstStyle/>
                    <a:p>
                      <a:pPr algn="l" fontAlgn="ctr"/>
                      <a:r>
                        <a:rPr lang="en" sz="900" u="none" strike="noStrike">
                          <a:effectLst/>
                        </a:rPr>
                        <a:t>Contract and Legal Fees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613157398"/>
                  </a:ext>
                </a:extLst>
              </a:tr>
              <a:tr h="284225">
                <a:tc>
                  <a:txBody>
                    <a:bodyPr/>
                    <a:lstStyle/>
                    <a:p>
                      <a:pPr algn="l" fontAlgn="ctr"/>
                      <a:r>
                        <a:rPr lang="en" sz="900" u="none" strike="noStrike">
                          <a:effectLst/>
                        </a:rPr>
                        <a:t>Market Research and Brand Development</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3600068854"/>
                  </a:ext>
                </a:extLst>
              </a:tr>
              <a:tr h="284225">
                <a:tc>
                  <a:txBody>
                    <a:bodyPr/>
                    <a:lstStyle/>
                    <a:p>
                      <a:pPr algn="l" fontAlgn="ctr"/>
                      <a:r>
                        <a:rPr lang="en" sz="900" u="none" strike="noStrike">
                          <a:effectLst/>
                        </a:rPr>
                        <a:t>Setup and Transfer Costs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250,000.00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1740098758"/>
                  </a:ext>
                </a:extLst>
              </a:tr>
              <a:tr h="284225">
                <a:tc>
                  <a:txBody>
                    <a:bodyPr/>
                    <a:lstStyle/>
                    <a:p>
                      <a:pPr algn="l" fontAlgn="ctr"/>
                      <a:r>
                        <a:rPr lang="en" sz="900" u="none" strike="noStrike">
                          <a:effectLst/>
                        </a:rPr>
                        <a:t>Organic Certification</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120,000.00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2448597925"/>
                  </a:ext>
                </a:extLst>
              </a:tr>
              <a:tr h="284225">
                <a:tc>
                  <a:txBody>
                    <a:bodyPr/>
                    <a:lstStyle/>
                    <a:p>
                      <a:pPr algn="l" fontAlgn="ctr"/>
                      <a:r>
                        <a:rPr lang="en" sz="900" u="none" strike="noStrike">
                          <a:effectLst/>
                        </a:rPr>
                        <a:t>Other Initial Costs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430,000.00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115886915"/>
                  </a:ext>
                </a:extLst>
              </a:tr>
              <a:tr h="284225">
                <a:tc>
                  <a:txBody>
                    <a:bodyPr/>
                    <a:lstStyle/>
                    <a:p>
                      <a:pPr algn="l" fontAlgn="ctr"/>
                      <a:r>
                        <a:rPr lang="en" sz="900" u="none" strike="noStrike">
                          <a:effectLst/>
                        </a:rPr>
                        <a:t>Annual Certification Maintanance Cost</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356194249"/>
                  </a:ext>
                </a:extLst>
              </a:tr>
              <a:tr h="284225">
                <a:tc>
                  <a:txBody>
                    <a:bodyPr/>
                    <a:lstStyle/>
                    <a:p>
                      <a:pPr algn="l" fontAlgn="ctr"/>
                      <a:r>
                        <a:rPr lang="en" sz="900" u="none" strike="noStrike">
                          <a:effectLst/>
                        </a:rPr>
                        <a:t>Administrative Expenses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125,000.00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135,000.00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145,000.00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155,000.00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165,000.00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4156705035"/>
                  </a:ext>
                </a:extLst>
              </a:tr>
              <a:tr h="284225">
                <a:tc>
                  <a:txBody>
                    <a:bodyPr/>
                    <a:lstStyle/>
                    <a:p>
                      <a:pPr algn="l" fontAlgn="ctr"/>
                      <a:r>
                        <a:rPr lang="en" sz="900" u="none" strike="noStrike">
                          <a:effectLst/>
                        </a:rPr>
                        <a:t>Other Operating Expenses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300,000.00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350,000.00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400,000.00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450,000.00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500,000.00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1566837421"/>
                  </a:ext>
                </a:extLst>
              </a:tr>
              <a:tr h="284225">
                <a:tc>
                  <a:txBody>
                    <a:bodyPr/>
                    <a:lstStyle/>
                    <a:p>
                      <a:pPr algn="l" fontAlgn="ctr"/>
                      <a:r>
                        <a:rPr lang="en" sz="900" u="none" strike="noStrike">
                          <a:effectLst/>
                        </a:rPr>
                        <a:t>Total Fixed Costs</a:t>
                      </a:r>
                      <a:endParaRPr lang="e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1,940,000.00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500,000.00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560,000.00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620,000.00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680,000.00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3616071828"/>
                  </a:ext>
                </a:extLst>
              </a:tr>
              <a:tr h="284225">
                <a:tc>
                  <a:txBody>
                    <a:bodyPr/>
                    <a:lstStyle/>
                    <a:p>
                      <a:pPr algn="l" fontAlgn="ctr"/>
                      <a:r>
                        <a:rPr lang="en" sz="900" u="none" strike="noStrike">
                          <a:effectLst/>
                        </a:rPr>
                        <a:t>Cost of Good Sold</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3,400,000.00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4,187,500.00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4,921,875.00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6,054,688.00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7,446,289.00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3668954908"/>
                  </a:ext>
                </a:extLst>
              </a:tr>
              <a:tr h="284225">
                <a:tc>
                  <a:txBody>
                    <a:bodyPr/>
                    <a:lstStyle/>
                    <a:p>
                      <a:pPr algn="l" fontAlgn="ctr"/>
                      <a:r>
                        <a:rPr lang="en" sz="900" u="none" strike="noStrike">
                          <a:effectLst/>
                        </a:rPr>
                        <a:t>Sales Commision (4% of Revenue)</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200,000.00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250,000.00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312,500.00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390,625.00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488,281.24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3878526805"/>
                  </a:ext>
                </a:extLst>
              </a:tr>
              <a:tr h="284225">
                <a:tc>
                  <a:txBody>
                    <a:bodyPr/>
                    <a:lstStyle/>
                    <a:p>
                      <a:pPr algn="l" fontAlgn="ctr"/>
                      <a:r>
                        <a:rPr lang="en" sz="900" u="none" strike="noStrike">
                          <a:effectLst/>
                        </a:rPr>
                        <a:t>Selling, Marketing, and Distribution</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750,000.00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875,000.00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1,093,750.00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1,367,188.00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1,587,914.00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2189501843"/>
                  </a:ext>
                </a:extLst>
              </a:tr>
              <a:tr h="284225">
                <a:tc>
                  <a:txBody>
                    <a:bodyPr/>
                    <a:lstStyle/>
                    <a:p>
                      <a:pPr algn="l" fontAlgn="ctr"/>
                      <a:r>
                        <a:rPr lang="en" sz="900" u="none" strike="noStrike">
                          <a:effectLst/>
                        </a:rPr>
                        <a:t>Total Variable Cost</a:t>
                      </a:r>
                      <a:endParaRPr lang="e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4,350,000.00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5,312,500.00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6,328,125.00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7,812,501.00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9,522,484.24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3193180288"/>
                  </a:ext>
                </a:extLst>
              </a:tr>
              <a:tr h="266460">
                <a:tc>
                  <a:txBody>
                    <a:bodyPr/>
                    <a:lstStyle/>
                    <a:p>
                      <a:pPr algn="l" fontAlgn="ctr"/>
                      <a:r>
                        <a:rPr lang="en" sz="900" u="none" strike="noStrike">
                          <a:effectLst/>
                        </a:rPr>
                        <a:t>Cost of Borrowing (4% of Debt Contributuion)</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60,000.00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3485087349"/>
                  </a:ext>
                </a:extLst>
              </a:tr>
              <a:tr h="284225">
                <a:tc>
                  <a:txBody>
                    <a:bodyPr/>
                    <a:lstStyle/>
                    <a:p>
                      <a:pPr algn="l" fontAlgn="ctr"/>
                      <a:r>
                        <a:rPr lang="en" sz="900" u="none" strike="noStrike">
                          <a:effectLst/>
                        </a:rPr>
                        <a:t>Quality Control and Expenses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125,000.00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156,250.00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195,312.50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tc>
                  <a:txBody>
                    <a:bodyPr/>
                    <a:lstStyle/>
                    <a:p>
                      <a:pPr algn="ctr" fontAlgn="ctr"/>
                      <a:r>
                        <a:rPr lang="zh-CN" altLang="en-US" sz="900" u="none" strike="noStrike">
                          <a:effectLst/>
                        </a:rPr>
                        <a:t>                     </a:t>
                      </a:r>
                      <a:r>
                        <a:rPr lang="en-US" altLang="zh-CN" sz="900" u="none" strike="noStrike">
                          <a:effectLst/>
                        </a:rPr>
                        <a:t>244,140.62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8802" marR="8802" marT="8802" marB="0" anchor="ctr"/>
                </a:tc>
                <a:extLst>
                  <a:ext uri="{0D108BD9-81ED-4DB2-BD59-A6C34878D82A}">
                    <a16:rowId xmlns:a16="http://schemas.microsoft.com/office/drawing/2014/main" val="2182017321"/>
                  </a:ext>
                </a:extLst>
              </a:tr>
              <a:tr h="301989">
                <a:tc>
                  <a:txBody>
                    <a:bodyPr/>
                    <a:lstStyle/>
                    <a:p>
                      <a:pPr algn="l" fontAlgn="b"/>
                      <a:r>
                        <a:rPr lang="en" sz="1000" u="none" strike="noStrike">
                          <a:effectLst/>
                        </a:rPr>
                        <a:t>Other Costs</a:t>
                      </a:r>
                      <a:endParaRPr lang="e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160,000.00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185,000.00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216,250.00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255,312.50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304,140.62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extLst>
                  <a:ext uri="{0D108BD9-81ED-4DB2-BD59-A6C34878D82A}">
                    <a16:rowId xmlns:a16="http://schemas.microsoft.com/office/drawing/2014/main" val="1389103283"/>
                  </a:ext>
                </a:extLst>
              </a:tr>
              <a:tr h="284225">
                <a:tc>
                  <a:txBody>
                    <a:bodyPr/>
                    <a:lstStyle/>
                    <a:p>
                      <a:pPr algn="l" fontAlgn="b"/>
                      <a:r>
                        <a:rPr lang="en" sz="1000" u="none" strike="noStrike">
                          <a:effectLst/>
                        </a:rPr>
                        <a:t>TOTAL COSTS</a:t>
                      </a:r>
                      <a:endParaRPr lang="e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6,450,000.00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5,997,500.00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7,104,375.00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8,687,813.50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r>
                        <a:rPr lang="zh-CN" altLang="en-US" sz="1000" u="none" strike="noStrike">
                          <a:effectLst/>
                        </a:rPr>
                        <a:t>                </a:t>
                      </a:r>
                      <a:r>
                        <a:rPr lang="en-US" altLang="zh-CN" sz="1000" u="none" strike="noStrike">
                          <a:effectLst/>
                        </a:rPr>
                        <a:t>10,506,624.86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extLst>
                  <a:ext uri="{0D108BD9-81ED-4DB2-BD59-A6C34878D82A}">
                    <a16:rowId xmlns:a16="http://schemas.microsoft.com/office/drawing/2014/main" val="884264655"/>
                  </a:ext>
                </a:extLst>
              </a:tr>
              <a:tr h="266460">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extLst>
                  <a:ext uri="{0D108BD9-81ED-4DB2-BD59-A6C34878D82A}">
                    <a16:rowId xmlns:a16="http://schemas.microsoft.com/office/drawing/2014/main" val="3476423216"/>
                  </a:ext>
                </a:extLst>
              </a:tr>
              <a:tr h="426337">
                <a:tc>
                  <a:txBody>
                    <a:bodyPr/>
                    <a:lstStyle/>
                    <a:p>
                      <a:pPr algn="l" fontAlgn="b"/>
                      <a:r>
                        <a:rPr lang="en" sz="1700" u="none" strike="noStrike">
                          <a:effectLst/>
                        </a:rPr>
                        <a:t>TOTAL COST FOR 5 YEARS</a:t>
                      </a:r>
                      <a:endParaRPr lang="en" sz="17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gridSpan="5">
                  <a:txBody>
                    <a:bodyPr/>
                    <a:lstStyle/>
                    <a:p>
                      <a:pPr algn="l" fontAlgn="b"/>
                      <a:r>
                        <a:rPr lang="zh-CN" altLang="en-US" sz="1700" u="none" strike="noStrike">
                          <a:effectLst/>
                        </a:rPr>
                        <a:t>                                                                                                      </a:t>
                      </a:r>
                      <a:r>
                        <a:rPr lang="en-US" altLang="zh-CN" sz="1700" u="none" strike="noStrike">
                          <a:effectLst/>
                        </a:rPr>
                        <a:t>38,746,313.36 </a:t>
                      </a:r>
                      <a:endParaRPr lang="en-US" altLang="zh-CN" sz="1700" b="1" i="0" u="none" strike="noStrike">
                        <a:solidFill>
                          <a:srgbClr val="000000"/>
                        </a:solidFill>
                        <a:effectLst/>
                        <a:latin typeface="等线" panose="02010600030101010101" pitchFamily="2" charset="-122"/>
                        <a:ea typeface="等线" panose="02010600030101010101" pitchFamily="2" charset="-122"/>
                      </a:endParaRPr>
                    </a:p>
                  </a:txBody>
                  <a:tcPr marL="8802" marR="8802" marT="8802"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699537260"/>
                  </a:ext>
                </a:extLst>
              </a:tr>
            </a:tbl>
          </a:graphicData>
        </a:graphic>
      </p:graphicFrame>
      <p:sp>
        <p:nvSpPr>
          <p:cNvPr id="3" name="文本框 2">
            <a:extLst>
              <a:ext uri="{FF2B5EF4-FFF2-40B4-BE49-F238E27FC236}">
                <a16:creationId xmlns:a16="http://schemas.microsoft.com/office/drawing/2014/main" id="{5664D923-748A-DAF4-B30F-E7EABC3DF7B3}"/>
              </a:ext>
            </a:extLst>
          </p:cNvPr>
          <p:cNvSpPr txBox="1"/>
          <p:nvPr/>
        </p:nvSpPr>
        <p:spPr>
          <a:xfrm>
            <a:off x="3061244" y="6359694"/>
            <a:ext cx="5878219" cy="646331"/>
          </a:xfrm>
          <a:prstGeom prst="rect">
            <a:avLst/>
          </a:prstGeom>
          <a:noFill/>
        </p:spPr>
        <p:txBody>
          <a:bodyPr wrap="square" lIns="91440" tIns="45720" rIns="91440" bIns="45720" rtlCol="0" anchor="t">
            <a:spAutoFit/>
          </a:bodyPr>
          <a:lstStyle/>
          <a:p>
            <a:r>
              <a:rPr kumimoji="1" lang="en-US" altLang="zh-CN"/>
              <a:t>Name: AJONI OLUWASEYI 5672651 &amp; </a:t>
            </a:r>
            <a:r>
              <a:rPr kumimoji="1" lang="en-US">
                <a:ea typeface="+mn-lt"/>
                <a:cs typeface="+mn-lt"/>
              </a:rPr>
              <a:t>Likhitha </a:t>
            </a:r>
            <a:r>
              <a:rPr kumimoji="1" lang="en-US" err="1">
                <a:ea typeface="+mn-lt"/>
                <a:cs typeface="+mn-lt"/>
              </a:rPr>
              <a:t>Meenavilli</a:t>
            </a:r>
            <a:r>
              <a:rPr kumimoji="1" lang="en-US">
                <a:ea typeface="+mn-lt"/>
                <a:cs typeface="+mn-lt"/>
              </a:rPr>
              <a:t> </a:t>
            </a:r>
            <a:endParaRPr kumimoji="1" lang="en-US" altLang="zh-CN"/>
          </a:p>
          <a:p>
            <a:endParaRPr lang="en-US" altLang="zh-CN">
              <a:ea typeface="DengXian"/>
            </a:endParaRPr>
          </a:p>
        </p:txBody>
      </p:sp>
    </p:spTree>
    <p:extLst>
      <p:ext uri="{BB962C8B-B14F-4D97-AF65-F5344CB8AC3E}">
        <p14:creationId xmlns:p14="http://schemas.microsoft.com/office/powerpoint/2010/main" val="1108154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7D6F6-A6D7-BC8F-9C3F-A03CC1C18611}"/>
              </a:ext>
            </a:extLst>
          </p:cNvPr>
          <p:cNvSpPr>
            <a:spLocks noGrp="1"/>
          </p:cNvSpPr>
          <p:nvPr>
            <p:ph type="title"/>
          </p:nvPr>
        </p:nvSpPr>
        <p:spPr>
          <a:xfrm>
            <a:off x="2843783" y="1572768"/>
            <a:ext cx="6913533" cy="4096512"/>
          </a:xfrm>
        </p:spPr>
        <p:txBody>
          <a:bodyPr/>
          <a:lstStyle/>
          <a:p>
            <a:r>
              <a:rPr kumimoji="1" lang="en-US" altLang="zh-CN" i="1"/>
              <a:t>Part</a:t>
            </a:r>
            <a:r>
              <a:rPr kumimoji="1" lang="zh-CN" altLang="en-US" i="1"/>
              <a:t> </a:t>
            </a:r>
            <a:r>
              <a:rPr kumimoji="1" lang="en-US" altLang="zh-CN" i="1"/>
              <a:t>3</a:t>
            </a:r>
            <a:r>
              <a:rPr kumimoji="1" lang="zh-CN" altLang="en-US" i="1"/>
              <a:t> </a:t>
            </a:r>
            <a:r>
              <a:rPr kumimoji="1" lang="en" altLang="zh-CN" i="1"/>
              <a:t>Evaluation Program</a:t>
            </a:r>
            <a:endParaRPr kumimoji="1" lang="zh-CN" altLang="en-US" i="1"/>
          </a:p>
        </p:txBody>
      </p:sp>
    </p:spTree>
    <p:extLst>
      <p:ext uri="{BB962C8B-B14F-4D97-AF65-F5344CB8AC3E}">
        <p14:creationId xmlns:p14="http://schemas.microsoft.com/office/powerpoint/2010/main" val="98911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8B4C2-C762-6E57-2EFD-2AA9743D6E6C}"/>
              </a:ext>
            </a:extLst>
          </p:cNvPr>
          <p:cNvSpPr>
            <a:spLocks noGrp="1"/>
          </p:cNvSpPr>
          <p:nvPr>
            <p:ph type="title"/>
          </p:nvPr>
        </p:nvSpPr>
        <p:spPr>
          <a:xfrm>
            <a:off x="379044" y="323777"/>
            <a:ext cx="3456762" cy="108721"/>
          </a:xfrm>
        </p:spPr>
        <p:txBody>
          <a:bodyPr>
            <a:normAutofit fontScale="90000"/>
          </a:bodyPr>
          <a:lstStyle/>
          <a:p>
            <a:r>
              <a:rPr kumimoji="1" lang="en" altLang="zh-CN"/>
              <a:t>Scenario 1</a:t>
            </a:r>
            <a:endParaRPr kumimoji="1" lang="zh-CN" altLang="en-US"/>
          </a:p>
        </p:txBody>
      </p:sp>
      <p:sp>
        <p:nvSpPr>
          <p:cNvPr id="3" name="文本占位符 2">
            <a:extLst>
              <a:ext uri="{FF2B5EF4-FFF2-40B4-BE49-F238E27FC236}">
                <a16:creationId xmlns:a16="http://schemas.microsoft.com/office/drawing/2014/main" id="{35DF6E5E-AAEB-3F3D-C610-857DD9A667D2}"/>
              </a:ext>
            </a:extLst>
          </p:cNvPr>
          <p:cNvSpPr>
            <a:spLocks noGrp="1"/>
          </p:cNvSpPr>
          <p:nvPr>
            <p:ph type="body" idx="1"/>
          </p:nvPr>
        </p:nvSpPr>
        <p:spPr>
          <a:xfrm flipH="1">
            <a:off x="4039768" y="3433201"/>
            <a:ext cx="4448425" cy="762697"/>
          </a:xfrm>
          <a:prstGeom prst="round2DiagRect">
            <a:avLst/>
          </a:prstGeom>
        </p:spPr>
        <p:style>
          <a:lnRef idx="2">
            <a:schemeClr val="accent4">
              <a:shade val="15000"/>
            </a:schemeClr>
          </a:lnRef>
          <a:fillRef idx="1">
            <a:schemeClr val="accent4"/>
          </a:fillRef>
          <a:effectRef idx="0">
            <a:schemeClr val="accent4"/>
          </a:effectRef>
          <a:fontRef idx="minor">
            <a:schemeClr val="lt1"/>
          </a:fontRef>
        </p:style>
        <p:txBody>
          <a:bodyPr>
            <a:noAutofit/>
          </a:bodyPr>
          <a:lstStyle/>
          <a:p>
            <a:r>
              <a:rPr kumimoji="1" lang="en" altLang="zh-CN" sz="3600"/>
              <a:t>Financial </a:t>
            </a:r>
            <a:r>
              <a:rPr kumimoji="1" lang="en" altLang="zh-CN" sz="4000"/>
              <a:t>factors</a:t>
            </a:r>
            <a:endParaRPr kumimoji="1" lang="zh-CN" altLang="en-US" sz="4000"/>
          </a:p>
        </p:txBody>
      </p:sp>
      <p:graphicFrame>
        <p:nvGraphicFramePr>
          <p:cNvPr id="7" name="内容占位符 6">
            <a:extLst>
              <a:ext uri="{FF2B5EF4-FFF2-40B4-BE49-F238E27FC236}">
                <a16:creationId xmlns:a16="http://schemas.microsoft.com/office/drawing/2014/main" id="{A083533B-2461-D853-8C3A-351B68C67811}"/>
              </a:ext>
            </a:extLst>
          </p:cNvPr>
          <p:cNvGraphicFramePr>
            <a:graphicFrameLocks noGrp="1"/>
          </p:cNvGraphicFramePr>
          <p:nvPr>
            <p:ph sz="half" idx="2"/>
            <p:extLst>
              <p:ext uri="{D42A27DB-BD31-4B8C-83A1-F6EECF244321}">
                <p14:modId xmlns:p14="http://schemas.microsoft.com/office/powerpoint/2010/main" val="1403860700"/>
              </p:ext>
            </p:extLst>
          </p:nvPr>
        </p:nvGraphicFramePr>
        <p:xfrm>
          <a:off x="376493" y="658260"/>
          <a:ext cx="5049994" cy="2767786"/>
        </p:xfrm>
        <a:graphic>
          <a:graphicData uri="http://schemas.openxmlformats.org/drawingml/2006/chart">
            <c:chart xmlns:c="http://schemas.openxmlformats.org/drawingml/2006/chart" xmlns:r="http://schemas.openxmlformats.org/officeDocument/2006/relationships" r:id="rId3"/>
          </a:graphicData>
        </a:graphic>
      </p:graphicFrame>
      <p:sp>
        <p:nvSpPr>
          <p:cNvPr id="13" name="内容占位符 12">
            <a:extLst>
              <a:ext uri="{FF2B5EF4-FFF2-40B4-BE49-F238E27FC236}">
                <a16:creationId xmlns:a16="http://schemas.microsoft.com/office/drawing/2014/main" id="{B5D0C0DB-1CC2-A1E2-E7B6-9C3685A94169}"/>
              </a:ext>
            </a:extLst>
          </p:cNvPr>
          <p:cNvSpPr txBox="1">
            <a:spLocks noGrp="1"/>
          </p:cNvSpPr>
          <p:nvPr>
            <p:ph sz="quarter" idx="4"/>
          </p:nvPr>
        </p:nvSpPr>
        <p:spPr>
          <a:xfrm>
            <a:off x="5515148" y="107570"/>
            <a:ext cx="6769096" cy="3414717"/>
          </a:xfrm>
          <a:prstGeom prst="rect">
            <a:avLst/>
          </a:prstGeom>
          <a:noFill/>
        </p:spPr>
        <p:txBody>
          <a:bodyPr wrap="square" lIns="91440" tIns="45720" rIns="91440" bIns="45720" rtlCol="0" anchor="t">
            <a:spAutoFit/>
          </a:bodyPr>
          <a:lstStyle/>
          <a:p>
            <a:r>
              <a:rPr kumimoji="1" lang="en-US" altLang="zh-CN" sz="1600"/>
              <a:t>Initial</a:t>
            </a:r>
            <a:r>
              <a:rPr kumimoji="1" lang="zh-CN" altLang="en-US" sz="1600"/>
              <a:t> </a:t>
            </a:r>
            <a:r>
              <a:rPr kumimoji="1" lang="en-US" altLang="zh-CN" sz="1600"/>
              <a:t>investment: 5.72million</a:t>
            </a:r>
            <a:endParaRPr lang="en-US" altLang="zh-CN" sz="1600">
              <a:ea typeface="DengXian"/>
            </a:endParaRPr>
          </a:p>
          <a:p>
            <a:r>
              <a:rPr kumimoji="1" lang="en" altLang="zh-CN" sz="1600"/>
              <a:t>High financial pressure on the front end (2025)</a:t>
            </a:r>
            <a:endParaRPr lang="en-US" altLang="zh-CN" sz="1600">
              <a:ea typeface="DengXian"/>
            </a:endParaRPr>
          </a:p>
          <a:p>
            <a:r>
              <a:rPr kumimoji="1" lang="en-US" altLang="zh-CN" sz="1600"/>
              <a:t>Debt financing: (75%)4.29 million—finance expense:0.17 million</a:t>
            </a:r>
            <a:endParaRPr lang="en-US" altLang="zh-CN" sz="1600">
              <a:ea typeface="DengXian"/>
            </a:endParaRPr>
          </a:p>
          <a:p>
            <a:endParaRPr lang="en-US" altLang="zh-CN" sz="1600">
              <a:ea typeface="DengXian"/>
              <a:cs typeface="Arial"/>
            </a:endParaRPr>
          </a:p>
          <a:p>
            <a:r>
              <a:rPr lang="en-US" altLang="zh-CN" sz="1600">
                <a:ea typeface="DengXian"/>
                <a:cs typeface="Arial"/>
              </a:rPr>
              <a:t>Including Set-up cost, such as the costs of equipment and certification expense</a:t>
            </a:r>
          </a:p>
          <a:p>
            <a:endParaRPr lang="en-US" altLang="zh-CN" sz="1600">
              <a:ea typeface="DengXian"/>
              <a:cs typeface="Arial"/>
            </a:endParaRPr>
          </a:p>
          <a:p>
            <a:r>
              <a:rPr lang="en-US" altLang="zh-CN" sz="1600">
                <a:ea typeface="DengXian"/>
                <a:cs typeface="Arial"/>
              </a:rPr>
              <a:t>Net profit (2025):-57,996</a:t>
            </a:r>
            <a:endParaRPr lang="en-US"/>
          </a:p>
          <a:p>
            <a:r>
              <a:rPr lang="en-US" altLang="zh-CN" sz="1600">
                <a:ea typeface="DengXian"/>
                <a:cs typeface="Arial"/>
              </a:rPr>
              <a:t>Net profit(2029):2.55 million</a:t>
            </a:r>
          </a:p>
        </p:txBody>
      </p:sp>
      <p:graphicFrame>
        <p:nvGraphicFramePr>
          <p:cNvPr id="5" name="内容占位符 6">
            <a:extLst>
              <a:ext uri="{FF2B5EF4-FFF2-40B4-BE49-F238E27FC236}">
                <a16:creationId xmlns:a16="http://schemas.microsoft.com/office/drawing/2014/main" id="{E4A8C32E-46FB-8FC5-5E18-E1DB646D8155}"/>
              </a:ext>
            </a:extLst>
          </p:cNvPr>
          <p:cNvGraphicFramePr>
            <a:graphicFrameLocks/>
          </p:cNvGraphicFramePr>
          <p:nvPr>
            <p:extLst>
              <p:ext uri="{D42A27DB-BD31-4B8C-83A1-F6EECF244321}">
                <p14:modId xmlns:p14="http://schemas.microsoft.com/office/powerpoint/2010/main" val="2140660315"/>
              </p:ext>
            </p:extLst>
          </p:nvPr>
        </p:nvGraphicFramePr>
        <p:xfrm>
          <a:off x="8266129" y="4195039"/>
          <a:ext cx="3737410" cy="2427420"/>
        </p:xfrm>
        <a:graphic>
          <a:graphicData uri="http://schemas.openxmlformats.org/drawingml/2006/chart">
            <c:chart xmlns:c="http://schemas.openxmlformats.org/drawingml/2006/chart" xmlns:r="http://schemas.openxmlformats.org/officeDocument/2006/relationships" r:id="rId4"/>
          </a:graphicData>
        </a:graphic>
      </p:graphicFrame>
      <p:sp>
        <p:nvSpPr>
          <p:cNvPr id="10" name="标题 1">
            <a:extLst>
              <a:ext uri="{FF2B5EF4-FFF2-40B4-BE49-F238E27FC236}">
                <a16:creationId xmlns:a16="http://schemas.microsoft.com/office/drawing/2014/main" id="{37400E56-C4F6-5D4E-9C6F-9C983DDC28BA}"/>
              </a:ext>
            </a:extLst>
          </p:cNvPr>
          <p:cNvSpPr txBox="1">
            <a:spLocks/>
          </p:cNvSpPr>
          <p:nvPr/>
        </p:nvSpPr>
        <p:spPr>
          <a:xfrm rot="-10800000" flipV="1">
            <a:off x="5516934" y="6326479"/>
            <a:ext cx="3598529" cy="86209"/>
          </a:xfrm>
          <a:prstGeom prst="rect">
            <a:avLst/>
          </a:prstGeom>
        </p:spPr>
        <p:txBody>
          <a:bodyPr lIns="109728" tIns="109728" rIns="109728" bIns="91440" anchor="ctr">
            <a:noAutofit/>
          </a:bodyPr>
          <a:lstStyle>
            <a:lvl1pPr algn="l" defTabSz="914400" rtl="0" eaLnBrk="1" latinLnBrk="0" hangingPunct="1">
              <a:lnSpc>
                <a:spcPct val="105000"/>
              </a:lnSpc>
              <a:spcBef>
                <a:spcPct val="0"/>
              </a:spcBef>
              <a:buNone/>
              <a:defRPr sz="4000" b="1" i="0" kern="1200" spc="150">
                <a:solidFill>
                  <a:schemeClr val="tx1"/>
                </a:solidFill>
                <a:latin typeface="+mj-lt"/>
                <a:ea typeface="+mj-ea"/>
                <a:cs typeface="+mj-cs"/>
              </a:defRPr>
            </a:lvl1pPr>
          </a:lstStyle>
          <a:p>
            <a:r>
              <a:rPr kumimoji="1" lang="en" altLang="zh-CN"/>
              <a:t>Scenario 2</a:t>
            </a:r>
            <a:endParaRPr lang="zh-CN" altLang="en-US">
              <a:ea typeface="DengXian"/>
            </a:endParaRPr>
          </a:p>
        </p:txBody>
      </p:sp>
      <p:sp>
        <p:nvSpPr>
          <p:cNvPr id="6" name="TextBox 5">
            <a:extLst>
              <a:ext uri="{FF2B5EF4-FFF2-40B4-BE49-F238E27FC236}">
                <a16:creationId xmlns:a16="http://schemas.microsoft.com/office/drawing/2014/main" id="{7E4B90A5-79FA-B93D-3BC6-C54B0A2E69CF}"/>
              </a:ext>
            </a:extLst>
          </p:cNvPr>
          <p:cNvSpPr txBox="1"/>
          <p:nvPr/>
        </p:nvSpPr>
        <p:spPr>
          <a:xfrm>
            <a:off x="456865" y="3690644"/>
            <a:ext cx="7418350" cy="3433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10000"/>
              </a:lnSpc>
              <a:spcBef>
                <a:spcPts val="1000"/>
              </a:spcBef>
              <a:buFont typeface="Arial" panose="020B0604020202020204" pitchFamily="34" charset="0"/>
              <a:buChar char="•"/>
            </a:pPr>
            <a:r>
              <a:rPr kumimoji="1" lang="en-US" sz="1600" spc="90"/>
              <a:t>Initial investment：1.5 million</a:t>
            </a:r>
          </a:p>
          <a:p>
            <a:pPr marL="228600" indent="-228600">
              <a:lnSpc>
                <a:spcPct val="110000"/>
              </a:lnSpc>
              <a:spcBef>
                <a:spcPts val="1000"/>
              </a:spcBef>
              <a:buFont typeface="Arial" panose="020B0604020202020204" pitchFamily="34" charset="0"/>
              <a:buChar char="•"/>
            </a:pPr>
            <a:r>
              <a:rPr kumimoji="1" lang="en-US" sz="1600" spc="90"/>
              <a:t>Low upfront investment</a:t>
            </a:r>
          </a:p>
          <a:p>
            <a:pPr marL="228600" indent="-228600">
              <a:lnSpc>
                <a:spcPct val="110000"/>
              </a:lnSpc>
              <a:spcBef>
                <a:spcPts val="1000"/>
              </a:spcBef>
              <a:buFont typeface="Arial" panose="020B0604020202020204" pitchFamily="34" charset="0"/>
              <a:buChar char="•"/>
            </a:pPr>
            <a:r>
              <a:rPr kumimoji="1" lang="en-US" sz="1600" spc="90"/>
              <a:t>Debt financing: 100%--finance expense:0.06 million</a:t>
            </a:r>
            <a:endParaRPr lang="en-US" sz="1600" spc="90">
              <a:ea typeface="DengXian"/>
            </a:endParaRPr>
          </a:p>
          <a:p>
            <a:pPr marL="228600" indent="-228600">
              <a:lnSpc>
                <a:spcPct val="110000"/>
              </a:lnSpc>
              <a:spcBef>
                <a:spcPts val="1000"/>
              </a:spcBef>
              <a:buFont typeface="Arial" panose="020B0604020202020204" pitchFamily="34" charset="0"/>
              <a:buChar char="•"/>
            </a:pPr>
            <a:endParaRPr kumimoji="1" lang="en-US" sz="1600" spc="90"/>
          </a:p>
          <a:p>
            <a:pPr marL="228600" indent="-228600">
              <a:lnSpc>
                <a:spcPct val="110000"/>
              </a:lnSpc>
              <a:spcBef>
                <a:spcPts val="1000"/>
              </a:spcBef>
              <a:buFont typeface="Arial" panose="020B0604020202020204" pitchFamily="34" charset="0"/>
              <a:buChar char="•"/>
            </a:pPr>
            <a:r>
              <a:rPr lang="en-US" sz="1600" spc="90">
                <a:ea typeface="DengXian"/>
              </a:rPr>
              <a:t>No set-up costs</a:t>
            </a:r>
            <a:endParaRPr kumimoji="1" lang="en-US" sz="1600" spc="90"/>
          </a:p>
          <a:p>
            <a:pPr marL="228600" indent="-228600">
              <a:lnSpc>
                <a:spcPct val="110000"/>
              </a:lnSpc>
              <a:spcBef>
                <a:spcPts val="1000"/>
              </a:spcBef>
              <a:buFont typeface="Arial" panose="020B0604020202020204" pitchFamily="34" charset="0"/>
              <a:buChar char="•"/>
            </a:pPr>
            <a:endParaRPr kumimoji="1" lang="en-US" sz="1600" spc="90"/>
          </a:p>
          <a:p>
            <a:pPr marL="228600" indent="-228600">
              <a:lnSpc>
                <a:spcPct val="110000"/>
              </a:lnSpc>
              <a:spcBef>
                <a:spcPts val="1000"/>
              </a:spcBef>
              <a:buFont typeface="Arial" panose="020B0604020202020204" pitchFamily="34" charset="0"/>
              <a:buChar char="•"/>
            </a:pPr>
            <a:r>
              <a:rPr kumimoji="1" lang="en-US" sz="1600" spc="90"/>
              <a:t>Net profit(2025):0.27 million</a:t>
            </a:r>
          </a:p>
          <a:p>
            <a:pPr marL="228600" indent="-228600">
              <a:lnSpc>
                <a:spcPct val="110000"/>
              </a:lnSpc>
              <a:spcBef>
                <a:spcPts val="1000"/>
              </a:spcBef>
              <a:buFont typeface="Arial" panose="020B0604020202020204" pitchFamily="34" charset="0"/>
              <a:buChar char="•"/>
            </a:pPr>
            <a:r>
              <a:rPr kumimoji="1" lang="en-US" sz="1600" spc="90"/>
              <a:t>Net profit (2029):1.84 million</a:t>
            </a:r>
            <a:endParaRPr lang="en-US" sz="1600" spc="90">
              <a:ea typeface="DengXian"/>
            </a:endParaRPr>
          </a:p>
          <a:p>
            <a:pPr marL="285750" indent="-285750">
              <a:buFont typeface="Arial"/>
              <a:buChar char="•"/>
            </a:pPr>
            <a:endParaRPr lang="en-US">
              <a:ea typeface="DengXian"/>
            </a:endParaRPr>
          </a:p>
        </p:txBody>
      </p:sp>
      <p:sp>
        <p:nvSpPr>
          <p:cNvPr id="4" name="文本框 3">
            <a:extLst>
              <a:ext uri="{FF2B5EF4-FFF2-40B4-BE49-F238E27FC236}">
                <a16:creationId xmlns:a16="http://schemas.microsoft.com/office/drawing/2014/main" id="{745EDD54-35E9-F9C4-696D-FFB76B491C10}"/>
              </a:ext>
            </a:extLst>
          </p:cNvPr>
          <p:cNvSpPr txBox="1"/>
          <p:nvPr/>
        </p:nvSpPr>
        <p:spPr>
          <a:xfrm>
            <a:off x="9279396" y="6543904"/>
            <a:ext cx="2912604" cy="369332"/>
          </a:xfrm>
          <a:prstGeom prst="rect">
            <a:avLst/>
          </a:prstGeom>
          <a:noFill/>
        </p:spPr>
        <p:txBody>
          <a:bodyPr wrap="square" rtlCol="0">
            <a:spAutoFit/>
          </a:bodyPr>
          <a:lstStyle/>
          <a:p>
            <a:r>
              <a:rPr kumimoji="1" lang="en-US" altLang="zh-CN" err="1"/>
              <a:t>Name:Jiali</a:t>
            </a:r>
            <a:r>
              <a:rPr kumimoji="1" lang="en-US" altLang="zh-CN"/>
              <a:t> Huang</a:t>
            </a:r>
            <a:r>
              <a:rPr kumimoji="1" lang="zh-CN" altLang="en-US"/>
              <a:t> </a:t>
            </a:r>
            <a:r>
              <a:rPr kumimoji="1" lang="en-US" altLang="zh-CN"/>
              <a:t>5664201 </a:t>
            </a:r>
            <a:endParaRPr kumimoji="1" lang="zh-CN" altLang="en-US"/>
          </a:p>
        </p:txBody>
      </p:sp>
    </p:spTree>
    <p:extLst>
      <p:ext uri="{BB962C8B-B14F-4D97-AF65-F5344CB8AC3E}">
        <p14:creationId xmlns:p14="http://schemas.microsoft.com/office/powerpoint/2010/main" val="4273506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6">
            <a:extLst>
              <a:ext uri="{FF2B5EF4-FFF2-40B4-BE49-F238E27FC236}">
                <a16:creationId xmlns:a16="http://schemas.microsoft.com/office/drawing/2014/main" id="{A918302E-EB1E-E78C-DED6-9057F3383617}"/>
              </a:ext>
            </a:extLst>
          </p:cNvPr>
          <p:cNvGraphicFramePr>
            <a:graphicFrameLocks noGrp="1"/>
          </p:cNvGraphicFramePr>
          <p:nvPr>
            <p:ph sz="half" idx="2"/>
            <p:extLst>
              <p:ext uri="{D42A27DB-BD31-4B8C-83A1-F6EECF244321}">
                <p14:modId xmlns:p14="http://schemas.microsoft.com/office/powerpoint/2010/main" val="3377527094"/>
              </p:ext>
            </p:extLst>
          </p:nvPr>
        </p:nvGraphicFramePr>
        <p:xfrm>
          <a:off x="661581" y="212650"/>
          <a:ext cx="4809405" cy="3233507"/>
        </p:xfrm>
        <a:graphic>
          <a:graphicData uri="http://schemas.openxmlformats.org/drawingml/2006/table">
            <a:tbl>
              <a:tblPr>
                <a:tableStyleId>{5C22544A-7EE6-4342-B048-85BDC9FD1C3A}</a:tableStyleId>
              </a:tblPr>
              <a:tblGrid>
                <a:gridCol w="1572886">
                  <a:extLst>
                    <a:ext uri="{9D8B030D-6E8A-4147-A177-3AD203B41FA5}">
                      <a16:colId xmlns:a16="http://schemas.microsoft.com/office/drawing/2014/main" val="4215960548"/>
                    </a:ext>
                  </a:extLst>
                </a:gridCol>
                <a:gridCol w="1920738">
                  <a:extLst>
                    <a:ext uri="{9D8B030D-6E8A-4147-A177-3AD203B41FA5}">
                      <a16:colId xmlns:a16="http://schemas.microsoft.com/office/drawing/2014/main" val="1816379421"/>
                    </a:ext>
                  </a:extLst>
                </a:gridCol>
                <a:gridCol w="1315781">
                  <a:extLst>
                    <a:ext uri="{9D8B030D-6E8A-4147-A177-3AD203B41FA5}">
                      <a16:colId xmlns:a16="http://schemas.microsoft.com/office/drawing/2014/main" val="1242260648"/>
                    </a:ext>
                  </a:extLst>
                </a:gridCol>
              </a:tblGrid>
              <a:tr h="451187">
                <a:tc gridSpan="3">
                  <a:txBody>
                    <a:bodyPr/>
                    <a:lstStyle/>
                    <a:p>
                      <a:pPr algn="ctr" fontAlgn="b"/>
                      <a:r>
                        <a:rPr lang="en" sz="1200" u="none" strike="noStrike">
                          <a:effectLst/>
                        </a:rPr>
                        <a:t>gross profit margin</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811950675"/>
                  </a:ext>
                </a:extLst>
              </a:tr>
              <a:tr h="488786">
                <a:tc>
                  <a:txBody>
                    <a:bodyPr/>
                    <a:lstStyle/>
                    <a:p>
                      <a:pPr algn="ctr" fontAlgn="b"/>
                      <a:r>
                        <a:rPr lang="zh-CN" altLang="en-US" sz="1200" u="none" strike="noStrike">
                          <a:effectLst/>
                        </a:rPr>
                        <a:t>　</a:t>
                      </a:r>
                      <a:endParaRPr lang="zh-CN" altLang="en-US"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 sz="1200" u="none" strike="noStrike">
                          <a:effectLst/>
                        </a:rPr>
                        <a:t>Scenario 1</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 sz="1200" u="none" strike="noStrike">
                          <a:effectLst/>
                        </a:rPr>
                        <a:t>Scenario 2</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079717059"/>
                  </a:ext>
                </a:extLst>
              </a:tr>
              <a:tr h="451187">
                <a:tc>
                  <a:txBody>
                    <a:bodyPr/>
                    <a:lstStyle/>
                    <a:p>
                      <a:pPr algn="ctr" fontAlgn="b"/>
                      <a:r>
                        <a:rPr lang="en-US" altLang="zh-CN" sz="1200" u="none" strike="noStrike">
                          <a:effectLst/>
                        </a:rPr>
                        <a:t>2025</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45%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32%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044243911"/>
                  </a:ext>
                </a:extLst>
              </a:tr>
              <a:tr h="451187">
                <a:tc>
                  <a:txBody>
                    <a:bodyPr/>
                    <a:lstStyle/>
                    <a:p>
                      <a:pPr algn="ctr" fontAlgn="b"/>
                      <a:r>
                        <a:rPr lang="en-US" altLang="zh-CN" sz="1200" u="none" strike="noStrike">
                          <a:effectLst/>
                        </a:rPr>
                        <a:t>2026</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47.80%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33%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390195549"/>
                  </a:ext>
                </a:extLst>
              </a:tr>
              <a:tr h="451187">
                <a:tc>
                  <a:txBody>
                    <a:bodyPr/>
                    <a:lstStyle/>
                    <a:p>
                      <a:pPr algn="ctr" fontAlgn="b"/>
                      <a:r>
                        <a:rPr lang="en-US" altLang="zh-CN" sz="1200" u="none" strike="noStrike">
                          <a:effectLst/>
                        </a:rPr>
                        <a:t>2027</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51%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37%</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2952028202"/>
                  </a:ext>
                </a:extLst>
              </a:tr>
              <a:tr h="451187">
                <a:tc>
                  <a:txBody>
                    <a:bodyPr/>
                    <a:lstStyle/>
                    <a:p>
                      <a:pPr algn="ctr" fontAlgn="b"/>
                      <a:r>
                        <a:rPr lang="en-US" altLang="zh-CN" sz="1200" u="none" strike="noStrike">
                          <a:effectLst/>
                        </a:rPr>
                        <a:t>2028</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53.70%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38%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1860901812"/>
                  </a:ext>
                </a:extLst>
              </a:tr>
              <a:tr h="488786">
                <a:tc>
                  <a:txBody>
                    <a:bodyPr/>
                    <a:lstStyle/>
                    <a:p>
                      <a:pPr algn="ctr" fontAlgn="b"/>
                      <a:r>
                        <a:rPr lang="en-US" altLang="zh-CN" sz="1200" u="none" strike="noStrike">
                          <a:effectLst/>
                        </a:rPr>
                        <a:t>2029</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54.50%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tc>
                  <a:txBody>
                    <a:bodyPr/>
                    <a:lstStyle/>
                    <a:p>
                      <a:pPr algn="ctr" fontAlgn="b"/>
                      <a:r>
                        <a:rPr lang="en-US" altLang="zh-CN" sz="1200" u="none" strike="noStrike">
                          <a:effectLst/>
                        </a:rPr>
                        <a:t>39%</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b"/>
                </a:tc>
                <a:extLst>
                  <a:ext uri="{0D108BD9-81ED-4DB2-BD59-A6C34878D82A}">
                    <a16:rowId xmlns:a16="http://schemas.microsoft.com/office/drawing/2014/main" val="678937241"/>
                  </a:ext>
                </a:extLst>
              </a:tr>
            </a:tbl>
          </a:graphicData>
        </a:graphic>
      </p:graphicFrame>
      <p:graphicFrame>
        <p:nvGraphicFramePr>
          <p:cNvPr id="8" name="内容占位符 7">
            <a:extLst>
              <a:ext uri="{FF2B5EF4-FFF2-40B4-BE49-F238E27FC236}">
                <a16:creationId xmlns:a16="http://schemas.microsoft.com/office/drawing/2014/main" id="{48B02063-0219-8453-3CAC-C1EA65E3EBDD}"/>
              </a:ext>
            </a:extLst>
          </p:cNvPr>
          <p:cNvGraphicFramePr>
            <a:graphicFrameLocks noGrp="1"/>
          </p:cNvGraphicFramePr>
          <p:nvPr>
            <p:ph sz="quarter" idx="4"/>
            <p:extLst>
              <p:ext uri="{D42A27DB-BD31-4B8C-83A1-F6EECF244321}">
                <p14:modId xmlns:p14="http://schemas.microsoft.com/office/powerpoint/2010/main" val="2372074037"/>
              </p:ext>
            </p:extLst>
          </p:nvPr>
        </p:nvGraphicFramePr>
        <p:xfrm>
          <a:off x="6686697" y="277628"/>
          <a:ext cx="4948986" cy="3143739"/>
        </p:xfrm>
        <a:graphic>
          <a:graphicData uri="http://schemas.openxmlformats.org/drawingml/2006/table">
            <a:tbl>
              <a:tblPr>
                <a:tableStyleId>{5C22544A-7EE6-4342-B048-85BDC9FD1C3A}</a:tableStyleId>
              </a:tblPr>
              <a:tblGrid>
                <a:gridCol w="1649662">
                  <a:extLst>
                    <a:ext uri="{9D8B030D-6E8A-4147-A177-3AD203B41FA5}">
                      <a16:colId xmlns:a16="http://schemas.microsoft.com/office/drawing/2014/main" val="3420152519"/>
                    </a:ext>
                  </a:extLst>
                </a:gridCol>
                <a:gridCol w="1649662">
                  <a:extLst>
                    <a:ext uri="{9D8B030D-6E8A-4147-A177-3AD203B41FA5}">
                      <a16:colId xmlns:a16="http://schemas.microsoft.com/office/drawing/2014/main" val="208319642"/>
                    </a:ext>
                  </a:extLst>
                </a:gridCol>
                <a:gridCol w="1649662">
                  <a:extLst>
                    <a:ext uri="{9D8B030D-6E8A-4147-A177-3AD203B41FA5}">
                      <a16:colId xmlns:a16="http://schemas.microsoft.com/office/drawing/2014/main" val="3832670668"/>
                    </a:ext>
                  </a:extLst>
                </a:gridCol>
              </a:tblGrid>
              <a:tr h="444869">
                <a:tc gridSpan="3">
                  <a:txBody>
                    <a:bodyPr/>
                    <a:lstStyle/>
                    <a:p>
                      <a:pPr algn="ctr" fontAlgn="ctr"/>
                      <a:r>
                        <a:rPr lang="en" sz="1200" u="none" strike="noStrike" err="1">
                          <a:effectLst/>
                        </a:rPr>
                        <a:t>opertaiong</a:t>
                      </a:r>
                      <a:r>
                        <a:rPr lang="en" sz="1200" u="none" strike="noStrike">
                          <a:effectLst/>
                        </a:rPr>
                        <a:t> profit margin</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76897096"/>
                  </a:ext>
                </a:extLst>
              </a:tr>
              <a:tr h="459697">
                <a:tc>
                  <a:txBody>
                    <a:bodyPr/>
                    <a:lstStyle/>
                    <a:p>
                      <a:pPr algn="ctr" fontAlgn="ctr"/>
                      <a:r>
                        <a:rPr lang="zh-CN" altLang="en-US" sz="1200" u="none" strike="noStrike">
                          <a:effectLst/>
                        </a:rPr>
                        <a:t>　</a:t>
                      </a:r>
                      <a:endParaRPr lang="zh-CN" altLang="en-US"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 sz="1200" u="none" strike="noStrike">
                          <a:effectLst/>
                        </a:rPr>
                        <a:t>Scenario 1</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 sz="1200" u="none" strike="noStrike">
                          <a:effectLst/>
                        </a:rPr>
                        <a:t>Scenario 2</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33270930"/>
                  </a:ext>
                </a:extLst>
              </a:tr>
              <a:tr h="444869">
                <a:tc>
                  <a:txBody>
                    <a:bodyPr/>
                    <a:lstStyle/>
                    <a:p>
                      <a:pPr algn="ctr" fontAlgn="ctr"/>
                      <a:r>
                        <a:rPr lang="en-US" altLang="zh-CN" sz="1200" u="none" strike="noStrike">
                          <a:effectLst/>
                        </a:rPr>
                        <a:t>2025</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8.50%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72569064"/>
                  </a:ext>
                </a:extLst>
              </a:tr>
              <a:tr h="444869">
                <a:tc>
                  <a:txBody>
                    <a:bodyPr/>
                    <a:lstStyle/>
                    <a:p>
                      <a:pPr algn="ctr" fontAlgn="ctr"/>
                      <a:r>
                        <a:rPr lang="en-US" altLang="zh-CN" sz="1200" u="none" strike="noStrike">
                          <a:effectLst/>
                        </a:rPr>
                        <a:t>2026</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21.60%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11.20%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96369388"/>
                  </a:ext>
                </a:extLst>
              </a:tr>
              <a:tr h="444869">
                <a:tc>
                  <a:txBody>
                    <a:bodyPr/>
                    <a:lstStyle/>
                    <a:p>
                      <a:pPr algn="ctr" fontAlgn="ctr"/>
                      <a:r>
                        <a:rPr lang="en-US" altLang="zh-CN" sz="1200" u="none" strike="noStrike">
                          <a:effectLst/>
                        </a:rPr>
                        <a:t>2027</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26.50%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16%</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668421169"/>
                  </a:ext>
                </a:extLst>
              </a:tr>
              <a:tr h="444869">
                <a:tc>
                  <a:txBody>
                    <a:bodyPr/>
                    <a:lstStyle/>
                    <a:p>
                      <a:pPr algn="ctr" fontAlgn="ctr"/>
                      <a:r>
                        <a:rPr lang="en-US" altLang="zh-CN" sz="1200" u="none" strike="noStrike">
                          <a:effectLst/>
                        </a:rPr>
                        <a:t>2028</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30.60%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17.80%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673319148"/>
                  </a:ext>
                </a:extLst>
              </a:tr>
              <a:tr h="459697">
                <a:tc>
                  <a:txBody>
                    <a:bodyPr/>
                    <a:lstStyle/>
                    <a:p>
                      <a:pPr algn="ctr" fontAlgn="ctr"/>
                      <a:r>
                        <a:rPr lang="en-US" altLang="zh-CN" sz="1200" u="none" strike="noStrike">
                          <a:effectLst/>
                        </a:rPr>
                        <a:t>2029</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highlight>
                            <a:srgbClr val="FFFF00"/>
                          </a:highlight>
                        </a:rPr>
                        <a:t>33.70%</a:t>
                      </a:r>
                      <a:endParaRPr lang="en-US" altLang="zh-CN" sz="1200" b="0" i="0" u="none" strike="noStrike">
                        <a:solidFill>
                          <a:srgbClr val="000000"/>
                        </a:solidFill>
                        <a:effectLst/>
                        <a:highlight>
                          <a:srgbClr val="FFFF00"/>
                        </a:highligh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highlight>
                            <a:srgbClr val="FFFF00"/>
                          </a:highlight>
                        </a:rPr>
                        <a:t>20.50%</a:t>
                      </a:r>
                      <a:endParaRPr lang="en-US" altLang="zh-CN" sz="1200" b="0" i="0" u="none" strike="noStrike">
                        <a:solidFill>
                          <a:srgbClr val="000000"/>
                        </a:solidFill>
                        <a:effectLst/>
                        <a:highlight>
                          <a:srgbClr val="FFFF00"/>
                        </a:highligh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755604884"/>
                  </a:ext>
                </a:extLst>
              </a:tr>
            </a:tbl>
          </a:graphicData>
        </a:graphic>
      </p:graphicFrame>
      <p:graphicFrame>
        <p:nvGraphicFramePr>
          <p:cNvPr id="9" name="表格 8">
            <a:extLst>
              <a:ext uri="{FF2B5EF4-FFF2-40B4-BE49-F238E27FC236}">
                <a16:creationId xmlns:a16="http://schemas.microsoft.com/office/drawing/2014/main" id="{30EEDE3B-4EC2-6E79-6182-F62EA81CA4B3}"/>
              </a:ext>
            </a:extLst>
          </p:cNvPr>
          <p:cNvGraphicFramePr>
            <a:graphicFrameLocks noGrp="1"/>
          </p:cNvGraphicFramePr>
          <p:nvPr>
            <p:extLst>
              <p:ext uri="{D42A27DB-BD31-4B8C-83A1-F6EECF244321}">
                <p14:modId xmlns:p14="http://schemas.microsoft.com/office/powerpoint/2010/main" val="2301132209"/>
              </p:ext>
            </p:extLst>
          </p:nvPr>
        </p:nvGraphicFramePr>
        <p:xfrm>
          <a:off x="661581" y="3892697"/>
          <a:ext cx="4968327" cy="2694192"/>
        </p:xfrm>
        <a:graphic>
          <a:graphicData uri="http://schemas.openxmlformats.org/drawingml/2006/table">
            <a:tbl>
              <a:tblPr>
                <a:tableStyleId>{5C22544A-7EE6-4342-B048-85BDC9FD1C3A}</a:tableStyleId>
              </a:tblPr>
              <a:tblGrid>
                <a:gridCol w="1624862">
                  <a:extLst>
                    <a:ext uri="{9D8B030D-6E8A-4147-A177-3AD203B41FA5}">
                      <a16:colId xmlns:a16="http://schemas.microsoft.com/office/drawing/2014/main" val="3639971892"/>
                    </a:ext>
                  </a:extLst>
                </a:gridCol>
                <a:gridCol w="1984206">
                  <a:extLst>
                    <a:ext uri="{9D8B030D-6E8A-4147-A177-3AD203B41FA5}">
                      <a16:colId xmlns:a16="http://schemas.microsoft.com/office/drawing/2014/main" val="1549214599"/>
                    </a:ext>
                  </a:extLst>
                </a:gridCol>
                <a:gridCol w="1359259">
                  <a:extLst>
                    <a:ext uri="{9D8B030D-6E8A-4147-A177-3AD203B41FA5}">
                      <a16:colId xmlns:a16="http://schemas.microsoft.com/office/drawing/2014/main" val="3998401101"/>
                    </a:ext>
                  </a:extLst>
                </a:gridCol>
              </a:tblGrid>
              <a:tr h="517603">
                <a:tc gridSpan="3">
                  <a:txBody>
                    <a:bodyPr/>
                    <a:lstStyle/>
                    <a:p>
                      <a:pPr algn="ctr" fontAlgn="ctr"/>
                      <a:r>
                        <a:rPr lang="en" sz="1200" u="none" strike="noStrike">
                          <a:effectLst/>
                        </a:rPr>
                        <a:t>net profit margin</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42461342"/>
                  </a:ext>
                </a:extLst>
              </a:tr>
              <a:tr h="384884">
                <a:tc>
                  <a:txBody>
                    <a:bodyPr/>
                    <a:lstStyle/>
                    <a:p>
                      <a:pPr algn="ctr" fontAlgn="ctr"/>
                      <a:r>
                        <a:rPr lang="zh-CN" altLang="en-US" sz="1200" u="none" strike="noStrike">
                          <a:effectLst/>
                        </a:rPr>
                        <a:t>　</a:t>
                      </a:r>
                      <a:endParaRPr lang="zh-CN" altLang="en-US"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 sz="1200" u="none" strike="noStrike">
                          <a:effectLst/>
                        </a:rPr>
                        <a:t>Scenario 1</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 sz="1200" u="none" strike="noStrike">
                          <a:effectLst/>
                        </a:rPr>
                        <a:t>Scenario 2</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836146693"/>
                  </a:ext>
                </a:extLst>
              </a:tr>
              <a:tr h="358341">
                <a:tc>
                  <a:txBody>
                    <a:bodyPr/>
                    <a:lstStyle/>
                    <a:p>
                      <a:pPr algn="ctr" fontAlgn="ctr"/>
                      <a:r>
                        <a:rPr lang="en-US" altLang="zh-CN" sz="1200" u="none" strike="noStrike">
                          <a:effectLst/>
                        </a:rPr>
                        <a:t>2025</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9.80%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5.50%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68681716"/>
                  </a:ext>
                </a:extLst>
              </a:tr>
              <a:tr h="358341">
                <a:tc>
                  <a:txBody>
                    <a:bodyPr/>
                    <a:lstStyle/>
                    <a:p>
                      <a:pPr algn="ctr" fontAlgn="ctr"/>
                      <a:r>
                        <a:rPr lang="en-US" altLang="zh-CN" sz="1200" u="none" strike="noStrike">
                          <a:effectLst/>
                        </a:rPr>
                        <a:t>2026</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16.60%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7.70%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854711783"/>
                  </a:ext>
                </a:extLst>
              </a:tr>
              <a:tr h="358341">
                <a:tc>
                  <a:txBody>
                    <a:bodyPr/>
                    <a:lstStyle/>
                    <a:p>
                      <a:pPr algn="ctr" fontAlgn="ctr"/>
                      <a:r>
                        <a:rPr lang="en-US" altLang="zh-CN" sz="1200" u="none" strike="noStrike">
                          <a:effectLst/>
                        </a:rPr>
                        <a:t>2027</a:t>
                      </a:r>
                      <a:endParaRPr lang="en-US" altLang="zh-C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20%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11.40%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923326855"/>
                  </a:ext>
                </a:extLst>
              </a:tr>
              <a:tr h="358341">
                <a:tc>
                  <a:txBody>
                    <a:bodyPr/>
                    <a:lstStyle/>
                    <a:p>
                      <a:pPr algn="ctr" fontAlgn="ctr"/>
                      <a:r>
                        <a:rPr lang="en-US" altLang="zh-CN" sz="1200" u="none" strike="noStrike">
                          <a:effectLst/>
                        </a:rPr>
                        <a:t>2028</a:t>
                      </a:r>
                    </a:p>
                  </a:txBody>
                  <a:tcPr marL="9525" marR="9525" marT="9525" marB="0" anchor="ctr"/>
                </a:tc>
                <a:tc>
                  <a:txBody>
                    <a:bodyPr/>
                    <a:lstStyle/>
                    <a:p>
                      <a:pPr algn="ctr" fontAlgn="ctr"/>
                      <a:r>
                        <a:rPr lang="en-US" altLang="zh-CN" sz="1200" u="none" strike="noStrike">
                          <a:effectLst/>
                        </a:rPr>
                        <a:t>23%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12.90%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200606386"/>
                  </a:ext>
                </a:extLst>
              </a:tr>
              <a:tr h="358341">
                <a:tc>
                  <a:txBody>
                    <a:bodyPr/>
                    <a:lstStyle/>
                    <a:p>
                      <a:pPr lvl="0" algn="ctr">
                        <a:buNone/>
                      </a:pPr>
                      <a:r>
                        <a:rPr lang="en-US" altLang="zh-CN" sz="1200" u="none" strike="noStrike">
                          <a:effectLst/>
                        </a:rPr>
                        <a:t>2029</a:t>
                      </a:r>
                    </a:p>
                  </a:txBody>
                  <a:tcPr marL="9524" marR="9524" marT="9524" marB="0" anchor="ctr"/>
                </a:tc>
                <a:tc>
                  <a:txBody>
                    <a:bodyPr/>
                    <a:lstStyle/>
                    <a:p>
                      <a:pPr lvl="0" algn="ctr">
                        <a:buNone/>
                      </a:pPr>
                      <a:r>
                        <a:rPr lang="en-US" altLang="zh-CN" sz="1200" u="none" strike="noStrike">
                          <a:effectLst/>
                        </a:rPr>
                        <a:t>25.3%</a:t>
                      </a:r>
                    </a:p>
                  </a:txBody>
                  <a:tcPr marL="9524" marR="9524" marT="9524" marB="0" anchor="ctr"/>
                </a:tc>
                <a:tc>
                  <a:txBody>
                    <a:bodyPr/>
                    <a:lstStyle/>
                    <a:p>
                      <a:pPr lvl="0" algn="ctr">
                        <a:buNone/>
                      </a:pPr>
                      <a:r>
                        <a:rPr lang="en-US" altLang="zh-CN" sz="1200" u="none" strike="noStrike">
                          <a:effectLst/>
                        </a:rPr>
                        <a:t>15.5%</a:t>
                      </a:r>
                    </a:p>
                  </a:txBody>
                  <a:tcPr marL="9524" marR="9524" marT="9524" marB="0" anchor="ctr"/>
                </a:tc>
                <a:extLst>
                  <a:ext uri="{0D108BD9-81ED-4DB2-BD59-A6C34878D82A}">
                    <a16:rowId xmlns:a16="http://schemas.microsoft.com/office/drawing/2014/main" val="1625785935"/>
                  </a:ext>
                </a:extLst>
              </a:tr>
            </a:tbl>
          </a:graphicData>
        </a:graphic>
      </p:graphicFrame>
      <p:sp>
        <p:nvSpPr>
          <p:cNvPr id="2" name="TextBox 1">
            <a:extLst>
              <a:ext uri="{FF2B5EF4-FFF2-40B4-BE49-F238E27FC236}">
                <a16:creationId xmlns:a16="http://schemas.microsoft.com/office/drawing/2014/main" id="{0EA2B75C-A4EB-52C2-F7AC-A1CD0F5E558A}"/>
              </a:ext>
            </a:extLst>
          </p:cNvPr>
          <p:cNvSpPr txBox="1"/>
          <p:nvPr/>
        </p:nvSpPr>
        <p:spPr>
          <a:xfrm>
            <a:off x="6562094" y="3695161"/>
            <a:ext cx="519295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DengXian"/>
              </a:rPr>
              <a:t>Scenario 1:significant growth </a:t>
            </a:r>
          </a:p>
          <a:p>
            <a:pPr marL="285750" indent="-285750">
              <a:buFont typeface="Arial"/>
              <a:buChar char="•"/>
            </a:pPr>
            <a:r>
              <a:rPr lang="en-US">
                <a:ea typeface="DengXian"/>
              </a:rPr>
              <a:t>higher profit margin</a:t>
            </a:r>
          </a:p>
          <a:p>
            <a:pPr marL="285750" indent="-285750">
              <a:buFont typeface="Arial"/>
              <a:buChar char="•"/>
            </a:pPr>
            <a:endParaRPr lang="en-US">
              <a:ea typeface="DengXian"/>
            </a:endParaRPr>
          </a:p>
          <a:p>
            <a:pPr marL="285750" indent="-285750">
              <a:buFont typeface="Arial"/>
              <a:buChar char="•"/>
            </a:pPr>
            <a:r>
              <a:rPr lang="en-US">
                <a:ea typeface="DengXian"/>
              </a:rPr>
              <a:t>Scenario 2:stable and slow growth</a:t>
            </a:r>
          </a:p>
          <a:p>
            <a:r>
              <a:rPr lang="en-US">
                <a:ea typeface="DengXian"/>
              </a:rPr>
              <a:t>                      profit margin respectively lower</a:t>
            </a:r>
            <a:endParaRPr lang="ja-JP" altLang="en-US">
              <a:ea typeface="DengXian"/>
            </a:endParaRPr>
          </a:p>
          <a:p>
            <a:pPr marL="285750" indent="-285750">
              <a:buFont typeface="Arial"/>
              <a:buChar char="•"/>
            </a:pPr>
            <a:endParaRPr lang="en-US">
              <a:ea typeface="DengXian"/>
            </a:endParaRPr>
          </a:p>
          <a:p>
            <a:pPr marL="285750" indent="-285750">
              <a:buFont typeface="Arial"/>
              <a:buChar char="•"/>
            </a:pPr>
            <a:r>
              <a:rPr lang="en-US">
                <a:ea typeface="DengXian"/>
              </a:rPr>
              <a:t>Overall, both meet the requirement of maintain an operating profit margin of at least 10%</a:t>
            </a:r>
          </a:p>
        </p:txBody>
      </p:sp>
      <p:sp>
        <p:nvSpPr>
          <p:cNvPr id="3" name="文本框 2">
            <a:extLst>
              <a:ext uri="{FF2B5EF4-FFF2-40B4-BE49-F238E27FC236}">
                <a16:creationId xmlns:a16="http://schemas.microsoft.com/office/drawing/2014/main" id="{00C5B74D-F113-26CF-AC71-15C481E4D55B}"/>
              </a:ext>
            </a:extLst>
          </p:cNvPr>
          <p:cNvSpPr txBox="1"/>
          <p:nvPr/>
        </p:nvSpPr>
        <p:spPr>
          <a:xfrm>
            <a:off x="9279396" y="6369612"/>
            <a:ext cx="2912604" cy="369332"/>
          </a:xfrm>
          <a:prstGeom prst="rect">
            <a:avLst/>
          </a:prstGeom>
          <a:noFill/>
        </p:spPr>
        <p:txBody>
          <a:bodyPr wrap="square" rtlCol="0">
            <a:spAutoFit/>
          </a:bodyPr>
          <a:lstStyle/>
          <a:p>
            <a:r>
              <a:rPr kumimoji="1" lang="en-US" altLang="zh-CN" err="1"/>
              <a:t>Name:Jiali</a:t>
            </a:r>
            <a:r>
              <a:rPr kumimoji="1" lang="en-US" altLang="zh-CN"/>
              <a:t> Huang 5664201</a:t>
            </a:r>
            <a:endParaRPr kumimoji="1" lang="zh-CN" altLang="en-US"/>
          </a:p>
        </p:txBody>
      </p:sp>
    </p:spTree>
    <p:extLst>
      <p:ext uri="{BB962C8B-B14F-4D97-AF65-F5344CB8AC3E}">
        <p14:creationId xmlns:p14="http://schemas.microsoft.com/office/powerpoint/2010/main" val="1292576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E3382B23-7E96-829E-5355-10FE68CC2287}"/>
              </a:ext>
            </a:extLst>
          </p:cNvPr>
          <p:cNvGraphicFramePr>
            <a:graphicFrameLocks noGrp="1"/>
          </p:cNvGraphicFramePr>
          <p:nvPr>
            <p:ph sz="half" idx="2"/>
            <p:extLst>
              <p:ext uri="{D42A27DB-BD31-4B8C-83A1-F6EECF244321}">
                <p14:modId xmlns:p14="http://schemas.microsoft.com/office/powerpoint/2010/main" val="1095222155"/>
              </p:ext>
            </p:extLst>
          </p:nvPr>
        </p:nvGraphicFramePr>
        <p:xfrm>
          <a:off x="313070" y="407581"/>
          <a:ext cx="5297228" cy="4400732"/>
        </p:xfrm>
        <a:graphic>
          <a:graphicData uri="http://schemas.openxmlformats.org/drawingml/2006/table">
            <a:tbl>
              <a:tblPr>
                <a:tableStyleId>{5C22544A-7EE6-4342-B048-85BDC9FD1C3A}</a:tableStyleId>
              </a:tblPr>
              <a:tblGrid>
                <a:gridCol w="1584474">
                  <a:extLst>
                    <a:ext uri="{9D8B030D-6E8A-4147-A177-3AD203B41FA5}">
                      <a16:colId xmlns:a16="http://schemas.microsoft.com/office/drawing/2014/main" val="282219549"/>
                    </a:ext>
                  </a:extLst>
                </a:gridCol>
                <a:gridCol w="2216164">
                  <a:extLst>
                    <a:ext uri="{9D8B030D-6E8A-4147-A177-3AD203B41FA5}">
                      <a16:colId xmlns:a16="http://schemas.microsoft.com/office/drawing/2014/main" val="2516475855"/>
                    </a:ext>
                  </a:extLst>
                </a:gridCol>
                <a:gridCol w="1496590">
                  <a:extLst>
                    <a:ext uri="{9D8B030D-6E8A-4147-A177-3AD203B41FA5}">
                      <a16:colId xmlns:a16="http://schemas.microsoft.com/office/drawing/2014/main" val="2388373525"/>
                    </a:ext>
                  </a:extLst>
                </a:gridCol>
              </a:tblGrid>
              <a:tr h="450533">
                <a:tc gridSpan="3">
                  <a:txBody>
                    <a:bodyPr/>
                    <a:lstStyle/>
                    <a:p>
                      <a:pPr algn="ctr" fontAlgn="ctr"/>
                      <a:r>
                        <a:rPr lang="en" sz="1200" u="none" strike="noStrike">
                          <a:effectLst/>
                        </a:rPr>
                        <a:t>payback period--Scenario 1</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949146896"/>
                  </a:ext>
                </a:extLst>
              </a:tr>
              <a:tr h="587301">
                <a:tc>
                  <a:txBody>
                    <a:bodyPr/>
                    <a:lstStyle/>
                    <a:p>
                      <a:pPr algn="ctr" fontAlgn="ctr"/>
                      <a:r>
                        <a:rPr lang="en" sz="1200" u="none" strike="noStrike">
                          <a:effectLst/>
                        </a:rPr>
                        <a:t>year</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 sz="1200" u="none" strike="noStrike">
                          <a:effectLst/>
                        </a:rPr>
                        <a:t>net cash flow</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 sz="1200" u="none" strike="noStrike">
                          <a:effectLst/>
                        </a:rPr>
                        <a:t>cumulative cashflow</a:t>
                      </a:r>
                      <a:endParaRPr lang="en" sz="1200" b="1"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284690769"/>
                  </a:ext>
                </a:extLst>
              </a:tr>
              <a:tr h="378125">
                <a:tc>
                  <a:txBody>
                    <a:bodyPr/>
                    <a:lstStyle/>
                    <a:p>
                      <a:pPr algn="ctr" fontAlgn="ctr"/>
                      <a:r>
                        <a:rPr lang="en-US" altLang="zh-CN" sz="1200" u="none" strike="noStrike">
                          <a:effectLst/>
                        </a:rPr>
                        <a:t>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(5,720,000)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zh-CN" altLang="en-US" sz="1200" u="none" strike="noStrike">
                          <a:effectLst/>
                        </a:rPr>
                        <a:t>　</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943168508"/>
                  </a:ext>
                </a:extLst>
              </a:tr>
              <a:tr h="394215">
                <a:tc>
                  <a:txBody>
                    <a:bodyPr/>
                    <a:lstStyle/>
                    <a:p>
                      <a:pPr algn="ctr" fontAlgn="ctr"/>
                      <a:r>
                        <a:rPr lang="en-US" altLang="zh-CN" sz="1200" u="none" strike="noStrike">
                          <a:effectLst/>
                        </a:rPr>
                        <a:t>1</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875,000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(4,845,000)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172803857"/>
                  </a:ext>
                </a:extLst>
              </a:tr>
              <a:tr h="289628">
                <a:tc>
                  <a:txBody>
                    <a:bodyPr/>
                    <a:lstStyle/>
                    <a:p>
                      <a:pPr algn="ctr" fontAlgn="ctr"/>
                      <a:r>
                        <a:rPr lang="en-US" altLang="zh-CN" sz="1200" u="none" strike="noStrike">
                          <a:effectLst/>
                        </a:rPr>
                        <a:t>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1,575,100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(3,269,900)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113363238"/>
                  </a:ext>
                </a:extLst>
              </a:tr>
              <a:tr h="378125">
                <a:tc>
                  <a:txBody>
                    <a:bodyPr/>
                    <a:lstStyle/>
                    <a:p>
                      <a:pPr algn="ctr" fontAlgn="ctr"/>
                      <a:r>
                        <a:rPr lang="en-US" altLang="zh-CN" sz="1200" u="none" strike="noStrike">
                          <a:effectLst/>
                        </a:rPr>
                        <a:t>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2,293,902</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(975,998)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55503817"/>
                  </a:ext>
                </a:extLst>
              </a:tr>
              <a:tr h="378125">
                <a:tc>
                  <a:txBody>
                    <a:bodyPr/>
                    <a:lstStyle/>
                    <a:p>
                      <a:pPr algn="ctr" fontAlgn="ctr"/>
                      <a:r>
                        <a:rPr lang="en-US" altLang="zh-CN" sz="1200" u="none" strike="noStrike">
                          <a:effectLst/>
                          <a:highlight>
                            <a:srgbClr val="FFFF00"/>
                          </a:highlight>
                        </a:rPr>
                        <a:t>4</a:t>
                      </a:r>
                      <a:endParaRPr lang="en-US" altLang="zh-CN" sz="1200" b="0" i="0" u="none" strike="noStrike">
                        <a:solidFill>
                          <a:srgbClr val="000000"/>
                        </a:solidFill>
                        <a:effectLst/>
                        <a:highlight>
                          <a:srgbClr val="FFFF00"/>
                        </a:highlight>
                        <a:latin typeface="等线"/>
                        <a:ea typeface="等线"/>
                      </a:endParaRPr>
                    </a:p>
                  </a:txBody>
                  <a:tcPr marL="9525" marR="9525" marT="9525" marB="0" anchor="ctr"/>
                </a:tc>
                <a:tc>
                  <a:txBody>
                    <a:bodyPr/>
                    <a:lstStyle/>
                    <a:p>
                      <a:pPr algn="ctr" fontAlgn="ctr"/>
                      <a:r>
                        <a:rPr lang="en-US" altLang="zh-CN" sz="1200" u="none" strike="noStrike">
                          <a:effectLst/>
                          <a:highlight>
                            <a:srgbClr val="FFFF00"/>
                          </a:highlight>
                        </a:rPr>
                        <a:t>3,212,186</a:t>
                      </a:r>
                      <a:endParaRPr lang="en-US" altLang="zh-CN" sz="1200" b="0" i="0" u="none" strike="noStrike">
                        <a:solidFill>
                          <a:srgbClr val="000000"/>
                        </a:solidFill>
                        <a:effectLst/>
                        <a:highlight>
                          <a:srgbClr val="FFFF00"/>
                        </a:highlight>
                        <a:latin typeface="等线"/>
                        <a:ea typeface="等线"/>
                      </a:endParaRPr>
                    </a:p>
                  </a:txBody>
                  <a:tcPr marL="9525" marR="9525" marT="9525" marB="0" anchor="ctr"/>
                </a:tc>
                <a:tc>
                  <a:txBody>
                    <a:bodyPr/>
                    <a:lstStyle/>
                    <a:p>
                      <a:pPr algn="ctr" fontAlgn="ctr"/>
                      <a:r>
                        <a:rPr lang="en-US" altLang="zh-CN" sz="1200" u="none" strike="noStrike">
                          <a:effectLst/>
                          <a:highlight>
                            <a:srgbClr val="FFFF00"/>
                          </a:highlight>
                        </a:rPr>
                        <a:t>2,236,188</a:t>
                      </a:r>
                      <a:endParaRPr lang="en-US" altLang="zh-CN" sz="1200" b="0" i="0" u="none" strike="noStrike">
                        <a:solidFill>
                          <a:srgbClr val="000000"/>
                        </a:solidFill>
                        <a:effectLst/>
                        <a:highlight>
                          <a:srgbClr val="FFFF00"/>
                        </a:highlight>
                        <a:latin typeface="等线"/>
                        <a:ea typeface="等线"/>
                      </a:endParaRPr>
                    </a:p>
                  </a:txBody>
                  <a:tcPr marL="9525" marR="9525" marT="9525" marB="0" anchor="ctr"/>
                </a:tc>
                <a:extLst>
                  <a:ext uri="{0D108BD9-81ED-4DB2-BD59-A6C34878D82A}">
                    <a16:rowId xmlns:a16="http://schemas.microsoft.com/office/drawing/2014/main" val="3154066991"/>
                  </a:ext>
                </a:extLst>
              </a:tr>
              <a:tr h="378125">
                <a:tc>
                  <a:txBody>
                    <a:bodyPr/>
                    <a:lstStyle/>
                    <a:p>
                      <a:pPr algn="ctr" fontAlgn="ctr"/>
                      <a:r>
                        <a:rPr lang="en-US" altLang="zh-CN" sz="1200" u="none" strike="noStrike">
                          <a:effectLst/>
                        </a:rPr>
                        <a:t>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4,340,710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fontAlgn="ctr"/>
                      <a:r>
                        <a:rPr lang="en-US" altLang="zh-CN" sz="1200" u="none" strike="noStrike">
                          <a:effectLst/>
                        </a:rPr>
                        <a:t>6,576,898</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64712941"/>
                  </a:ext>
                </a:extLst>
              </a:tr>
              <a:tr h="394215">
                <a:tc>
                  <a:txBody>
                    <a:bodyPr/>
                    <a:lstStyle/>
                    <a:p>
                      <a:pPr algn="ctr" fontAlgn="ctr"/>
                      <a:r>
                        <a:rPr lang="en" sz="1200" u="none" strike="noStrike">
                          <a:effectLst/>
                        </a:rPr>
                        <a:t>NPV</a:t>
                      </a:r>
                      <a:endParaRPr lang="e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2">
                  <a:txBody>
                    <a:bodyPr/>
                    <a:lstStyle/>
                    <a:p>
                      <a:pPr algn="ctr" fontAlgn="ctr"/>
                      <a:r>
                        <a:rPr lang="en-US" altLang="zh-CN" sz="1200" u="none" strike="noStrike">
                          <a:effectLst/>
                        </a:rPr>
                        <a:t>4,054,410</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extLst>
                  <a:ext uri="{0D108BD9-81ED-4DB2-BD59-A6C34878D82A}">
                    <a16:rowId xmlns:a16="http://schemas.microsoft.com/office/drawing/2014/main" val="2497962078"/>
                  </a:ext>
                </a:extLst>
              </a:tr>
              <a:tr h="378125">
                <a:tc>
                  <a:txBody>
                    <a:bodyPr/>
                    <a:lstStyle/>
                    <a:p>
                      <a:pPr algn="ctr" fontAlgn="ctr"/>
                      <a:r>
                        <a:rPr lang="en" sz="1200" u="none" strike="noStrike">
                          <a:effectLst/>
                        </a:rPr>
                        <a:t>IRR</a:t>
                      </a:r>
                      <a:endParaRPr lang="e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2">
                  <a:txBody>
                    <a:bodyPr/>
                    <a:lstStyle/>
                    <a:p>
                      <a:pPr algn="ctr" fontAlgn="ctr"/>
                      <a:r>
                        <a:rPr lang="en-US" altLang="zh-CN" sz="1200" u="none" strike="noStrike">
                          <a:effectLst/>
                        </a:rPr>
                        <a:t>24.3%</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extLst>
                  <a:ext uri="{0D108BD9-81ED-4DB2-BD59-A6C34878D82A}">
                    <a16:rowId xmlns:a16="http://schemas.microsoft.com/office/drawing/2014/main" val="4195622713"/>
                  </a:ext>
                </a:extLst>
              </a:tr>
              <a:tr h="394215">
                <a:tc>
                  <a:txBody>
                    <a:bodyPr/>
                    <a:lstStyle/>
                    <a:p>
                      <a:pPr algn="ctr" fontAlgn="ctr"/>
                      <a:r>
                        <a:rPr lang="en" sz="1200" u="none" strike="noStrike">
                          <a:effectLst/>
                        </a:rPr>
                        <a:t>ROI</a:t>
                      </a:r>
                      <a:endParaRPr lang="e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gridSpan="2">
                  <a:txBody>
                    <a:bodyPr/>
                    <a:lstStyle/>
                    <a:p>
                      <a:pPr algn="ctr" fontAlgn="ctr"/>
                      <a:r>
                        <a:rPr lang="en-US" altLang="zh-CN" sz="1200" u="none" strike="noStrike">
                          <a:effectLst/>
                        </a:rPr>
                        <a:t>29.5%</a:t>
                      </a:r>
                      <a:endParaRPr lang="en-US" altLang="zh-CN"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hMerge="1">
                  <a:txBody>
                    <a:bodyPr/>
                    <a:lstStyle/>
                    <a:p>
                      <a:endParaRPr lang="zh-CN" altLang="en-US"/>
                    </a:p>
                  </a:txBody>
                  <a:tcPr/>
                </a:tc>
                <a:extLst>
                  <a:ext uri="{0D108BD9-81ED-4DB2-BD59-A6C34878D82A}">
                    <a16:rowId xmlns:a16="http://schemas.microsoft.com/office/drawing/2014/main" val="82678296"/>
                  </a:ext>
                </a:extLst>
              </a:tr>
            </a:tbl>
          </a:graphicData>
        </a:graphic>
      </p:graphicFrame>
      <p:graphicFrame>
        <p:nvGraphicFramePr>
          <p:cNvPr id="7" name="内容占位符 6">
            <a:extLst>
              <a:ext uri="{FF2B5EF4-FFF2-40B4-BE49-F238E27FC236}">
                <a16:creationId xmlns:a16="http://schemas.microsoft.com/office/drawing/2014/main" id="{C3119D4A-97DB-8214-05C0-E9F402B45430}"/>
              </a:ext>
            </a:extLst>
          </p:cNvPr>
          <p:cNvGraphicFramePr>
            <a:graphicFrameLocks noGrp="1"/>
          </p:cNvGraphicFramePr>
          <p:nvPr>
            <p:ph sz="quarter" idx="4"/>
            <p:extLst>
              <p:ext uri="{D42A27DB-BD31-4B8C-83A1-F6EECF244321}">
                <p14:modId xmlns:p14="http://schemas.microsoft.com/office/powerpoint/2010/main" val="130604612"/>
              </p:ext>
            </p:extLst>
          </p:nvPr>
        </p:nvGraphicFramePr>
        <p:xfrm>
          <a:off x="6095999" y="406029"/>
          <a:ext cx="5048017" cy="4358582"/>
        </p:xfrm>
        <a:graphic>
          <a:graphicData uri="http://schemas.openxmlformats.org/drawingml/2006/table">
            <a:tbl>
              <a:tblPr>
                <a:tableStyleId>{5C22544A-7EE6-4342-B048-85BDC9FD1C3A}</a:tableStyleId>
              </a:tblPr>
              <a:tblGrid>
                <a:gridCol w="1171139">
                  <a:extLst>
                    <a:ext uri="{9D8B030D-6E8A-4147-A177-3AD203B41FA5}">
                      <a16:colId xmlns:a16="http://schemas.microsoft.com/office/drawing/2014/main" val="2963322140"/>
                    </a:ext>
                  </a:extLst>
                </a:gridCol>
                <a:gridCol w="1898055">
                  <a:extLst>
                    <a:ext uri="{9D8B030D-6E8A-4147-A177-3AD203B41FA5}">
                      <a16:colId xmlns:a16="http://schemas.microsoft.com/office/drawing/2014/main" val="1039887536"/>
                    </a:ext>
                  </a:extLst>
                </a:gridCol>
                <a:gridCol w="1978823">
                  <a:extLst>
                    <a:ext uri="{9D8B030D-6E8A-4147-A177-3AD203B41FA5}">
                      <a16:colId xmlns:a16="http://schemas.microsoft.com/office/drawing/2014/main" val="555487125"/>
                    </a:ext>
                  </a:extLst>
                </a:gridCol>
              </a:tblGrid>
              <a:tr h="500430">
                <a:tc gridSpan="3">
                  <a:txBody>
                    <a:bodyPr/>
                    <a:lstStyle/>
                    <a:p>
                      <a:pPr marL="0" algn="ctr" defTabSz="914400" rtl="0" eaLnBrk="1" fontAlgn="ctr" latinLnBrk="0" hangingPunct="1"/>
                      <a:r>
                        <a:rPr lang="en" sz="1200" u="none" strike="noStrike" kern="1200">
                          <a:solidFill>
                            <a:schemeClr val="dk1"/>
                          </a:solidFill>
                          <a:effectLst/>
                          <a:latin typeface="+mn-lt"/>
                          <a:ea typeface="+mn-ea"/>
                          <a:cs typeface="+mn-cs"/>
                        </a:rPr>
                        <a:t>payback period--Scenario 2</a:t>
                      </a:r>
                    </a:p>
                  </a:txBody>
                  <a:tcPr marL="9283" marR="9283" marT="9283"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97084635"/>
                  </a:ext>
                </a:extLst>
              </a:tr>
              <a:tr h="484287">
                <a:tc>
                  <a:txBody>
                    <a:bodyPr/>
                    <a:lstStyle/>
                    <a:p>
                      <a:pPr marL="0" algn="ctr" defTabSz="914400" rtl="0" eaLnBrk="1" fontAlgn="ctr" latinLnBrk="0" hangingPunct="1"/>
                      <a:r>
                        <a:rPr lang="en" sz="1200" u="none" strike="noStrike" kern="1200">
                          <a:solidFill>
                            <a:schemeClr val="dk1"/>
                          </a:solidFill>
                          <a:effectLst/>
                          <a:latin typeface="+mn-lt"/>
                          <a:ea typeface="+mn-ea"/>
                          <a:cs typeface="+mn-cs"/>
                        </a:rPr>
                        <a:t>year</a:t>
                      </a:r>
                    </a:p>
                  </a:txBody>
                  <a:tcPr marL="9283" marR="9283" marT="9283" marB="0" anchor="ctr"/>
                </a:tc>
                <a:tc>
                  <a:txBody>
                    <a:bodyPr/>
                    <a:lstStyle/>
                    <a:p>
                      <a:pPr marL="0" algn="ctr" defTabSz="914400" rtl="0" eaLnBrk="1" fontAlgn="ctr" latinLnBrk="0" hangingPunct="1"/>
                      <a:r>
                        <a:rPr lang="en" sz="1200" u="none" strike="noStrike" kern="1200">
                          <a:solidFill>
                            <a:schemeClr val="dk1"/>
                          </a:solidFill>
                          <a:effectLst/>
                          <a:latin typeface="+mn-lt"/>
                          <a:ea typeface="+mn-ea"/>
                          <a:cs typeface="+mn-cs"/>
                        </a:rPr>
                        <a:t>net cash flow</a:t>
                      </a:r>
                    </a:p>
                  </a:txBody>
                  <a:tcPr marL="9283" marR="9283" marT="9283" marB="0" anchor="ctr"/>
                </a:tc>
                <a:tc>
                  <a:txBody>
                    <a:bodyPr/>
                    <a:lstStyle/>
                    <a:p>
                      <a:pPr marL="0" algn="ctr" defTabSz="914400" rtl="0" eaLnBrk="1" fontAlgn="ctr" latinLnBrk="0" hangingPunct="1"/>
                      <a:r>
                        <a:rPr lang="en" sz="1200" u="none" strike="noStrike" kern="1200">
                          <a:solidFill>
                            <a:schemeClr val="dk1"/>
                          </a:solidFill>
                          <a:effectLst/>
                          <a:latin typeface="+mn-lt"/>
                          <a:ea typeface="+mn-ea"/>
                          <a:cs typeface="+mn-cs"/>
                        </a:rPr>
                        <a:t>cumulative cashflow</a:t>
                      </a:r>
                    </a:p>
                  </a:txBody>
                  <a:tcPr marL="9283" marR="9283" marT="9283" marB="0" anchor="ctr"/>
                </a:tc>
                <a:extLst>
                  <a:ext uri="{0D108BD9-81ED-4DB2-BD59-A6C34878D82A}">
                    <a16:rowId xmlns:a16="http://schemas.microsoft.com/office/drawing/2014/main" val="3344231547"/>
                  </a:ext>
                </a:extLst>
              </a:tr>
              <a:tr h="500430">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0</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(1,500,000)</a:t>
                      </a:r>
                    </a:p>
                  </a:txBody>
                  <a:tcPr marL="9283" marR="9283" marT="9283" marB="0" anchor="ctr"/>
                </a:tc>
                <a:tc>
                  <a:txBody>
                    <a:bodyPr/>
                    <a:lstStyle/>
                    <a:p>
                      <a:pPr marL="0" algn="ctr" defTabSz="914400" rtl="0" eaLnBrk="1" fontAlgn="ctr" latinLnBrk="0" hangingPunct="1"/>
                      <a:r>
                        <a:rPr lang="zh-CN" altLang="en-US" sz="1200" u="none" strike="noStrike" kern="1200">
                          <a:solidFill>
                            <a:schemeClr val="dk1"/>
                          </a:solidFill>
                          <a:effectLst/>
                          <a:latin typeface="+mn-lt"/>
                          <a:ea typeface="+mn-ea"/>
                          <a:cs typeface="+mn-cs"/>
                        </a:rPr>
                        <a:t>　</a:t>
                      </a:r>
                    </a:p>
                  </a:txBody>
                  <a:tcPr marL="9283" marR="9283" marT="9283" marB="0" anchor="ctr"/>
                </a:tc>
                <a:extLst>
                  <a:ext uri="{0D108BD9-81ED-4DB2-BD59-A6C34878D82A}">
                    <a16:rowId xmlns:a16="http://schemas.microsoft.com/office/drawing/2014/main" val="2069218944"/>
                  </a:ext>
                </a:extLst>
              </a:tr>
              <a:tr h="290572">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1</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650,000</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(850,000)</a:t>
                      </a:r>
                    </a:p>
                  </a:txBody>
                  <a:tcPr marL="9283" marR="9283" marT="9283" marB="0" anchor="ctr"/>
                </a:tc>
                <a:extLst>
                  <a:ext uri="{0D108BD9-81ED-4DB2-BD59-A6C34878D82A}">
                    <a16:rowId xmlns:a16="http://schemas.microsoft.com/office/drawing/2014/main" val="1391253478"/>
                  </a:ext>
                </a:extLst>
              </a:tr>
              <a:tr h="290572">
                <a:tc>
                  <a:txBody>
                    <a:bodyPr/>
                    <a:lstStyle/>
                    <a:p>
                      <a:pPr marL="0" algn="ctr" defTabSz="914400" rtl="0" eaLnBrk="1" fontAlgn="ctr" latinLnBrk="0" hangingPunct="1"/>
                      <a:r>
                        <a:rPr lang="en-US" altLang="zh-CN" sz="1200" u="none" strike="noStrike" kern="1200">
                          <a:solidFill>
                            <a:schemeClr val="dk1"/>
                          </a:solidFill>
                          <a:effectLst/>
                          <a:highlight>
                            <a:srgbClr val="FFFF00"/>
                          </a:highlight>
                          <a:latin typeface="+mn-lt"/>
                          <a:ea typeface="+mn-ea"/>
                          <a:cs typeface="+mn-cs"/>
                        </a:rPr>
                        <a:t>2</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highlight>
                            <a:srgbClr val="FFFF00"/>
                          </a:highlight>
                          <a:latin typeface="+mn-lt"/>
                          <a:ea typeface="+mn-ea"/>
                          <a:cs typeface="+mn-cs"/>
                        </a:rPr>
                        <a:t>927,500</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highlight>
                            <a:srgbClr val="FFFF00"/>
                          </a:highlight>
                          <a:latin typeface="+mn-lt"/>
                          <a:ea typeface="+mn-ea"/>
                          <a:cs typeface="+mn-cs"/>
                        </a:rPr>
                        <a:t>77,500</a:t>
                      </a:r>
                    </a:p>
                  </a:txBody>
                  <a:tcPr marL="9283" marR="9283" marT="9283" marB="0" anchor="ctr"/>
                </a:tc>
                <a:extLst>
                  <a:ext uri="{0D108BD9-81ED-4DB2-BD59-A6C34878D82A}">
                    <a16:rowId xmlns:a16="http://schemas.microsoft.com/office/drawing/2014/main" val="2813677202"/>
                  </a:ext>
                </a:extLst>
              </a:tr>
              <a:tr h="500430">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3</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1,476,875</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1,554,375</a:t>
                      </a:r>
                    </a:p>
                  </a:txBody>
                  <a:tcPr marL="9283" marR="9283" marT="9283" marB="0" anchor="ctr"/>
                </a:tc>
                <a:extLst>
                  <a:ext uri="{0D108BD9-81ED-4DB2-BD59-A6C34878D82A}">
                    <a16:rowId xmlns:a16="http://schemas.microsoft.com/office/drawing/2014/main" val="3588237790"/>
                  </a:ext>
                </a:extLst>
              </a:tr>
              <a:tr h="290572">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4</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1,963,750</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3,518,125</a:t>
                      </a:r>
                    </a:p>
                  </a:txBody>
                  <a:tcPr marL="9283" marR="9283" marT="9283" marB="0" anchor="ctr"/>
                </a:tc>
                <a:extLst>
                  <a:ext uri="{0D108BD9-81ED-4DB2-BD59-A6C34878D82A}">
                    <a16:rowId xmlns:a16="http://schemas.microsoft.com/office/drawing/2014/main" val="2498904163"/>
                  </a:ext>
                </a:extLst>
              </a:tr>
              <a:tr h="290572">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5</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2,732,828</a:t>
                      </a:r>
                    </a:p>
                  </a:txBody>
                  <a:tcPr marL="9283" marR="9283" marT="9283" marB="0" anchor="ctr"/>
                </a:tc>
                <a:tc>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6,250,953</a:t>
                      </a:r>
                    </a:p>
                  </a:txBody>
                  <a:tcPr marL="9283" marR="9283" marT="9283" marB="0" anchor="ctr"/>
                </a:tc>
                <a:extLst>
                  <a:ext uri="{0D108BD9-81ED-4DB2-BD59-A6C34878D82A}">
                    <a16:rowId xmlns:a16="http://schemas.microsoft.com/office/drawing/2014/main" val="3160554297"/>
                  </a:ext>
                </a:extLst>
              </a:tr>
              <a:tr h="500430">
                <a:tc>
                  <a:txBody>
                    <a:bodyPr/>
                    <a:lstStyle/>
                    <a:p>
                      <a:pPr marL="0" algn="ctr" defTabSz="914400" rtl="0" eaLnBrk="1" fontAlgn="ctr" latinLnBrk="0" hangingPunct="1"/>
                      <a:r>
                        <a:rPr lang="en" sz="1200" u="none" strike="noStrike" kern="1200">
                          <a:solidFill>
                            <a:schemeClr val="dk1"/>
                          </a:solidFill>
                          <a:effectLst/>
                          <a:latin typeface="+mn-lt"/>
                          <a:ea typeface="+mn-ea"/>
                          <a:cs typeface="+mn-cs"/>
                        </a:rPr>
                        <a:t>NPV</a:t>
                      </a:r>
                    </a:p>
                  </a:txBody>
                  <a:tcPr marL="9283" marR="9283" marT="9283" marB="0" anchor="ctr"/>
                </a:tc>
                <a:tc gridSpan="2">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4,671,804</a:t>
                      </a:r>
                    </a:p>
                  </a:txBody>
                  <a:tcPr marL="9283" marR="9283" marT="9283" marB="0" anchor="ctr"/>
                </a:tc>
                <a:tc hMerge="1">
                  <a:txBody>
                    <a:bodyPr/>
                    <a:lstStyle/>
                    <a:p>
                      <a:endParaRPr lang="zh-CN" altLang="en-US"/>
                    </a:p>
                  </a:txBody>
                  <a:tcPr/>
                </a:tc>
                <a:extLst>
                  <a:ext uri="{0D108BD9-81ED-4DB2-BD59-A6C34878D82A}">
                    <a16:rowId xmlns:a16="http://schemas.microsoft.com/office/drawing/2014/main" val="1036594138"/>
                  </a:ext>
                </a:extLst>
              </a:tr>
              <a:tr h="363215">
                <a:tc>
                  <a:txBody>
                    <a:bodyPr/>
                    <a:lstStyle/>
                    <a:p>
                      <a:pPr marL="0" algn="ctr" defTabSz="914400" rtl="0" eaLnBrk="1" fontAlgn="ctr" latinLnBrk="0" hangingPunct="1"/>
                      <a:r>
                        <a:rPr lang="en" sz="1200" u="none" strike="noStrike" kern="1200">
                          <a:solidFill>
                            <a:schemeClr val="dk1"/>
                          </a:solidFill>
                          <a:effectLst/>
                          <a:latin typeface="+mn-lt"/>
                          <a:ea typeface="+mn-ea"/>
                          <a:cs typeface="+mn-cs"/>
                        </a:rPr>
                        <a:t>IRR</a:t>
                      </a:r>
                    </a:p>
                  </a:txBody>
                  <a:tcPr marL="9283" marR="9283" marT="9283" marB="0" anchor="ctr"/>
                </a:tc>
                <a:tc gridSpan="2">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67.1%</a:t>
                      </a:r>
                    </a:p>
                  </a:txBody>
                  <a:tcPr marL="9283" marR="9283" marT="9283" marB="0" anchor="ctr"/>
                </a:tc>
                <a:tc hMerge="1">
                  <a:txBody>
                    <a:bodyPr/>
                    <a:lstStyle/>
                    <a:p>
                      <a:endParaRPr lang="zh-CN" altLang="en-US"/>
                    </a:p>
                  </a:txBody>
                  <a:tcPr/>
                </a:tc>
                <a:extLst>
                  <a:ext uri="{0D108BD9-81ED-4DB2-BD59-A6C34878D82A}">
                    <a16:rowId xmlns:a16="http://schemas.microsoft.com/office/drawing/2014/main" val="1108274"/>
                  </a:ext>
                </a:extLst>
              </a:tr>
              <a:tr h="347072">
                <a:tc>
                  <a:txBody>
                    <a:bodyPr/>
                    <a:lstStyle/>
                    <a:p>
                      <a:pPr marL="0" algn="ctr" defTabSz="914400" rtl="0" eaLnBrk="1" fontAlgn="ctr" latinLnBrk="0" hangingPunct="1"/>
                      <a:r>
                        <a:rPr lang="en" sz="1200" u="none" strike="noStrike" kern="1200">
                          <a:solidFill>
                            <a:schemeClr val="dk1"/>
                          </a:solidFill>
                          <a:effectLst/>
                          <a:latin typeface="+mn-lt"/>
                          <a:ea typeface="+mn-ea"/>
                          <a:cs typeface="+mn-cs"/>
                        </a:rPr>
                        <a:t>ROI</a:t>
                      </a:r>
                    </a:p>
                  </a:txBody>
                  <a:tcPr marL="9283" marR="9283" marT="9283" marB="0" anchor="ctr"/>
                </a:tc>
                <a:tc gridSpan="2">
                  <a:txBody>
                    <a:bodyPr/>
                    <a:lstStyle/>
                    <a:p>
                      <a:pPr marL="0" algn="ctr" defTabSz="914400" rtl="0" eaLnBrk="1" fontAlgn="ctr" latinLnBrk="0" hangingPunct="1"/>
                      <a:r>
                        <a:rPr lang="en-US" altLang="zh-CN" sz="1200" u="none" strike="noStrike" kern="1200">
                          <a:solidFill>
                            <a:schemeClr val="dk1"/>
                          </a:solidFill>
                          <a:effectLst/>
                          <a:latin typeface="+mn-lt"/>
                          <a:ea typeface="+mn-ea"/>
                          <a:cs typeface="+mn-cs"/>
                        </a:rPr>
                        <a:t>63.3%</a:t>
                      </a:r>
                    </a:p>
                  </a:txBody>
                  <a:tcPr marL="9283" marR="9283" marT="9283" marB="0" anchor="ctr"/>
                </a:tc>
                <a:tc hMerge="1">
                  <a:txBody>
                    <a:bodyPr/>
                    <a:lstStyle/>
                    <a:p>
                      <a:endParaRPr lang="zh-CN" altLang="en-US"/>
                    </a:p>
                  </a:txBody>
                  <a:tcPr/>
                </a:tc>
                <a:extLst>
                  <a:ext uri="{0D108BD9-81ED-4DB2-BD59-A6C34878D82A}">
                    <a16:rowId xmlns:a16="http://schemas.microsoft.com/office/drawing/2014/main" val="1605924792"/>
                  </a:ext>
                </a:extLst>
              </a:tr>
            </a:tbl>
          </a:graphicData>
        </a:graphic>
      </p:graphicFrame>
      <p:sp>
        <p:nvSpPr>
          <p:cNvPr id="2" name="文本框 1">
            <a:extLst>
              <a:ext uri="{FF2B5EF4-FFF2-40B4-BE49-F238E27FC236}">
                <a16:creationId xmlns:a16="http://schemas.microsoft.com/office/drawing/2014/main" id="{D0EBE0BD-92B2-D855-6C2D-9F0AB08AABE6}"/>
              </a:ext>
            </a:extLst>
          </p:cNvPr>
          <p:cNvSpPr txBox="1"/>
          <p:nvPr/>
        </p:nvSpPr>
        <p:spPr>
          <a:xfrm>
            <a:off x="9279396" y="6443322"/>
            <a:ext cx="2912604" cy="369332"/>
          </a:xfrm>
          <a:prstGeom prst="rect">
            <a:avLst/>
          </a:prstGeom>
          <a:noFill/>
        </p:spPr>
        <p:txBody>
          <a:bodyPr wrap="square" rtlCol="0">
            <a:spAutoFit/>
          </a:bodyPr>
          <a:lstStyle/>
          <a:p>
            <a:r>
              <a:rPr kumimoji="1" lang="en-US" altLang="zh-CN"/>
              <a:t>Name: </a:t>
            </a:r>
            <a:r>
              <a:rPr kumimoji="1" lang="en-US" altLang="zh-CN" err="1"/>
              <a:t>Jiali</a:t>
            </a:r>
            <a:r>
              <a:rPr kumimoji="1" lang="en-US" altLang="zh-CN"/>
              <a:t> Huang 5664201</a:t>
            </a:r>
            <a:endParaRPr kumimoji="1" lang="zh-CN" altLang="en-US"/>
          </a:p>
        </p:txBody>
      </p:sp>
      <p:sp>
        <p:nvSpPr>
          <p:cNvPr id="3" name="TextBox 2">
            <a:extLst>
              <a:ext uri="{FF2B5EF4-FFF2-40B4-BE49-F238E27FC236}">
                <a16:creationId xmlns:a16="http://schemas.microsoft.com/office/drawing/2014/main" id="{C8CD3234-4480-C075-0A22-D761C84A7EE7}"/>
              </a:ext>
            </a:extLst>
          </p:cNvPr>
          <p:cNvSpPr txBox="1"/>
          <p:nvPr/>
        </p:nvSpPr>
        <p:spPr>
          <a:xfrm>
            <a:off x="1270000" y="5270499"/>
            <a:ext cx="657830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ea typeface="DengXian"/>
              </a:rPr>
              <a:t>A shorter payback period, a faster payback money</a:t>
            </a:r>
          </a:p>
          <a:p>
            <a:pPr marL="285750" indent="-285750">
              <a:buFont typeface="Arial"/>
              <a:buChar char="•"/>
            </a:pPr>
            <a:r>
              <a:rPr lang="en-US">
                <a:ea typeface="DengXian"/>
              </a:rPr>
              <a:t>Higher ROI, Higher profit</a:t>
            </a:r>
          </a:p>
          <a:p>
            <a:pPr marL="285750" indent="-285750">
              <a:buFont typeface="Arial"/>
              <a:buChar char="•"/>
            </a:pPr>
            <a:r>
              <a:rPr lang="en-US">
                <a:ea typeface="DengXian"/>
              </a:rPr>
              <a:t>Positive NPV and higher IRR, a better profitability</a:t>
            </a:r>
          </a:p>
          <a:p>
            <a:pPr marL="285750" indent="-285750">
              <a:buFont typeface="Arial"/>
              <a:buChar char="•"/>
            </a:pPr>
            <a:endParaRPr lang="en-US">
              <a:ea typeface="DengXian"/>
            </a:endParaRPr>
          </a:p>
        </p:txBody>
      </p:sp>
    </p:spTree>
    <p:extLst>
      <p:ext uri="{BB962C8B-B14F-4D97-AF65-F5344CB8AC3E}">
        <p14:creationId xmlns:p14="http://schemas.microsoft.com/office/powerpoint/2010/main" val="815654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内容占位符 2">
            <a:extLst>
              <a:ext uri="{FF2B5EF4-FFF2-40B4-BE49-F238E27FC236}">
                <a16:creationId xmlns:a16="http://schemas.microsoft.com/office/drawing/2014/main" id="{1C36266F-BE75-4022-2833-23596AC6AA42}"/>
              </a:ext>
            </a:extLst>
          </p:cNvPr>
          <p:cNvGraphicFramePr>
            <a:graphicFrameLocks noGrp="1"/>
          </p:cNvGraphicFramePr>
          <p:nvPr>
            <p:ph sz="half" idx="2"/>
            <p:extLst>
              <p:ext uri="{D42A27DB-BD31-4B8C-83A1-F6EECF244321}">
                <p14:modId xmlns:p14="http://schemas.microsoft.com/office/powerpoint/2010/main" val="195395128"/>
              </p:ext>
            </p:extLst>
          </p:nvPr>
        </p:nvGraphicFramePr>
        <p:xfrm>
          <a:off x="939362" y="2358258"/>
          <a:ext cx="7461502" cy="4134615"/>
        </p:xfrm>
        <a:graphic>
          <a:graphicData uri="http://schemas.openxmlformats.org/drawingml/2006/table">
            <a:tbl>
              <a:tblPr firstRow="1" bandRow="1">
                <a:tableStyleId>{5C22544A-7EE6-4342-B048-85BDC9FD1C3A}</a:tableStyleId>
              </a:tblPr>
              <a:tblGrid>
                <a:gridCol w="3730751">
                  <a:extLst>
                    <a:ext uri="{9D8B030D-6E8A-4147-A177-3AD203B41FA5}">
                      <a16:colId xmlns:a16="http://schemas.microsoft.com/office/drawing/2014/main" val="2638224652"/>
                    </a:ext>
                  </a:extLst>
                </a:gridCol>
                <a:gridCol w="3730751">
                  <a:extLst>
                    <a:ext uri="{9D8B030D-6E8A-4147-A177-3AD203B41FA5}">
                      <a16:colId xmlns:a16="http://schemas.microsoft.com/office/drawing/2014/main" val="3693058857"/>
                    </a:ext>
                  </a:extLst>
                </a:gridCol>
              </a:tblGrid>
              <a:tr h="768605">
                <a:tc>
                  <a:txBody>
                    <a:bodyPr/>
                    <a:lstStyle/>
                    <a:p>
                      <a:r>
                        <a:rPr lang="zh-CN" altLang="en-US" sz="2400" b="1"/>
                        <a:t>Advantage</a:t>
                      </a:r>
                    </a:p>
                  </a:txBody>
                  <a:tcPr/>
                </a:tc>
                <a:tc>
                  <a:txBody>
                    <a:bodyPr/>
                    <a:lstStyle/>
                    <a:p>
                      <a:r>
                        <a:rPr lang="zh-CN" altLang="en-US" sz="2400"/>
                        <a:t>Disadvantaged</a:t>
                      </a:r>
                    </a:p>
                  </a:txBody>
                  <a:tcPr/>
                </a:tc>
                <a:extLst>
                  <a:ext uri="{0D108BD9-81ED-4DB2-BD59-A6C34878D82A}">
                    <a16:rowId xmlns:a16="http://schemas.microsoft.com/office/drawing/2014/main" val="3124827593"/>
                  </a:ext>
                </a:extLst>
              </a:tr>
              <a:tr h="768605">
                <a:tc>
                  <a:txBody>
                    <a:bodyPr/>
                    <a:lstStyle/>
                    <a:p>
                      <a:pPr lvl="0">
                        <a:buNone/>
                      </a:pPr>
                      <a:r>
                        <a:rPr lang="zh-CN" sz="1800" b="0" i="0" u="none" strike="noStrike" noProof="0">
                          <a:latin typeface="DengXian"/>
                          <a:ea typeface="DengXian"/>
                        </a:rPr>
                        <a:t>Internally controlled for high quality</a:t>
                      </a:r>
                      <a:endParaRPr lang="zh-CN"/>
                    </a:p>
                  </a:txBody>
                  <a:tcPr/>
                </a:tc>
                <a:tc>
                  <a:txBody>
                    <a:bodyPr/>
                    <a:lstStyle/>
                    <a:p>
                      <a:pPr lvl="0">
                        <a:buNone/>
                      </a:pPr>
                      <a:r>
                        <a:rPr lang="zh-CN" sz="1800" b="0" i="0" u="none" strike="noStrike" noProof="0">
                          <a:latin typeface="DengXian"/>
                          <a:ea typeface="DengXian"/>
                        </a:rPr>
                        <a:t>High initial capital investment</a:t>
                      </a:r>
                      <a:endParaRPr lang="zh-CN"/>
                    </a:p>
                  </a:txBody>
                  <a:tcPr/>
                </a:tc>
                <a:extLst>
                  <a:ext uri="{0D108BD9-81ED-4DB2-BD59-A6C34878D82A}">
                    <a16:rowId xmlns:a16="http://schemas.microsoft.com/office/drawing/2014/main" val="424186029"/>
                  </a:ext>
                </a:extLst>
              </a:tr>
              <a:tr h="883322">
                <a:tc>
                  <a:txBody>
                    <a:bodyPr/>
                    <a:lstStyle/>
                    <a:p>
                      <a:pPr lvl="0">
                        <a:buNone/>
                      </a:pPr>
                      <a:r>
                        <a:rPr lang="zh-CN" sz="1800" b="0" i="0" u="none" strike="noStrike" noProof="0">
                          <a:latin typeface="DengXian"/>
                          <a:ea typeface="DengXian"/>
                        </a:rPr>
                        <a:t>Reduced reliance on external suppliers and reduced risk of supply chain disruption</a:t>
                      </a:r>
                      <a:endParaRPr lang="zh-CN"/>
                    </a:p>
                  </a:txBody>
                  <a:tcPr/>
                </a:tc>
                <a:tc>
                  <a:txBody>
                    <a:bodyPr/>
                    <a:lstStyle/>
                    <a:p>
                      <a:pPr lvl="0">
                        <a:buNone/>
                      </a:pPr>
                      <a:r>
                        <a:rPr lang="zh-CN" sz="1800" b="0" i="0" u="none" strike="noStrike" noProof="0">
                          <a:latin typeface="DengXian"/>
                          <a:ea typeface="DengXian"/>
                        </a:rPr>
                        <a:t>High investment in fixed assets, difficult to adjust, not flexible enough</a:t>
                      </a:r>
                      <a:endParaRPr lang="zh-CN"/>
                    </a:p>
                  </a:txBody>
                  <a:tcPr/>
                </a:tc>
                <a:extLst>
                  <a:ext uri="{0D108BD9-81ED-4DB2-BD59-A6C34878D82A}">
                    <a16:rowId xmlns:a16="http://schemas.microsoft.com/office/drawing/2014/main" val="3968766106"/>
                  </a:ext>
                </a:extLst>
              </a:tr>
              <a:tr h="883322">
                <a:tc>
                  <a:txBody>
                    <a:bodyPr/>
                    <a:lstStyle/>
                    <a:p>
                      <a:pPr lvl="0">
                        <a:buNone/>
                      </a:pPr>
                      <a:r>
                        <a:rPr lang="zh-CN" sz="1800" b="0" i="0" u="none" strike="noStrike" noProof="0">
                          <a:latin typeface="DengXian"/>
                          <a:ea typeface="DengXian"/>
                        </a:rPr>
                        <a:t>In-house production contributes to brand reputation</a:t>
                      </a:r>
                      <a:endParaRPr lang="zh-CN"/>
                    </a:p>
                  </a:txBody>
                  <a:tcPr/>
                </a:tc>
                <a:tc>
                  <a:txBody>
                    <a:bodyPr/>
                    <a:lstStyle/>
                    <a:p>
                      <a:pPr lvl="0">
                        <a:buNone/>
                      </a:pPr>
                      <a:r>
                        <a:rPr lang="zh-CN" sz="1800" b="0" i="0" u="none" strike="noStrike" noProof="0">
                          <a:latin typeface="DengXian"/>
                          <a:ea typeface="DengXian"/>
                        </a:rPr>
                        <a:t>Potential capacity constraints during retrofit, creating operational risk</a:t>
                      </a:r>
                      <a:endParaRPr lang="zh-CN"/>
                    </a:p>
                  </a:txBody>
                  <a:tcPr/>
                </a:tc>
                <a:extLst>
                  <a:ext uri="{0D108BD9-81ED-4DB2-BD59-A6C34878D82A}">
                    <a16:rowId xmlns:a16="http://schemas.microsoft.com/office/drawing/2014/main" val="3334868996"/>
                  </a:ext>
                </a:extLst>
              </a:tr>
              <a:tr h="768605">
                <a:tc>
                  <a:txBody>
                    <a:bodyPr/>
                    <a:lstStyle/>
                    <a:p>
                      <a:endParaRPr lang="zh-CN" altLang="en-US"/>
                    </a:p>
                  </a:txBody>
                  <a:tcPr/>
                </a:tc>
                <a:tc>
                  <a:txBody>
                    <a:bodyPr/>
                    <a:lstStyle/>
                    <a:p>
                      <a:pPr lvl="0">
                        <a:buNone/>
                      </a:pPr>
                      <a:r>
                        <a:rPr lang="zh-CN" sz="1800" b="0" i="0" u="none" strike="noStrike" noProof="0">
                          <a:latin typeface="DengXian"/>
                          <a:ea typeface="DengXian"/>
                        </a:rPr>
                        <a:t>Risk of delay</a:t>
                      </a:r>
                      <a:endParaRPr lang="zh-CN"/>
                    </a:p>
                  </a:txBody>
                  <a:tcPr/>
                </a:tc>
                <a:extLst>
                  <a:ext uri="{0D108BD9-81ED-4DB2-BD59-A6C34878D82A}">
                    <a16:rowId xmlns:a16="http://schemas.microsoft.com/office/drawing/2014/main" val="1765825200"/>
                  </a:ext>
                </a:extLst>
              </a:tr>
            </a:tbl>
          </a:graphicData>
        </a:graphic>
      </p:graphicFrame>
      <p:graphicFrame>
        <p:nvGraphicFramePr>
          <p:cNvPr id="9" name="内容占位符 8">
            <a:extLst>
              <a:ext uri="{FF2B5EF4-FFF2-40B4-BE49-F238E27FC236}">
                <a16:creationId xmlns:a16="http://schemas.microsoft.com/office/drawing/2014/main" id="{2889BBDA-1D33-3DA0-1825-B3D78A0B72C1}"/>
              </a:ext>
            </a:extLst>
          </p:cNvPr>
          <p:cNvGraphicFramePr>
            <a:graphicFrameLocks noGrp="1"/>
          </p:cNvGraphicFramePr>
          <p:nvPr>
            <p:ph sz="quarter" idx="4"/>
            <p:extLst>
              <p:ext uri="{D42A27DB-BD31-4B8C-83A1-F6EECF244321}">
                <p14:modId xmlns:p14="http://schemas.microsoft.com/office/powerpoint/2010/main" val="3923671541"/>
              </p:ext>
            </p:extLst>
          </p:nvPr>
        </p:nvGraphicFramePr>
        <p:xfrm>
          <a:off x="7258706" y="3126827"/>
          <a:ext cx="4095871" cy="274320"/>
        </p:xfrm>
        <a:graphic>
          <a:graphicData uri="http://schemas.openxmlformats.org/drawingml/2006/table">
            <a:tbl>
              <a:tblPr bandRow="1">
                <a:tableStyleId>{5C22544A-7EE6-4342-B048-85BDC9FD1C3A}</a:tableStyleId>
              </a:tblPr>
              <a:tblGrid>
                <a:gridCol w="4095871">
                  <a:extLst>
                    <a:ext uri="{9D8B030D-6E8A-4147-A177-3AD203B41FA5}">
                      <a16:colId xmlns:a16="http://schemas.microsoft.com/office/drawing/2014/main" val="3308961388"/>
                    </a:ext>
                  </a:extLst>
                </a:gridCol>
              </a:tblGrid>
              <a:tr h="73087">
                <a:tc>
                  <a:txBody>
                    <a:bodyPr/>
                    <a:lstStyle/>
                    <a:p>
                      <a:endParaRPr lang="af-ZA">
                        <a:effectLst/>
                      </a:endParaRPr>
                    </a:p>
                  </a:txBody>
                  <a:tcPr marL="0" marR="0" marT="0" marB="0" anchor="ctr">
                    <a:lnL>
                      <a:noFill/>
                    </a:lnL>
                    <a:lnR>
                      <a:noFill/>
                    </a:lnR>
                    <a:lnT>
                      <a:noFill/>
                    </a:lnT>
                    <a:lnB>
                      <a:noFill/>
                    </a:lnB>
                    <a:noFill/>
                  </a:tcPr>
                </a:tc>
                <a:extLst>
                  <a:ext uri="{0D108BD9-81ED-4DB2-BD59-A6C34878D82A}">
                    <a16:rowId xmlns:a16="http://schemas.microsoft.com/office/drawing/2014/main" val="651134176"/>
                  </a:ext>
                </a:extLst>
              </a:tr>
            </a:tbl>
          </a:graphicData>
        </a:graphic>
      </p:graphicFrame>
      <p:sp>
        <p:nvSpPr>
          <p:cNvPr id="8" name="标题 1">
            <a:extLst>
              <a:ext uri="{FF2B5EF4-FFF2-40B4-BE49-F238E27FC236}">
                <a16:creationId xmlns:a16="http://schemas.microsoft.com/office/drawing/2014/main" id="{855A709A-02B1-7C3A-1DC1-AFE0DD16557F}"/>
              </a:ext>
            </a:extLst>
          </p:cNvPr>
          <p:cNvSpPr txBox="1">
            <a:spLocks noGrp="1"/>
          </p:cNvSpPr>
          <p:nvPr>
            <p:ph type="title"/>
          </p:nvPr>
        </p:nvSpPr>
        <p:spPr>
          <a:prstGeom prst="rect">
            <a:avLst/>
          </a:prstGeom>
        </p:spPr>
        <p:txBody>
          <a:bodyPr lIns="109728" tIns="109728" rIns="109728" bIns="91440" anchor="ctr">
            <a:normAutofit/>
          </a:bodyPr>
          <a:lstStyle>
            <a:lvl1pPr algn="l" defTabSz="914400" rtl="0" eaLnBrk="1" latinLnBrk="0" hangingPunct="1">
              <a:lnSpc>
                <a:spcPct val="105000"/>
              </a:lnSpc>
              <a:spcBef>
                <a:spcPct val="0"/>
              </a:spcBef>
              <a:buNone/>
              <a:defRPr sz="4000" b="1" i="0" kern="1200" spc="150">
                <a:solidFill>
                  <a:schemeClr val="tx1"/>
                </a:solidFill>
                <a:latin typeface="+mj-lt"/>
                <a:ea typeface="+mj-ea"/>
                <a:cs typeface="+mj-cs"/>
              </a:defRPr>
            </a:lvl1pPr>
          </a:lstStyle>
          <a:p>
            <a:r>
              <a:rPr kumimoji="1" lang="en" altLang="zh-CN"/>
              <a:t>Scenario 1</a:t>
            </a:r>
            <a:endParaRPr kumimoji="1" lang="zh-CN" altLang="en-US"/>
          </a:p>
        </p:txBody>
      </p:sp>
      <p:sp>
        <p:nvSpPr>
          <p:cNvPr id="10" name="文本占位符 4">
            <a:extLst>
              <a:ext uri="{FF2B5EF4-FFF2-40B4-BE49-F238E27FC236}">
                <a16:creationId xmlns:a16="http://schemas.microsoft.com/office/drawing/2014/main" id="{EABF18DA-CBE2-295C-BD39-80A96B912746}"/>
              </a:ext>
            </a:extLst>
          </p:cNvPr>
          <p:cNvSpPr txBox="1">
            <a:spLocks noGrp="1"/>
          </p:cNvSpPr>
          <p:nvPr>
            <p:ph type="body" idx="1"/>
          </p:nvPr>
        </p:nvSpPr>
        <p:spPr>
          <a:xfrm>
            <a:off x="835152" y="1493620"/>
            <a:ext cx="4937760" cy="773613"/>
          </a:xfrm>
          <a:prstGeom prst="rect">
            <a:avLst/>
          </a:prstGeom>
        </p:spPr>
        <p:txBody>
          <a:bodyPr lIns="109728" tIns="109728" rIns="109728" bIns="9144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9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spc="9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spc="9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spc="9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spc="9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kumimoji="1" lang="en" altLang="zh-CN"/>
              <a:t>Non-financial fact</a:t>
            </a:r>
            <a:endParaRPr kumimoji="1" lang="zh-CN" altLang="en-US"/>
          </a:p>
        </p:txBody>
      </p:sp>
      <p:sp>
        <p:nvSpPr>
          <p:cNvPr id="2" name="文本框 1">
            <a:extLst>
              <a:ext uri="{FF2B5EF4-FFF2-40B4-BE49-F238E27FC236}">
                <a16:creationId xmlns:a16="http://schemas.microsoft.com/office/drawing/2014/main" id="{2977A153-5959-1508-EE20-23CEA8458D7F}"/>
              </a:ext>
            </a:extLst>
          </p:cNvPr>
          <p:cNvSpPr txBox="1">
            <a:spLocks noGrp="1" noRot="1" noMove="1" noResize="1" noEditPoints="1" noAdjustHandles="1" noChangeArrowheads="1" noChangeShapeType="1"/>
          </p:cNvSpPr>
          <p:nvPr/>
        </p:nvSpPr>
        <p:spPr>
          <a:xfrm>
            <a:off x="9279396" y="6443322"/>
            <a:ext cx="2912604" cy="369332"/>
          </a:xfrm>
          <a:prstGeom prst="rect">
            <a:avLst/>
          </a:prstGeom>
          <a:noFill/>
        </p:spPr>
        <p:txBody>
          <a:bodyPr wrap="square" rtlCol="0">
            <a:spAutoFit/>
          </a:bodyPr>
          <a:lstStyle/>
          <a:p>
            <a:r>
              <a:rPr kumimoji="1" lang="en-US" altLang="zh-CN" err="1"/>
              <a:t>NAME:Ruyi</a:t>
            </a:r>
            <a:r>
              <a:rPr kumimoji="1" lang="en-US" altLang="zh-CN"/>
              <a:t> Liu5678045</a:t>
            </a:r>
            <a:endParaRPr kumimoji="1" lang="zh-CN" altLang="en-US"/>
          </a:p>
        </p:txBody>
      </p:sp>
    </p:spTree>
    <p:extLst>
      <p:ext uri="{BB962C8B-B14F-4D97-AF65-F5344CB8AC3E}">
        <p14:creationId xmlns:p14="http://schemas.microsoft.com/office/powerpoint/2010/main" val="220236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1">
            <a:extLst>
              <a:ext uri="{FF2B5EF4-FFF2-40B4-BE49-F238E27FC236}">
                <a16:creationId xmlns:a16="http://schemas.microsoft.com/office/drawing/2014/main" id="{D0F7C0C6-1897-9B0D-1481-935087C34E76}"/>
              </a:ext>
            </a:extLst>
          </p:cNvPr>
          <p:cNvGraphicFramePr>
            <a:graphicFrameLocks noGrp="1"/>
          </p:cNvGraphicFramePr>
          <p:nvPr>
            <p:ph sz="half" idx="2"/>
            <p:extLst>
              <p:ext uri="{D42A27DB-BD31-4B8C-83A1-F6EECF244321}">
                <p14:modId xmlns:p14="http://schemas.microsoft.com/office/powerpoint/2010/main" val="557279507"/>
              </p:ext>
            </p:extLst>
          </p:nvPr>
        </p:nvGraphicFramePr>
        <p:xfrm>
          <a:off x="1011936" y="2328672"/>
          <a:ext cx="7205459" cy="4095474"/>
        </p:xfrm>
        <a:graphic>
          <a:graphicData uri="http://schemas.openxmlformats.org/drawingml/2006/table">
            <a:tbl>
              <a:tblPr firstRow="1" bandRow="1">
                <a:tableStyleId>{5C22544A-7EE6-4342-B048-85BDC9FD1C3A}</a:tableStyleId>
              </a:tblPr>
              <a:tblGrid>
                <a:gridCol w="3550517">
                  <a:extLst>
                    <a:ext uri="{9D8B030D-6E8A-4147-A177-3AD203B41FA5}">
                      <a16:colId xmlns:a16="http://schemas.microsoft.com/office/drawing/2014/main" val="1890626553"/>
                    </a:ext>
                  </a:extLst>
                </a:gridCol>
                <a:gridCol w="3654942">
                  <a:extLst>
                    <a:ext uri="{9D8B030D-6E8A-4147-A177-3AD203B41FA5}">
                      <a16:colId xmlns:a16="http://schemas.microsoft.com/office/drawing/2014/main" val="3817336064"/>
                    </a:ext>
                  </a:extLst>
                </a:gridCol>
              </a:tblGrid>
              <a:tr h="784485">
                <a:tc>
                  <a:txBody>
                    <a:bodyPr/>
                    <a:lstStyle/>
                    <a:p>
                      <a:pPr lvl="0" algn="l">
                        <a:lnSpc>
                          <a:spcPct val="100000"/>
                        </a:lnSpc>
                        <a:spcBef>
                          <a:spcPts val="0"/>
                        </a:spcBef>
                        <a:spcAft>
                          <a:spcPts val="0"/>
                        </a:spcAft>
                        <a:buNone/>
                      </a:pPr>
                      <a:r>
                        <a:rPr lang="zh-CN" sz="2400" b="1" i="0" u="none" strike="noStrike" noProof="0">
                          <a:solidFill>
                            <a:srgbClr val="FFFFFF"/>
                          </a:solidFill>
                          <a:latin typeface="DengXian"/>
                          <a:ea typeface="DengXian"/>
                        </a:rPr>
                        <a:t>Advantage</a:t>
                      </a:r>
                    </a:p>
                    <a:p>
                      <a:pPr lvl="0">
                        <a:buNone/>
                      </a:pPr>
                      <a:endParaRPr lang="zh-CN" altLang="en-US"/>
                    </a:p>
                  </a:txBody>
                  <a:tcPr/>
                </a:tc>
                <a:tc>
                  <a:txBody>
                    <a:bodyPr/>
                    <a:lstStyle/>
                    <a:p>
                      <a:pPr lvl="0" algn="l">
                        <a:lnSpc>
                          <a:spcPct val="100000"/>
                        </a:lnSpc>
                        <a:spcBef>
                          <a:spcPts val="0"/>
                        </a:spcBef>
                        <a:spcAft>
                          <a:spcPts val="0"/>
                        </a:spcAft>
                        <a:buNone/>
                      </a:pPr>
                      <a:r>
                        <a:rPr lang="zh-CN" sz="2400" b="1" i="0" u="none" strike="noStrike" noProof="0">
                          <a:solidFill>
                            <a:srgbClr val="FFFFFF"/>
                          </a:solidFill>
                          <a:latin typeface="DengXian"/>
                          <a:ea typeface="DengXian"/>
                        </a:rPr>
                        <a:t>Disadvantaged</a:t>
                      </a:r>
                    </a:p>
                    <a:p>
                      <a:pPr lvl="0">
                        <a:buNone/>
                      </a:pPr>
                      <a:endParaRPr lang="zh-CN" altLang="en-US"/>
                    </a:p>
                  </a:txBody>
                  <a:tcPr/>
                </a:tc>
                <a:extLst>
                  <a:ext uri="{0D108BD9-81ED-4DB2-BD59-A6C34878D82A}">
                    <a16:rowId xmlns:a16="http://schemas.microsoft.com/office/drawing/2014/main" val="1278087555"/>
                  </a:ext>
                </a:extLst>
              </a:tr>
              <a:tr h="957534">
                <a:tc>
                  <a:txBody>
                    <a:bodyPr/>
                    <a:lstStyle/>
                    <a:p>
                      <a:pPr lvl="0">
                        <a:buNone/>
                      </a:pPr>
                      <a:r>
                        <a:rPr lang="zh-CN" sz="1800" b="0" i="0" u="none" strike="noStrike" noProof="0">
                          <a:latin typeface="DengXian"/>
                          <a:ea typeface="DengXian"/>
                        </a:rPr>
                        <a:t>Flexible production and easy to adjust</a:t>
                      </a:r>
                      <a:endParaRPr lang="zh-CN"/>
                    </a:p>
                  </a:txBody>
                  <a:tcPr/>
                </a:tc>
                <a:tc>
                  <a:txBody>
                    <a:bodyPr/>
                    <a:lstStyle/>
                    <a:p>
                      <a:pPr lvl="0">
                        <a:buNone/>
                      </a:pPr>
                      <a:r>
                        <a:rPr lang="zh-CN" sz="1800" b="0" i="0" u="none" strike="noStrike" noProof="0">
                          <a:latin typeface="DengXian"/>
                          <a:ea typeface="DengXian"/>
                        </a:rPr>
                        <a:t>Dependence on vendors, with possible delivery delays and stock-outs</a:t>
                      </a:r>
                      <a:endParaRPr lang="zh-CN"/>
                    </a:p>
                  </a:txBody>
                  <a:tcPr/>
                </a:tc>
                <a:extLst>
                  <a:ext uri="{0D108BD9-81ED-4DB2-BD59-A6C34878D82A}">
                    <a16:rowId xmlns:a16="http://schemas.microsoft.com/office/drawing/2014/main" val="3600148170"/>
                  </a:ext>
                </a:extLst>
              </a:tr>
              <a:tr h="784485">
                <a:tc>
                  <a:txBody>
                    <a:bodyPr/>
                    <a:lstStyle/>
                    <a:p>
                      <a:pPr lvl="0">
                        <a:buNone/>
                      </a:pPr>
                      <a:r>
                        <a:rPr lang="en-US" altLang="zh-CN" sz="1800" b="0" i="0" u="none" strike="noStrike" noProof="0"/>
                        <a:t>Focus</a:t>
                      </a:r>
                      <a:r>
                        <a:rPr lang="zh-CN" altLang="en-US" sz="1800" b="0" i="0" u="none" strike="noStrike" noProof="0"/>
                        <a:t> </a:t>
                      </a:r>
                      <a:r>
                        <a:rPr lang="en-US" altLang="zh-CN" sz="1800" b="0" i="0" u="none" strike="noStrike" noProof="0"/>
                        <a:t>on</a:t>
                      </a:r>
                      <a:r>
                        <a:rPr lang="zh-CN" altLang="en-US" sz="1800" b="0" i="0" u="none" strike="noStrike" noProof="0"/>
                        <a:t> </a:t>
                      </a:r>
                      <a:r>
                        <a:rPr lang="en-US" altLang="zh-CN" sz="1800" b="0" i="0" u="none" strike="noStrike" noProof="0"/>
                        <a:t>market</a:t>
                      </a:r>
                      <a:r>
                        <a:rPr lang="zh-CN" altLang="en-US" sz="1800" b="0" i="0" u="none" strike="noStrike" noProof="0"/>
                        <a:t> </a:t>
                      </a:r>
                      <a:r>
                        <a:rPr lang="en-US" altLang="zh-CN" sz="1800" b="0" i="0" u="none" strike="noStrike" noProof="0"/>
                        <a:t>and</a:t>
                      </a:r>
                      <a:r>
                        <a:rPr lang="zh-CN" altLang="en-US" sz="1800" b="0" i="0" u="none" strike="noStrike" noProof="0"/>
                        <a:t> </a:t>
                      </a:r>
                      <a:r>
                        <a:rPr lang="en-US" altLang="zh-CN" sz="1800" b="0" i="0" u="none" strike="noStrike" noProof="0"/>
                        <a:t>brand</a:t>
                      </a:r>
                      <a:r>
                        <a:rPr lang="zh-CN" altLang="en-US" sz="1800" b="0" i="0" u="none" strike="noStrike" noProof="0"/>
                        <a:t> </a:t>
                      </a:r>
                      <a:r>
                        <a:rPr lang="en-US" altLang="zh-CN" sz="1800" b="0" i="0" u="none" strike="noStrike" noProof="0"/>
                        <a:t>development</a:t>
                      </a:r>
                      <a:endParaRPr lang="zh-CN"/>
                    </a:p>
                  </a:txBody>
                  <a:tcPr/>
                </a:tc>
                <a:tc>
                  <a:txBody>
                    <a:bodyPr/>
                    <a:lstStyle/>
                    <a:p>
                      <a:pPr lvl="0">
                        <a:buNone/>
                      </a:pPr>
                      <a:r>
                        <a:rPr lang="zh-CN" sz="1800" b="0" i="0" u="none" strike="noStrike" noProof="0">
                          <a:latin typeface="DengXian"/>
                          <a:ea typeface="DengXian"/>
                        </a:rPr>
                        <a:t>Inconsistent quality of production</a:t>
                      </a:r>
                      <a:endParaRPr lang="zh-CN"/>
                    </a:p>
                  </a:txBody>
                  <a:tcPr/>
                </a:tc>
                <a:extLst>
                  <a:ext uri="{0D108BD9-81ED-4DB2-BD59-A6C34878D82A}">
                    <a16:rowId xmlns:a16="http://schemas.microsoft.com/office/drawing/2014/main" val="3040043502"/>
                  </a:ext>
                </a:extLst>
              </a:tr>
              <a:tr h="784485">
                <a:tc>
                  <a:txBody>
                    <a:bodyPr/>
                    <a:lstStyle/>
                    <a:p>
                      <a:pPr lvl="0">
                        <a:buNone/>
                      </a:pPr>
                      <a:r>
                        <a:rPr lang="zh-CN" sz="1800" b="0" i="0" u="none" strike="noStrike" noProof="0">
                          <a:latin typeface="DengXian"/>
                          <a:ea typeface="DengXian"/>
                        </a:rPr>
                        <a:t>Lower initial investment and less capital pressure on the company</a:t>
                      </a:r>
                      <a:endParaRPr lang="zh-CN"/>
                    </a:p>
                  </a:txBody>
                  <a:tcPr/>
                </a:tc>
                <a:tc>
                  <a:txBody>
                    <a:bodyPr/>
                    <a:lstStyle/>
                    <a:p>
                      <a:endParaRPr lang="zh-CN" altLang="en-US"/>
                    </a:p>
                  </a:txBody>
                  <a:tcPr/>
                </a:tc>
                <a:extLst>
                  <a:ext uri="{0D108BD9-81ED-4DB2-BD59-A6C34878D82A}">
                    <a16:rowId xmlns:a16="http://schemas.microsoft.com/office/drawing/2014/main" val="194876464"/>
                  </a:ext>
                </a:extLst>
              </a:tr>
              <a:tr h="784485">
                <a:tc>
                  <a:txBody>
                    <a:bodyPr/>
                    <a:lstStyle/>
                    <a:p>
                      <a:pPr lvl="0">
                        <a:buNone/>
                      </a:pPr>
                      <a:r>
                        <a:rPr lang="zh-CN" sz="1800" b="0" i="0" u="none" strike="noStrike" noProof="0">
                          <a:latin typeface="DengXian"/>
                          <a:ea typeface="DengXian"/>
                        </a:rPr>
                        <a:t>Rapid response to market demand</a:t>
                      </a:r>
                      <a:endParaRPr lang="zh-CN"/>
                    </a:p>
                  </a:txBody>
                  <a:tcPr/>
                </a:tc>
                <a:tc>
                  <a:txBody>
                    <a:bodyPr/>
                    <a:lstStyle/>
                    <a:p>
                      <a:endParaRPr lang="zh-CN" altLang="en-US"/>
                    </a:p>
                  </a:txBody>
                  <a:tcPr/>
                </a:tc>
                <a:extLst>
                  <a:ext uri="{0D108BD9-81ED-4DB2-BD59-A6C34878D82A}">
                    <a16:rowId xmlns:a16="http://schemas.microsoft.com/office/drawing/2014/main" val="3587488144"/>
                  </a:ext>
                </a:extLst>
              </a:tr>
            </a:tbl>
          </a:graphicData>
        </a:graphic>
      </p:graphicFrame>
      <p:sp>
        <p:nvSpPr>
          <p:cNvPr id="8" name="标题 1">
            <a:extLst>
              <a:ext uri="{FF2B5EF4-FFF2-40B4-BE49-F238E27FC236}">
                <a16:creationId xmlns:a16="http://schemas.microsoft.com/office/drawing/2014/main" id="{BF80F2D1-C31E-4438-6996-72F1CE2146B2}"/>
              </a:ext>
            </a:extLst>
          </p:cNvPr>
          <p:cNvSpPr txBox="1">
            <a:spLocks noGrp="1"/>
          </p:cNvSpPr>
          <p:nvPr>
            <p:ph type="title"/>
          </p:nvPr>
        </p:nvSpPr>
        <p:spPr>
          <a:xfrm>
            <a:off x="833692" y="365125"/>
            <a:ext cx="10314432" cy="1325563"/>
          </a:xfrm>
          <a:prstGeom prst="rect">
            <a:avLst/>
          </a:prstGeom>
        </p:spPr>
        <p:txBody>
          <a:bodyPr lIns="109728" tIns="109728" rIns="109728" bIns="91440" anchor="ctr">
            <a:normAutofit/>
          </a:bodyPr>
          <a:lstStyle>
            <a:lvl1pPr algn="l" defTabSz="914400" rtl="0" eaLnBrk="1" latinLnBrk="0" hangingPunct="1">
              <a:lnSpc>
                <a:spcPct val="105000"/>
              </a:lnSpc>
              <a:spcBef>
                <a:spcPct val="0"/>
              </a:spcBef>
              <a:buNone/>
              <a:defRPr sz="4000" b="1" i="0" kern="1200" spc="150">
                <a:solidFill>
                  <a:schemeClr val="tx1"/>
                </a:solidFill>
                <a:latin typeface="+mj-lt"/>
                <a:ea typeface="+mj-ea"/>
                <a:cs typeface="+mj-cs"/>
              </a:defRPr>
            </a:lvl1pPr>
          </a:lstStyle>
          <a:p>
            <a:r>
              <a:rPr kumimoji="1" lang="en" altLang="zh-CN"/>
              <a:t>Scenario </a:t>
            </a:r>
            <a:r>
              <a:rPr kumimoji="1" lang="en-US" altLang="zh-CN"/>
              <a:t>2</a:t>
            </a:r>
            <a:endParaRPr kumimoji="1" lang="zh-CN" altLang="en-US"/>
          </a:p>
        </p:txBody>
      </p:sp>
      <p:sp>
        <p:nvSpPr>
          <p:cNvPr id="10" name="文本占位符 4">
            <a:extLst>
              <a:ext uri="{FF2B5EF4-FFF2-40B4-BE49-F238E27FC236}">
                <a16:creationId xmlns:a16="http://schemas.microsoft.com/office/drawing/2014/main" id="{7DA3DC40-6E4D-FA70-3353-2891C348B11C}"/>
              </a:ext>
            </a:extLst>
          </p:cNvPr>
          <p:cNvSpPr txBox="1">
            <a:spLocks noGrp="1"/>
          </p:cNvSpPr>
          <p:nvPr>
            <p:ph type="body" idx="1"/>
          </p:nvPr>
        </p:nvSpPr>
        <p:spPr>
          <a:xfrm>
            <a:off x="829056" y="1690688"/>
            <a:ext cx="4943856" cy="597408"/>
          </a:xfrm>
          <a:prstGeom prst="rect">
            <a:avLst/>
          </a:prstGeom>
        </p:spPr>
        <p:txBody>
          <a:bodyPr lIns="109728" tIns="109728" rIns="109728" bIns="91440" anchor="b">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800" b="1" kern="1200" spc="9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2000" b="1" kern="1200" spc="9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800" b="1" kern="1200" spc="9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600" b="1" kern="1200" spc="9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600" b="1" kern="1200" spc="9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kumimoji="1" lang="en" altLang="zh-CN"/>
              <a:t>Non-financial fact</a:t>
            </a:r>
            <a:endParaRPr kumimoji="1" lang="zh-CN" altLang="en-US"/>
          </a:p>
        </p:txBody>
      </p:sp>
      <p:sp>
        <p:nvSpPr>
          <p:cNvPr id="3" name="文本框 2">
            <a:extLst>
              <a:ext uri="{FF2B5EF4-FFF2-40B4-BE49-F238E27FC236}">
                <a16:creationId xmlns:a16="http://schemas.microsoft.com/office/drawing/2014/main" id="{DEF7802D-EFC3-2051-9523-903BDFD61910}"/>
              </a:ext>
            </a:extLst>
          </p:cNvPr>
          <p:cNvSpPr txBox="1"/>
          <p:nvPr/>
        </p:nvSpPr>
        <p:spPr>
          <a:xfrm>
            <a:off x="9279396" y="6443322"/>
            <a:ext cx="2912604" cy="646331"/>
          </a:xfrm>
          <a:prstGeom prst="rect">
            <a:avLst/>
          </a:prstGeom>
          <a:noFill/>
        </p:spPr>
        <p:txBody>
          <a:bodyPr wrap="square" rtlCol="0">
            <a:spAutoFit/>
          </a:bodyPr>
          <a:lstStyle/>
          <a:p>
            <a:r>
              <a:rPr kumimoji="1" lang="en-US" altLang="zh-CN" err="1"/>
              <a:t>NAME:Ruyi</a:t>
            </a:r>
            <a:r>
              <a:rPr kumimoji="1" lang="en-US" altLang="zh-CN"/>
              <a:t> Liu5678045</a:t>
            </a:r>
            <a:endParaRPr kumimoji="1" lang="zh-CN" altLang="en-US"/>
          </a:p>
          <a:p>
            <a:endParaRPr kumimoji="1" lang="zh-CN" altLang="en-US"/>
          </a:p>
        </p:txBody>
      </p:sp>
    </p:spTree>
    <p:extLst>
      <p:ext uri="{BB962C8B-B14F-4D97-AF65-F5344CB8AC3E}">
        <p14:creationId xmlns:p14="http://schemas.microsoft.com/office/powerpoint/2010/main" val="2813421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9" name="Rectangle 8">
            <a:extLst>
              <a:ext uri="{FF2B5EF4-FFF2-40B4-BE49-F238E27FC236}">
                <a16:creationId xmlns:a16="http://schemas.microsoft.com/office/drawing/2014/main" id="{D839A9B9-F246-4779-A2BA-7AD3DAB54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28FE3D9-DA91-9D62-152D-0D66FE4E6F20}"/>
              </a:ext>
            </a:extLst>
          </p:cNvPr>
          <p:cNvSpPr>
            <a:spLocks noGrp="1"/>
          </p:cNvSpPr>
          <p:nvPr>
            <p:ph type="title"/>
          </p:nvPr>
        </p:nvSpPr>
        <p:spPr>
          <a:xfrm>
            <a:off x="1524000" y="1834964"/>
            <a:ext cx="9144000" cy="2387600"/>
          </a:xfrm>
        </p:spPr>
        <p:txBody>
          <a:bodyPr vert="horz" lIns="91440" tIns="45720" rIns="91440" bIns="45720" rtlCol="0" anchor="b">
            <a:normAutofit/>
          </a:bodyPr>
          <a:lstStyle/>
          <a:p>
            <a:pPr>
              <a:lnSpc>
                <a:spcPct val="90000"/>
              </a:lnSpc>
            </a:pPr>
            <a:r>
              <a:rPr kumimoji="1" lang="en-US" altLang="zh-CN" sz="6000" i="1"/>
              <a:t>Part</a:t>
            </a:r>
            <a:r>
              <a:rPr kumimoji="1" lang="zh-CN" altLang="en-US" sz="6000" i="1"/>
              <a:t> </a:t>
            </a:r>
            <a:r>
              <a:rPr kumimoji="1" lang="en-US" altLang="zh-CN" sz="6000" i="1"/>
              <a:t>4</a:t>
            </a:r>
            <a:r>
              <a:rPr kumimoji="1" lang="zh-CN" altLang="en-US" sz="6000" i="1"/>
              <a:t> </a:t>
            </a:r>
            <a:r>
              <a:rPr kumimoji="1" lang="en" altLang="zh-CN" sz="6000" i="1"/>
              <a:t>Final Suggestion</a:t>
            </a:r>
            <a:endParaRPr kumimoji="1" lang="en-US" altLang="zh-CN" sz="6000" i="1"/>
          </a:p>
        </p:txBody>
      </p:sp>
      <p:sp>
        <p:nvSpPr>
          <p:cNvPr id="11" name="Freeform: Shape 10">
            <a:extLst>
              <a:ext uri="{FF2B5EF4-FFF2-40B4-BE49-F238E27FC236}">
                <a16:creationId xmlns:a16="http://schemas.microsoft.com/office/drawing/2014/main" id="{689FF3C7-B796-4C63-BF20-B2EE568883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96" y="1"/>
            <a:ext cx="11282409" cy="2930115"/>
          </a:xfrm>
          <a:custGeom>
            <a:avLst/>
            <a:gdLst>
              <a:gd name="connsiteX0" fmla="*/ 1277174 w 11282409"/>
              <a:gd name="connsiteY0" fmla="*/ 0 h 2930115"/>
              <a:gd name="connsiteX1" fmla="*/ 11077320 w 11282409"/>
              <a:gd name="connsiteY1" fmla="*/ 0 h 2930115"/>
              <a:gd name="connsiteX2" fmla="*/ 10933044 w 11282409"/>
              <a:gd name="connsiteY2" fmla="*/ 93916 h 2930115"/>
              <a:gd name="connsiteX3" fmla="*/ 11087630 w 11282409"/>
              <a:gd name="connsiteY3" fmla="*/ 165214 h 2930115"/>
              <a:gd name="connsiteX4" fmla="*/ 10401271 w 11282409"/>
              <a:gd name="connsiteY4" fmla="*/ 582307 h 2930115"/>
              <a:gd name="connsiteX5" fmla="*/ 11038163 w 11282409"/>
              <a:gd name="connsiteY5" fmla="*/ 511009 h 2930115"/>
              <a:gd name="connsiteX6" fmla="*/ 11004154 w 11282409"/>
              <a:gd name="connsiteY6" fmla="*/ 568047 h 2930115"/>
              <a:gd name="connsiteX7" fmla="*/ 10970146 w 11282409"/>
              <a:gd name="connsiteY7" fmla="*/ 625085 h 2930115"/>
              <a:gd name="connsiteX8" fmla="*/ 11270042 w 11282409"/>
              <a:gd name="connsiteY8" fmla="*/ 589437 h 2930115"/>
              <a:gd name="connsiteX9" fmla="*/ 11270042 w 11282409"/>
              <a:gd name="connsiteY9" fmla="*/ 650039 h 2930115"/>
              <a:gd name="connsiteX10" fmla="*/ 11177291 w 11282409"/>
              <a:gd name="connsiteY10" fmla="*/ 721337 h 2930115"/>
              <a:gd name="connsiteX11" fmla="*/ 11270042 w 11282409"/>
              <a:gd name="connsiteY11" fmla="*/ 703512 h 2930115"/>
              <a:gd name="connsiteX12" fmla="*/ 11282409 w 11282409"/>
              <a:gd name="connsiteY12" fmla="*/ 703512 h 2930115"/>
              <a:gd name="connsiteX13" fmla="*/ 11282409 w 11282409"/>
              <a:gd name="connsiteY13" fmla="*/ 981574 h 2930115"/>
              <a:gd name="connsiteX14" fmla="*/ 4053985 w 11282409"/>
              <a:gd name="connsiteY14" fmla="*/ 2928005 h 2930115"/>
              <a:gd name="connsiteX15" fmla="*/ 3386175 w 11282409"/>
              <a:gd name="connsiteY15" fmla="*/ 2892355 h 2930115"/>
              <a:gd name="connsiteX16" fmla="*/ 3228499 w 11282409"/>
              <a:gd name="connsiteY16" fmla="*/ 2774714 h 2930115"/>
              <a:gd name="connsiteX17" fmla="*/ 3389267 w 11282409"/>
              <a:gd name="connsiteY17" fmla="*/ 2717676 h 2930115"/>
              <a:gd name="connsiteX18" fmla="*/ 3883942 w 11282409"/>
              <a:gd name="connsiteY18" fmla="*/ 2535866 h 2930115"/>
              <a:gd name="connsiteX19" fmla="*/ 3401634 w 11282409"/>
              <a:gd name="connsiteY19" fmla="*/ 2564386 h 2930115"/>
              <a:gd name="connsiteX20" fmla="*/ 4087994 w 11282409"/>
              <a:gd name="connsiteY20" fmla="*/ 2414660 h 2930115"/>
              <a:gd name="connsiteX21" fmla="*/ 4285864 w 11282409"/>
              <a:gd name="connsiteY21" fmla="*/ 2336233 h 2930115"/>
              <a:gd name="connsiteX22" fmla="*/ 4091088 w 11282409"/>
              <a:gd name="connsiteY22" fmla="*/ 2304149 h 2930115"/>
              <a:gd name="connsiteX23" fmla="*/ 3148114 w 11282409"/>
              <a:gd name="connsiteY23" fmla="*/ 2400401 h 2930115"/>
              <a:gd name="connsiteX24" fmla="*/ 3058455 w 11282409"/>
              <a:gd name="connsiteY24" fmla="*/ 2411095 h 2930115"/>
              <a:gd name="connsiteX25" fmla="*/ 2443203 w 11282409"/>
              <a:gd name="connsiteY25" fmla="*/ 2336233 h 2930115"/>
              <a:gd name="connsiteX26" fmla="*/ 2786383 w 11282409"/>
              <a:gd name="connsiteY26" fmla="*/ 2257805 h 2930115"/>
              <a:gd name="connsiteX27" fmla="*/ 2390644 w 11282409"/>
              <a:gd name="connsiteY27" fmla="*/ 2211461 h 2930115"/>
              <a:gd name="connsiteX28" fmla="*/ 1911429 w 11282409"/>
              <a:gd name="connsiteY28" fmla="*/ 2168683 h 2930115"/>
              <a:gd name="connsiteX29" fmla="*/ 1416755 w 11282409"/>
              <a:gd name="connsiteY29" fmla="*/ 2026087 h 2930115"/>
              <a:gd name="connsiteX30" fmla="*/ 1070483 w 11282409"/>
              <a:gd name="connsiteY30" fmla="*/ 1979743 h 2930115"/>
              <a:gd name="connsiteX31" fmla="*/ 1104491 w 11282409"/>
              <a:gd name="connsiteY31" fmla="*/ 1854972 h 2930115"/>
              <a:gd name="connsiteX32" fmla="*/ 1039566 w 11282409"/>
              <a:gd name="connsiteY32" fmla="*/ 1748026 h 2930115"/>
              <a:gd name="connsiteX33" fmla="*/ 1623900 w 11282409"/>
              <a:gd name="connsiteY33" fmla="*/ 1694553 h 2930115"/>
              <a:gd name="connsiteX34" fmla="*/ 1401296 w 11282409"/>
              <a:gd name="connsiteY34" fmla="*/ 1676728 h 2930115"/>
              <a:gd name="connsiteX35" fmla="*/ 1302362 w 11282409"/>
              <a:gd name="connsiteY35" fmla="*/ 1623255 h 2930115"/>
              <a:gd name="connsiteX36" fmla="*/ 1385838 w 11282409"/>
              <a:gd name="connsiteY36" fmla="*/ 1566216 h 2930115"/>
              <a:gd name="connsiteX37" fmla="*/ 1756843 w 11282409"/>
              <a:gd name="connsiteY37" fmla="*/ 1377277 h 2930115"/>
              <a:gd name="connsiteX38" fmla="*/ 721120 w 11282409"/>
              <a:gd name="connsiteY38" fmla="*/ 1387972 h 2930115"/>
              <a:gd name="connsiteX39" fmla="*/ 857154 w 11282409"/>
              <a:gd name="connsiteY39" fmla="*/ 1323803 h 2930115"/>
              <a:gd name="connsiteX40" fmla="*/ 2285525 w 11282409"/>
              <a:gd name="connsiteY40" fmla="*/ 924536 h 2930115"/>
              <a:gd name="connsiteX41" fmla="*/ 2569963 w 11282409"/>
              <a:gd name="connsiteY41" fmla="*/ 874628 h 2930115"/>
              <a:gd name="connsiteX42" fmla="*/ 1803218 w 11282409"/>
              <a:gd name="connsiteY42" fmla="*/ 856803 h 2930115"/>
              <a:gd name="connsiteX43" fmla="*/ 625276 w 11282409"/>
              <a:gd name="connsiteY43" fmla="*/ 682124 h 2930115"/>
              <a:gd name="connsiteX44" fmla="*/ 736578 w 11282409"/>
              <a:gd name="connsiteY44" fmla="*/ 521703 h 2930115"/>
              <a:gd name="connsiteX45" fmla="*/ 155336 w 11282409"/>
              <a:gd name="connsiteY45" fmla="*/ 550222 h 2930115"/>
              <a:gd name="connsiteX46" fmla="*/ 421223 w 11282409"/>
              <a:gd name="connsiteY46" fmla="*/ 425451 h 2930115"/>
              <a:gd name="connsiteX47" fmla="*/ 201712 w 11282409"/>
              <a:gd name="connsiteY47" fmla="*/ 404062 h 2930115"/>
              <a:gd name="connsiteX48" fmla="*/ 3843 w 11282409"/>
              <a:gd name="connsiteY48" fmla="*/ 314939 h 2930115"/>
              <a:gd name="connsiteX49" fmla="*/ 829329 w 11282409"/>
              <a:gd name="connsiteY49" fmla="*/ 175909 h 2930115"/>
              <a:gd name="connsiteX50" fmla="*/ 1045749 w 11282409"/>
              <a:gd name="connsiteY50" fmla="*/ 47572 h 2930115"/>
              <a:gd name="connsiteX51" fmla="*/ 1172509 w 11282409"/>
              <a:gd name="connsiteY51" fmla="*/ 11924 h 2930115"/>
              <a:gd name="connsiteX52" fmla="*/ 1257531 w 11282409"/>
              <a:gd name="connsiteY52" fmla="*/ 7914 h 293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1282409" h="2930115">
                <a:moveTo>
                  <a:pt x="1277174" y="0"/>
                </a:moveTo>
                <a:lnTo>
                  <a:pt x="11077320" y="0"/>
                </a:lnTo>
                <a:lnTo>
                  <a:pt x="10933044" y="93916"/>
                </a:lnTo>
                <a:cubicBezTo>
                  <a:pt x="10973237" y="147389"/>
                  <a:pt x="11059805" y="83222"/>
                  <a:pt x="11087630" y="165214"/>
                </a:cubicBezTo>
                <a:cubicBezTo>
                  <a:pt x="10865028" y="304245"/>
                  <a:pt x="10660974" y="478924"/>
                  <a:pt x="10401271" y="582307"/>
                </a:cubicBezTo>
                <a:cubicBezTo>
                  <a:pt x="10614599" y="507443"/>
                  <a:pt x="10827927" y="543093"/>
                  <a:pt x="11038163" y="511009"/>
                </a:cubicBezTo>
                <a:cubicBezTo>
                  <a:pt x="11065988" y="553787"/>
                  <a:pt x="11019613" y="553787"/>
                  <a:pt x="11004154" y="568047"/>
                </a:cubicBezTo>
                <a:cubicBezTo>
                  <a:pt x="10988696" y="582307"/>
                  <a:pt x="10967053" y="593001"/>
                  <a:pt x="10970146" y="625085"/>
                </a:cubicBezTo>
                <a:cubicBezTo>
                  <a:pt x="11065988" y="639345"/>
                  <a:pt x="11171107" y="589437"/>
                  <a:pt x="11270042" y="589437"/>
                </a:cubicBezTo>
                <a:lnTo>
                  <a:pt x="11270042" y="650039"/>
                </a:lnTo>
                <a:cubicBezTo>
                  <a:pt x="11236032" y="671428"/>
                  <a:pt x="11192750" y="678558"/>
                  <a:pt x="11177291" y="721337"/>
                </a:cubicBezTo>
                <a:cubicBezTo>
                  <a:pt x="11208207" y="714208"/>
                  <a:pt x="11239125" y="710643"/>
                  <a:pt x="11270042" y="703512"/>
                </a:cubicBezTo>
                <a:lnTo>
                  <a:pt x="11282409" y="703512"/>
                </a:lnTo>
                <a:lnTo>
                  <a:pt x="11282409" y="981574"/>
                </a:lnTo>
                <a:cubicBezTo>
                  <a:pt x="9254245" y="2952959"/>
                  <a:pt x="4397165" y="2906615"/>
                  <a:pt x="4053985" y="2928005"/>
                </a:cubicBezTo>
                <a:cubicBezTo>
                  <a:pt x="3945776" y="2935134"/>
                  <a:pt x="3491294" y="2924439"/>
                  <a:pt x="3386175" y="2892355"/>
                </a:cubicBezTo>
                <a:cubicBezTo>
                  <a:pt x="3243956" y="2853141"/>
                  <a:pt x="3228499" y="2774714"/>
                  <a:pt x="3228499" y="2774714"/>
                </a:cubicBezTo>
                <a:cubicBezTo>
                  <a:pt x="3228499" y="2774714"/>
                  <a:pt x="3299608" y="2742630"/>
                  <a:pt x="3389267" y="2717676"/>
                </a:cubicBezTo>
                <a:cubicBezTo>
                  <a:pt x="3562404" y="2667768"/>
                  <a:pt x="3704623" y="2575080"/>
                  <a:pt x="3883942" y="2535866"/>
                </a:cubicBezTo>
                <a:cubicBezTo>
                  <a:pt x="3723173" y="2546561"/>
                  <a:pt x="3562404" y="2553691"/>
                  <a:pt x="3401634" y="2564386"/>
                </a:cubicBezTo>
                <a:cubicBezTo>
                  <a:pt x="3624237" y="2468133"/>
                  <a:pt x="3859208" y="2453874"/>
                  <a:pt x="4087994" y="2414660"/>
                </a:cubicBezTo>
                <a:cubicBezTo>
                  <a:pt x="4162197" y="2403966"/>
                  <a:pt x="4285864" y="2436049"/>
                  <a:pt x="4285864" y="2336233"/>
                </a:cubicBezTo>
                <a:cubicBezTo>
                  <a:pt x="4282774" y="2272064"/>
                  <a:pt x="4162197" y="2300584"/>
                  <a:pt x="4091088" y="2304149"/>
                </a:cubicBezTo>
                <a:cubicBezTo>
                  <a:pt x="3775732" y="2314843"/>
                  <a:pt x="3463469" y="2361187"/>
                  <a:pt x="3148114" y="2400401"/>
                </a:cubicBezTo>
                <a:cubicBezTo>
                  <a:pt x="3117196" y="2403966"/>
                  <a:pt x="3080097" y="2421790"/>
                  <a:pt x="3058455" y="2411095"/>
                </a:cubicBezTo>
                <a:cubicBezTo>
                  <a:pt x="2879135" y="2339797"/>
                  <a:pt x="2675082" y="2357622"/>
                  <a:pt x="2443203" y="2336233"/>
                </a:cubicBezTo>
                <a:cubicBezTo>
                  <a:pt x="2569963" y="2254241"/>
                  <a:pt x="2678173" y="2311278"/>
                  <a:pt x="2786383" y="2257805"/>
                </a:cubicBezTo>
                <a:cubicBezTo>
                  <a:pt x="2653440" y="2200766"/>
                  <a:pt x="2517405" y="2225722"/>
                  <a:pt x="2390644" y="2211461"/>
                </a:cubicBezTo>
                <a:cubicBezTo>
                  <a:pt x="2297893" y="2200766"/>
                  <a:pt x="1963988" y="2186507"/>
                  <a:pt x="1911429" y="2168683"/>
                </a:cubicBezTo>
                <a:cubicBezTo>
                  <a:pt x="1750660" y="2115209"/>
                  <a:pt x="1558974" y="2122339"/>
                  <a:pt x="1416755" y="2026087"/>
                </a:cubicBezTo>
                <a:cubicBezTo>
                  <a:pt x="1314728" y="1958354"/>
                  <a:pt x="1178693" y="2015393"/>
                  <a:pt x="1070483" y="1979743"/>
                </a:cubicBezTo>
                <a:cubicBezTo>
                  <a:pt x="1024107" y="1929835"/>
                  <a:pt x="1089033" y="1894186"/>
                  <a:pt x="1104491" y="1854972"/>
                </a:cubicBezTo>
                <a:cubicBezTo>
                  <a:pt x="1126133" y="1805064"/>
                  <a:pt x="1067391" y="1794370"/>
                  <a:pt x="1039566" y="1748026"/>
                </a:cubicBezTo>
                <a:cubicBezTo>
                  <a:pt x="1231252" y="1751591"/>
                  <a:pt x="1413663" y="1737331"/>
                  <a:pt x="1623900" y="1694553"/>
                </a:cubicBezTo>
                <a:cubicBezTo>
                  <a:pt x="1537332" y="1630384"/>
                  <a:pt x="1463130" y="1690987"/>
                  <a:pt x="1401296" y="1676728"/>
                </a:cubicBezTo>
                <a:cubicBezTo>
                  <a:pt x="1358012" y="1666033"/>
                  <a:pt x="1302362" y="1676728"/>
                  <a:pt x="1302362" y="1623255"/>
                </a:cubicBezTo>
                <a:cubicBezTo>
                  <a:pt x="1302362" y="1580476"/>
                  <a:pt x="1351829" y="1573345"/>
                  <a:pt x="1385838" y="1566216"/>
                </a:cubicBezTo>
                <a:cubicBezTo>
                  <a:pt x="1518781" y="1541262"/>
                  <a:pt x="1648633" y="1509178"/>
                  <a:pt x="1756843" y="1377277"/>
                </a:cubicBezTo>
                <a:cubicBezTo>
                  <a:pt x="1407480" y="1334499"/>
                  <a:pt x="1048840" y="1502049"/>
                  <a:pt x="721120" y="1387972"/>
                </a:cubicBezTo>
                <a:cubicBezTo>
                  <a:pt x="748945" y="1313109"/>
                  <a:pt x="813871" y="1327368"/>
                  <a:pt x="857154" y="1323803"/>
                </a:cubicBezTo>
                <a:cubicBezTo>
                  <a:pt x="1147775" y="1291720"/>
                  <a:pt x="2127849" y="903147"/>
                  <a:pt x="2285525" y="924536"/>
                </a:cubicBezTo>
                <a:cubicBezTo>
                  <a:pt x="2381369" y="935231"/>
                  <a:pt x="2480304" y="928101"/>
                  <a:pt x="2569963" y="874628"/>
                </a:cubicBezTo>
                <a:cubicBezTo>
                  <a:pt x="2678173" y="810460"/>
                  <a:pt x="1988721" y="945926"/>
                  <a:pt x="1803218" y="856803"/>
                </a:cubicBezTo>
                <a:cubicBezTo>
                  <a:pt x="1713559" y="814024"/>
                  <a:pt x="956090" y="689253"/>
                  <a:pt x="625276" y="682124"/>
                </a:cubicBezTo>
                <a:cubicBezTo>
                  <a:pt x="656194" y="614390"/>
                  <a:pt x="770587" y="617955"/>
                  <a:pt x="736578" y="521703"/>
                </a:cubicBezTo>
                <a:cubicBezTo>
                  <a:pt x="557259" y="514574"/>
                  <a:pt x="365573" y="575176"/>
                  <a:pt x="155336" y="550222"/>
                </a:cubicBezTo>
                <a:cubicBezTo>
                  <a:pt x="229537" y="464666"/>
                  <a:pt x="337746" y="471795"/>
                  <a:pt x="421223" y="425451"/>
                </a:cubicBezTo>
                <a:cubicBezTo>
                  <a:pt x="356297" y="361283"/>
                  <a:pt x="275913" y="400497"/>
                  <a:pt x="201712" y="404062"/>
                </a:cubicBezTo>
                <a:cubicBezTo>
                  <a:pt x="136786" y="407627"/>
                  <a:pt x="-27075" y="318505"/>
                  <a:pt x="3843" y="314939"/>
                </a:cubicBezTo>
                <a:cubicBezTo>
                  <a:pt x="282096" y="293551"/>
                  <a:pt x="551076" y="197299"/>
                  <a:pt x="829329" y="175909"/>
                </a:cubicBezTo>
                <a:cubicBezTo>
                  <a:pt x="922080" y="168779"/>
                  <a:pt x="1027200" y="175909"/>
                  <a:pt x="1045749" y="47572"/>
                </a:cubicBezTo>
                <a:cubicBezTo>
                  <a:pt x="1048840" y="11924"/>
                  <a:pt x="1039566" y="4795"/>
                  <a:pt x="1172509" y="11924"/>
                </a:cubicBezTo>
                <a:cubicBezTo>
                  <a:pt x="1198789" y="13707"/>
                  <a:pt x="1228933" y="14598"/>
                  <a:pt x="1257531" y="7914"/>
                </a:cubicBezTo>
                <a:close/>
              </a:path>
            </a:pathLst>
          </a:custGeom>
          <a:solidFill>
            <a:srgbClr val="81AC87">
              <a:alpha val="20000"/>
            </a:srgbClr>
          </a:solidFill>
          <a:ln w="32707" cap="flat">
            <a:noFill/>
            <a:prstDash val="solid"/>
            <a:miter/>
          </a:ln>
        </p:spPr>
        <p:txBody>
          <a:bodyPr wrap="square" rtlCol="0" anchor="ctr">
            <a:noAutofit/>
          </a:bodyPr>
          <a:lstStyle/>
          <a:p>
            <a:endParaRPr lang="en-US">
              <a:solidFill>
                <a:schemeClr val="tx1"/>
              </a:solidFill>
            </a:endParaRPr>
          </a:p>
        </p:txBody>
      </p:sp>
      <p:sp>
        <p:nvSpPr>
          <p:cNvPr id="3" name="文本框 2">
            <a:extLst>
              <a:ext uri="{FF2B5EF4-FFF2-40B4-BE49-F238E27FC236}">
                <a16:creationId xmlns:a16="http://schemas.microsoft.com/office/drawing/2014/main" id="{8C920532-EBD9-666D-4C0B-F30A3A597AF8}"/>
              </a:ext>
            </a:extLst>
          </p:cNvPr>
          <p:cNvSpPr txBox="1"/>
          <p:nvPr/>
        </p:nvSpPr>
        <p:spPr>
          <a:xfrm>
            <a:off x="9276348" y="6280484"/>
            <a:ext cx="2912604" cy="369332"/>
          </a:xfrm>
          <a:prstGeom prst="rect">
            <a:avLst/>
          </a:prstGeom>
          <a:noFill/>
        </p:spPr>
        <p:txBody>
          <a:bodyPr wrap="square" rtlCol="0">
            <a:spAutoFit/>
          </a:bodyPr>
          <a:lstStyle/>
          <a:p>
            <a:r>
              <a:rPr kumimoji="1" lang="en-US" altLang="zh-CN" err="1"/>
              <a:t>Hongyue</a:t>
            </a:r>
            <a:r>
              <a:rPr kumimoji="1" lang="en-US" altLang="zh-CN"/>
              <a:t> Wu 5606561</a:t>
            </a:r>
            <a:endParaRPr kumimoji="1" lang="zh-CN" altLang="en-US"/>
          </a:p>
        </p:txBody>
      </p:sp>
    </p:spTree>
    <p:extLst>
      <p:ext uri="{BB962C8B-B14F-4D97-AF65-F5344CB8AC3E}">
        <p14:creationId xmlns:p14="http://schemas.microsoft.com/office/powerpoint/2010/main" val="367116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81AC87">
              <a:alpha val="20000"/>
            </a:srgbClr>
          </a:solidFill>
          <a:ln w="32707" cap="flat">
            <a:noFill/>
            <a:prstDash val="solid"/>
            <a:miter/>
          </a:ln>
        </p:spPr>
        <p:txBody>
          <a:bodyPr rtlCol="0" anchor="ctr"/>
          <a:lstStyle/>
          <a:p>
            <a:endParaRPr lang="en-US">
              <a:solidFill>
                <a:schemeClr val="tx1"/>
              </a:solidFill>
            </a:endParaRPr>
          </a:p>
        </p:txBody>
      </p:sp>
      <p:sp>
        <p:nvSpPr>
          <p:cNvPr id="2" name="标题 1">
            <a:extLst>
              <a:ext uri="{FF2B5EF4-FFF2-40B4-BE49-F238E27FC236}">
                <a16:creationId xmlns:a16="http://schemas.microsoft.com/office/drawing/2014/main" id="{4D23330E-3F60-27D1-606B-2101C6BEA8F4}"/>
              </a:ext>
            </a:extLst>
          </p:cNvPr>
          <p:cNvSpPr>
            <a:spLocks noGrp="1"/>
          </p:cNvSpPr>
          <p:nvPr>
            <p:ph type="title"/>
          </p:nvPr>
        </p:nvSpPr>
        <p:spPr>
          <a:xfrm>
            <a:off x="475488" y="1065749"/>
            <a:ext cx="4718304" cy="4726502"/>
          </a:xfrm>
        </p:spPr>
        <p:txBody>
          <a:bodyPr>
            <a:normAutofit/>
          </a:bodyPr>
          <a:lstStyle/>
          <a:p>
            <a:r>
              <a:rPr kumimoji="1" lang="en-US" altLang="zh-CN"/>
              <a:t>Our</a:t>
            </a:r>
            <a:r>
              <a:rPr kumimoji="1" lang="zh-CN" altLang="en-US"/>
              <a:t> </a:t>
            </a:r>
            <a:r>
              <a:rPr kumimoji="1" lang="en-US" altLang="zh-CN"/>
              <a:t>Suggestion is: </a:t>
            </a:r>
            <a:br>
              <a:rPr kumimoji="1" lang="en-US" altLang="zh-CN"/>
            </a:br>
            <a:r>
              <a:rPr kumimoji="1" lang="en-US" altLang="zh-CN"/>
              <a:t> </a:t>
            </a:r>
            <a:r>
              <a:rPr kumimoji="1" lang="en-US" altLang="zh-CN" sz="6600"/>
              <a:t>Scenario 2</a:t>
            </a:r>
            <a:endParaRPr kumimoji="1" lang="zh-CN" altLang="en-US" sz="6600"/>
          </a:p>
        </p:txBody>
      </p:sp>
      <p:sp>
        <p:nvSpPr>
          <p:cNvPr id="3" name="内容占位符 2">
            <a:extLst>
              <a:ext uri="{FF2B5EF4-FFF2-40B4-BE49-F238E27FC236}">
                <a16:creationId xmlns:a16="http://schemas.microsoft.com/office/drawing/2014/main" id="{76227865-CFAB-696B-F272-B9F2B136DF1D}"/>
              </a:ext>
            </a:extLst>
          </p:cNvPr>
          <p:cNvSpPr>
            <a:spLocks noGrp="1"/>
          </p:cNvSpPr>
          <p:nvPr>
            <p:ph idx="1"/>
          </p:nvPr>
        </p:nvSpPr>
        <p:spPr>
          <a:xfrm>
            <a:off x="6804401" y="713313"/>
            <a:ext cx="4549400" cy="5431376"/>
          </a:xfrm>
        </p:spPr>
        <p:txBody>
          <a:bodyPr anchor="ctr">
            <a:normAutofit/>
          </a:bodyPr>
          <a:lstStyle/>
          <a:p>
            <a:r>
              <a:rPr lang="en-GB" altLang="zh-CN" sz="1800" b="1" kern="0">
                <a:solidFill>
                  <a:srgbClr val="0070C0"/>
                </a:solidFill>
                <a:effectLst/>
                <a:latin typeface="Arial" panose="020B0604020202020204" pitchFamily="34" charset="0"/>
                <a:ea typeface="Times New Roman" panose="02020603050405020304" pitchFamily="18" charset="0"/>
              </a:rPr>
              <a:t>Scenario 2: Outsource Production to a Contract Manufacturing Organization (CMO)</a:t>
            </a:r>
            <a:endParaRPr kumimoji="1" lang="zh-CN" altLang="en-US" sz="2000"/>
          </a:p>
        </p:txBody>
      </p:sp>
      <p:sp>
        <p:nvSpPr>
          <p:cNvPr id="4" name="文本框 3">
            <a:extLst>
              <a:ext uri="{FF2B5EF4-FFF2-40B4-BE49-F238E27FC236}">
                <a16:creationId xmlns:a16="http://schemas.microsoft.com/office/drawing/2014/main" id="{9A062A46-8336-E010-1FD9-E110EA783268}"/>
              </a:ext>
            </a:extLst>
          </p:cNvPr>
          <p:cNvSpPr txBox="1"/>
          <p:nvPr/>
        </p:nvSpPr>
        <p:spPr>
          <a:xfrm>
            <a:off x="9276348" y="6280484"/>
            <a:ext cx="2912604" cy="369332"/>
          </a:xfrm>
          <a:prstGeom prst="rect">
            <a:avLst/>
          </a:prstGeom>
          <a:noFill/>
        </p:spPr>
        <p:txBody>
          <a:bodyPr wrap="square" rtlCol="0">
            <a:spAutoFit/>
          </a:bodyPr>
          <a:lstStyle/>
          <a:p>
            <a:r>
              <a:rPr kumimoji="1" lang="en-US" altLang="zh-CN" err="1"/>
              <a:t>Hongyue</a:t>
            </a:r>
            <a:r>
              <a:rPr kumimoji="1" lang="en-US" altLang="zh-CN"/>
              <a:t> Wu 5606561</a:t>
            </a:r>
            <a:endParaRPr kumimoji="1" lang="zh-CN" altLang="en-US"/>
          </a:p>
        </p:txBody>
      </p:sp>
    </p:spTree>
    <p:extLst>
      <p:ext uri="{BB962C8B-B14F-4D97-AF65-F5344CB8AC3E}">
        <p14:creationId xmlns:p14="http://schemas.microsoft.com/office/powerpoint/2010/main" val="884415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81AC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4FE2851B-6F6A-7BD5-6D64-EBB703006D55}"/>
              </a:ext>
            </a:extLst>
          </p:cNvPr>
          <p:cNvSpPr>
            <a:spLocks noGrp="1"/>
          </p:cNvSpPr>
          <p:nvPr>
            <p:ph type="title"/>
          </p:nvPr>
        </p:nvSpPr>
        <p:spPr>
          <a:xfrm>
            <a:off x="960510" y="2785830"/>
            <a:ext cx="3010737" cy="1765613"/>
          </a:xfrm>
        </p:spPr>
        <p:txBody>
          <a:bodyPr>
            <a:normAutofit/>
          </a:bodyPr>
          <a:lstStyle/>
          <a:p>
            <a:pPr algn="ctr"/>
            <a:r>
              <a:rPr kumimoji="1" lang="en-US" altLang="zh-CN" sz="3200">
                <a:solidFill>
                  <a:srgbClr val="FFFFFF"/>
                </a:solidFill>
              </a:rPr>
              <a:t>The</a:t>
            </a:r>
            <a:r>
              <a:rPr kumimoji="1" lang="zh-CN" altLang="en-US" sz="3200">
                <a:solidFill>
                  <a:srgbClr val="FFFFFF"/>
                </a:solidFill>
              </a:rPr>
              <a:t> </a:t>
            </a:r>
            <a:r>
              <a:rPr kumimoji="1" lang="en-US" altLang="zh-CN" sz="3200">
                <a:solidFill>
                  <a:srgbClr val="FFFFFF"/>
                </a:solidFill>
              </a:rPr>
              <a:t>reason of scenario 2</a:t>
            </a:r>
            <a:endParaRPr kumimoji="1" lang="zh-CN" altLang="en-US" sz="3200">
              <a:solidFill>
                <a:srgbClr val="FFFFFF"/>
              </a:solidFill>
            </a:endParaRPr>
          </a:p>
        </p:txBody>
      </p:sp>
      <p:sp>
        <p:nvSpPr>
          <p:cNvPr id="3" name="内容占位符 2">
            <a:extLst>
              <a:ext uri="{FF2B5EF4-FFF2-40B4-BE49-F238E27FC236}">
                <a16:creationId xmlns:a16="http://schemas.microsoft.com/office/drawing/2014/main" id="{9D49C6D9-5466-698D-A4CE-74DE907A32E8}"/>
              </a:ext>
            </a:extLst>
          </p:cNvPr>
          <p:cNvSpPr>
            <a:spLocks noGrp="1"/>
          </p:cNvSpPr>
          <p:nvPr>
            <p:ph idx="1"/>
          </p:nvPr>
        </p:nvSpPr>
        <p:spPr>
          <a:xfrm>
            <a:off x="5285014" y="964850"/>
            <a:ext cx="6068786" cy="4928300"/>
          </a:xfrm>
        </p:spPr>
        <p:txBody>
          <a:bodyPr anchor="ctr">
            <a:normAutofit/>
          </a:bodyPr>
          <a:lstStyle/>
          <a:p>
            <a:r>
              <a:rPr kumimoji="1" lang="en-US" altLang="zh-CN" sz="2000"/>
              <a:t>Financial:</a:t>
            </a:r>
          </a:p>
          <a:p>
            <a:pPr marL="0" indent="0">
              <a:buNone/>
            </a:pPr>
            <a:r>
              <a:rPr kumimoji="1" lang="en-US" altLang="zh-CN" sz="2000"/>
              <a:t>ROI(1)&lt;ROI(2)-&gt;</a:t>
            </a:r>
            <a:r>
              <a:rPr lang="en-US" altLang="zh-CN" sz="2000" b="1" kern="0">
                <a:solidFill>
                  <a:srgbClr val="FF0000"/>
                </a:solidFill>
                <a:latin typeface="Arial" panose="020B0604020202020204" pitchFamily="34" charset="0"/>
              </a:rPr>
              <a:t>Strong profitability</a:t>
            </a:r>
          </a:p>
          <a:p>
            <a:pPr marL="0" indent="0">
              <a:buNone/>
            </a:pPr>
            <a:r>
              <a:rPr kumimoji="1" lang="en-US" altLang="zh-CN" sz="2000"/>
              <a:t>Less debt than 1 </a:t>
            </a:r>
            <a:r>
              <a:rPr lang="en-US" altLang="zh-CN" sz="2000" i="1" kern="0">
                <a:latin typeface="Arial" panose="020B0604020202020204" pitchFamily="34" charset="0"/>
              </a:rPr>
              <a:t>(</a:t>
            </a:r>
            <a:r>
              <a:rPr lang="en-GB" altLang="zh-CN" sz="2000" i="1" kern="0">
                <a:latin typeface="Arial" panose="020B0604020202020204" pitchFamily="34" charset="0"/>
              </a:rPr>
              <a:t>Debt Management</a:t>
            </a:r>
            <a:r>
              <a:rPr lang="zh-CN" altLang="zh-CN" sz="2000" i="1" kern="0">
                <a:latin typeface="Arial" panose="020B0604020202020204" pitchFamily="34" charset="0"/>
              </a:rPr>
              <a:t> </a:t>
            </a:r>
            <a:r>
              <a:rPr lang="en-US" altLang="zh-CN" sz="2000" i="1" kern="0">
                <a:latin typeface="Arial" panose="020B0604020202020204" pitchFamily="34" charset="0"/>
              </a:rPr>
              <a:t>)</a:t>
            </a:r>
          </a:p>
          <a:p>
            <a:pPr marL="0" indent="0">
              <a:buNone/>
            </a:pPr>
            <a:r>
              <a:rPr kumimoji="1" lang="en-US" altLang="zh-CN" sz="2000"/>
              <a:t>NPV(1)&lt;NPV(2)-&gt; </a:t>
            </a:r>
            <a:r>
              <a:rPr lang="en-US" altLang="zh-CN" sz="2000" b="1" kern="0">
                <a:solidFill>
                  <a:srgbClr val="FF0000"/>
                </a:solidFill>
                <a:latin typeface="Arial" panose="020B0604020202020204" pitchFamily="34" charset="0"/>
              </a:rPr>
              <a:t>high feasibility </a:t>
            </a:r>
            <a:r>
              <a:rPr lang="en-US" altLang="zh-CN" sz="2000" i="1" kern="0">
                <a:effectLst/>
                <a:latin typeface="Arial" panose="020B0604020202020204" pitchFamily="34" charset="0"/>
                <a:ea typeface="Times New Roman" panose="02020603050405020304" pitchFamily="18" charset="0"/>
              </a:rPr>
              <a:t>(</a:t>
            </a:r>
            <a:r>
              <a:rPr lang="en-GB" altLang="zh-CN" sz="2000" i="1" kern="0">
                <a:effectLst/>
                <a:latin typeface="Arial" panose="020B0604020202020204" pitchFamily="34" charset="0"/>
                <a:ea typeface="Times New Roman" panose="02020603050405020304" pitchFamily="18" charset="0"/>
              </a:rPr>
              <a:t>Increase Profit Margin)</a:t>
            </a:r>
            <a:endParaRPr lang="en-US" altLang="zh-CN" sz="2000" b="1" kern="0">
              <a:solidFill>
                <a:srgbClr val="FF0000"/>
              </a:solidFill>
              <a:latin typeface="Arial" panose="020B0604020202020204" pitchFamily="34" charset="0"/>
            </a:endParaRPr>
          </a:p>
          <a:p>
            <a:pPr marL="0" indent="0">
              <a:buNone/>
            </a:pPr>
            <a:r>
              <a:rPr kumimoji="1" lang="en-US" altLang="zh-CN" sz="2000"/>
              <a:t>IRR(1)&lt;IRR(2)-&gt;</a:t>
            </a:r>
            <a:r>
              <a:rPr lang="en-GB" altLang="zh-CN" sz="2000" b="1" kern="0">
                <a:effectLst/>
                <a:latin typeface="Arial" panose="020B0604020202020204" pitchFamily="34" charset="0"/>
                <a:ea typeface="Times New Roman" panose="02020603050405020304" pitchFamily="18" charset="0"/>
              </a:rPr>
              <a:t> </a:t>
            </a:r>
            <a:r>
              <a:rPr lang="en" altLang="zh-CN" sz="2000" b="1" kern="0">
                <a:solidFill>
                  <a:srgbClr val="FF0000"/>
                </a:solidFill>
                <a:latin typeface="Arial" panose="020B0604020202020204" pitchFamily="34" charset="0"/>
              </a:rPr>
              <a:t>low risk</a:t>
            </a:r>
            <a:endParaRPr lang="en-US" altLang="zh-CN" sz="2000" b="1" kern="0">
              <a:solidFill>
                <a:srgbClr val="FF0000"/>
              </a:solidFill>
              <a:latin typeface="Arial" panose="020B0604020202020204" pitchFamily="34" charset="0"/>
            </a:endParaRPr>
          </a:p>
          <a:p>
            <a:pPr marL="0" indent="0">
              <a:buNone/>
            </a:pPr>
            <a:endParaRPr kumimoji="1" lang="en-US" altLang="zh-CN" sz="2000"/>
          </a:p>
          <a:p>
            <a:r>
              <a:rPr kumimoji="1" lang="en-US" altLang="zh-CN" sz="2000"/>
              <a:t>Other:</a:t>
            </a:r>
          </a:p>
          <a:p>
            <a:pPr marL="0" indent="0">
              <a:buNone/>
            </a:pPr>
            <a:r>
              <a:rPr kumimoji="1" lang="en" altLang="zh-CN" sz="2000"/>
              <a:t>Go into production quickly and stay competitive</a:t>
            </a:r>
          </a:p>
          <a:p>
            <a:pPr marL="0" indent="0">
              <a:buNone/>
            </a:pPr>
            <a:r>
              <a:rPr lang="en-GB" altLang="zh-CN" sz="2000" i="1" kern="0">
                <a:latin typeface="Arial" panose="020B0604020202020204" pitchFamily="34" charset="0"/>
              </a:rPr>
              <a:t>(Sustainable Growth)</a:t>
            </a:r>
            <a:endParaRPr lang="zh-CN" altLang="en-US" sz="2000" i="1" kern="0">
              <a:latin typeface="Arial" panose="020B0604020202020204" pitchFamily="34" charset="0"/>
            </a:endParaRPr>
          </a:p>
        </p:txBody>
      </p:sp>
      <p:sp>
        <p:nvSpPr>
          <p:cNvPr id="4" name="文本框 3">
            <a:extLst>
              <a:ext uri="{FF2B5EF4-FFF2-40B4-BE49-F238E27FC236}">
                <a16:creationId xmlns:a16="http://schemas.microsoft.com/office/drawing/2014/main" id="{A21E31D1-2FF4-4E94-9EB5-D3A132654EE7}"/>
              </a:ext>
            </a:extLst>
          </p:cNvPr>
          <p:cNvSpPr txBox="1"/>
          <p:nvPr/>
        </p:nvSpPr>
        <p:spPr>
          <a:xfrm>
            <a:off x="9276348" y="6280484"/>
            <a:ext cx="2912604" cy="369332"/>
          </a:xfrm>
          <a:prstGeom prst="rect">
            <a:avLst/>
          </a:prstGeom>
          <a:noFill/>
        </p:spPr>
        <p:txBody>
          <a:bodyPr wrap="square" rtlCol="0">
            <a:spAutoFit/>
          </a:bodyPr>
          <a:lstStyle/>
          <a:p>
            <a:r>
              <a:rPr kumimoji="1" lang="en-US" altLang="zh-CN" err="1"/>
              <a:t>Hongyue</a:t>
            </a:r>
            <a:r>
              <a:rPr kumimoji="1" lang="en-US" altLang="zh-CN"/>
              <a:t> Wu 5606561</a:t>
            </a:r>
            <a:endParaRPr kumimoji="1" lang="zh-CN" altLang="en-US"/>
          </a:p>
        </p:txBody>
      </p:sp>
    </p:spTree>
    <p:extLst>
      <p:ext uri="{BB962C8B-B14F-4D97-AF65-F5344CB8AC3E}">
        <p14:creationId xmlns:p14="http://schemas.microsoft.com/office/powerpoint/2010/main" val="295877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0" name="Rectangle 9">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81AC87">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rgbClr val="81AC87">
              <a:alpha val="20000"/>
            </a:srgbClr>
          </a:solidFill>
          <a:ln w="32707"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3B0F8009-A95D-7502-8FDF-AF5CCCE45F4B}"/>
              </a:ext>
            </a:extLst>
          </p:cNvPr>
          <p:cNvSpPr>
            <a:spLocks noGrp="1"/>
          </p:cNvSpPr>
          <p:nvPr>
            <p:ph type="title"/>
          </p:nvPr>
        </p:nvSpPr>
        <p:spPr>
          <a:xfrm>
            <a:off x="5751094" y="1058780"/>
            <a:ext cx="5602705" cy="3092116"/>
          </a:xfrm>
        </p:spPr>
        <p:txBody>
          <a:bodyPr vert="horz" lIns="91440" tIns="45720" rIns="91440" bIns="45720" rtlCol="0" anchor="ctr">
            <a:normAutofit/>
          </a:bodyPr>
          <a:lstStyle/>
          <a:p>
            <a:pPr>
              <a:lnSpc>
                <a:spcPct val="90000"/>
              </a:lnSpc>
            </a:pPr>
            <a:r>
              <a:rPr kumimoji="1" lang="en-US" altLang="zh-CN" sz="6000" i="1"/>
              <a:t>Introduction</a:t>
            </a:r>
          </a:p>
        </p:txBody>
      </p:sp>
      <p:sp>
        <p:nvSpPr>
          <p:cNvPr id="3" name="文本框 2">
            <a:extLst>
              <a:ext uri="{FF2B5EF4-FFF2-40B4-BE49-F238E27FC236}">
                <a16:creationId xmlns:a16="http://schemas.microsoft.com/office/drawing/2014/main" id="{E4204780-1336-4C35-0B5F-A3457101D7B0}"/>
              </a:ext>
            </a:extLst>
          </p:cNvPr>
          <p:cNvSpPr txBox="1"/>
          <p:nvPr/>
        </p:nvSpPr>
        <p:spPr>
          <a:xfrm>
            <a:off x="9276348" y="6280484"/>
            <a:ext cx="2912604" cy="369332"/>
          </a:xfrm>
          <a:prstGeom prst="rect">
            <a:avLst/>
          </a:prstGeom>
          <a:noFill/>
        </p:spPr>
        <p:txBody>
          <a:bodyPr wrap="square" rtlCol="0">
            <a:spAutoFit/>
          </a:bodyPr>
          <a:lstStyle/>
          <a:p>
            <a:r>
              <a:rPr kumimoji="1" lang="en-US" altLang="zh-CN" err="1"/>
              <a:t>Hongyue</a:t>
            </a:r>
            <a:r>
              <a:rPr kumimoji="1" lang="en-US" altLang="zh-CN"/>
              <a:t> Wu 5606561</a:t>
            </a:r>
            <a:endParaRPr kumimoji="1" lang="zh-CN" altLang="en-US"/>
          </a:p>
        </p:txBody>
      </p:sp>
    </p:spTree>
    <p:extLst>
      <p:ext uri="{BB962C8B-B14F-4D97-AF65-F5344CB8AC3E}">
        <p14:creationId xmlns:p14="http://schemas.microsoft.com/office/powerpoint/2010/main" val="3475122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5B6C1262-857F-B8EB-D8B3-6503064900FA}"/>
              </a:ext>
            </a:extLst>
          </p:cNvPr>
          <p:cNvSpPr>
            <a:spLocks noGrp="1"/>
          </p:cNvSpPr>
          <p:nvPr>
            <p:ph idx="1"/>
          </p:nvPr>
        </p:nvSpPr>
        <p:spPr>
          <a:xfrm>
            <a:off x="910632" y="3014334"/>
            <a:ext cx="3816096" cy="3843666"/>
          </a:xfrm>
        </p:spPr>
        <p:txBody>
          <a:bodyPr>
            <a:normAutofit/>
          </a:bodyPr>
          <a:lstStyle/>
          <a:p>
            <a:pPr marL="0" indent="0">
              <a:buNone/>
            </a:pPr>
            <a:r>
              <a:rPr kumimoji="1" lang="en-US" altLang="zh-CN" sz="5400"/>
              <a:t>QUESTION</a:t>
            </a:r>
            <a:endParaRPr kumimoji="1" lang="zh-CN" altLang="en-US" sz="5400"/>
          </a:p>
        </p:txBody>
      </p:sp>
      <p:pic>
        <p:nvPicPr>
          <p:cNvPr id="5" name="Picture 4" descr="3D 黑色问号和一个黄色问号">
            <a:extLst>
              <a:ext uri="{FF2B5EF4-FFF2-40B4-BE49-F238E27FC236}">
                <a16:creationId xmlns:a16="http://schemas.microsoft.com/office/drawing/2014/main" id="{22811E5D-759A-8E1A-FFE0-AE478A17512B}"/>
              </a:ext>
            </a:extLst>
          </p:cNvPr>
          <p:cNvPicPr>
            <a:picLocks noChangeAspect="1"/>
          </p:cNvPicPr>
          <p:nvPr/>
        </p:nvPicPr>
        <p:blipFill>
          <a:blip r:embed="rId2"/>
          <a:srcRect l="41549" r="18682" b="1"/>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
        <p:nvSpPr>
          <p:cNvPr id="2" name="文本框 1">
            <a:extLst>
              <a:ext uri="{FF2B5EF4-FFF2-40B4-BE49-F238E27FC236}">
                <a16:creationId xmlns:a16="http://schemas.microsoft.com/office/drawing/2014/main" id="{4E84A7C8-990D-07DC-B5C1-367D4DEB39AC}"/>
              </a:ext>
            </a:extLst>
          </p:cNvPr>
          <p:cNvSpPr txBox="1"/>
          <p:nvPr/>
        </p:nvSpPr>
        <p:spPr>
          <a:xfrm>
            <a:off x="0" y="6400800"/>
            <a:ext cx="2912604" cy="369332"/>
          </a:xfrm>
          <a:prstGeom prst="rect">
            <a:avLst/>
          </a:prstGeom>
          <a:noFill/>
        </p:spPr>
        <p:txBody>
          <a:bodyPr wrap="square" rtlCol="0">
            <a:spAutoFit/>
          </a:bodyPr>
          <a:lstStyle/>
          <a:p>
            <a:r>
              <a:rPr kumimoji="1" lang="en-US" altLang="zh-CN" err="1"/>
              <a:t>Hongyue</a:t>
            </a:r>
            <a:r>
              <a:rPr kumimoji="1" lang="en-US" altLang="zh-CN"/>
              <a:t> Wu 5606561</a:t>
            </a:r>
            <a:endParaRPr kumimoji="1" lang="zh-CN" altLang="en-US"/>
          </a:p>
        </p:txBody>
      </p:sp>
    </p:spTree>
    <p:extLst>
      <p:ext uri="{BB962C8B-B14F-4D97-AF65-F5344CB8AC3E}">
        <p14:creationId xmlns:p14="http://schemas.microsoft.com/office/powerpoint/2010/main" val="1174994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7E33C-EF7B-AF17-A321-E0E066A34374}"/>
              </a:ext>
            </a:extLst>
          </p:cNvPr>
          <p:cNvSpPr>
            <a:spLocks noGrp="1"/>
          </p:cNvSpPr>
          <p:nvPr>
            <p:ph type="title"/>
          </p:nvPr>
        </p:nvSpPr>
        <p:spPr/>
        <p:txBody>
          <a:bodyPr/>
          <a:lstStyle/>
          <a:p>
            <a:r>
              <a:rPr kumimoji="1" lang="en-US" altLang="zh-CN"/>
              <a:t>Reference</a:t>
            </a:r>
            <a:endParaRPr kumimoji="1" lang="zh-CN" altLang="en-US"/>
          </a:p>
        </p:txBody>
      </p:sp>
      <p:sp>
        <p:nvSpPr>
          <p:cNvPr id="3" name="内容占位符 2">
            <a:extLst>
              <a:ext uri="{FF2B5EF4-FFF2-40B4-BE49-F238E27FC236}">
                <a16:creationId xmlns:a16="http://schemas.microsoft.com/office/drawing/2014/main" id="{8DA40990-6E9F-627D-1E3D-3D5CC10B815E}"/>
              </a:ext>
            </a:extLst>
          </p:cNvPr>
          <p:cNvSpPr>
            <a:spLocks noGrp="1"/>
          </p:cNvSpPr>
          <p:nvPr>
            <p:ph idx="1"/>
          </p:nvPr>
        </p:nvSpPr>
        <p:spPr/>
        <p:txBody>
          <a:bodyPr/>
          <a:lstStyle/>
          <a:p>
            <a:r>
              <a:rPr kumimoji="1" lang="en" altLang="zh-CN" err="1"/>
              <a:t>lexander</a:t>
            </a:r>
            <a:r>
              <a:rPr kumimoji="1" lang="en" altLang="zh-CN"/>
              <a:t>/</a:t>
            </a:r>
            <a:r>
              <a:rPr kumimoji="1" lang="en" altLang="zh-CN" err="1"/>
              <a:t>Jorissen</a:t>
            </a:r>
            <a:r>
              <a:rPr kumimoji="1" lang="en" altLang="zh-CN"/>
              <a:t>/</a:t>
            </a:r>
            <a:r>
              <a:rPr kumimoji="1" lang="en" altLang="zh-CN" err="1"/>
              <a:t>Hoogendoorn</a:t>
            </a:r>
            <a:r>
              <a:rPr kumimoji="1" lang="en" altLang="zh-CN"/>
              <a:t>/van, M. K. (2020). International Financial Reporting &amp; Analysis, Cengage Learning.</a:t>
            </a:r>
          </a:p>
          <a:p>
            <a:pPr marL="0" indent="0">
              <a:buNone/>
            </a:pPr>
            <a:r>
              <a:rPr kumimoji="1" lang="en" altLang="zh-CN"/>
              <a:t>	</a:t>
            </a:r>
          </a:p>
          <a:p>
            <a:r>
              <a:rPr kumimoji="1" lang="en" altLang="zh-CN"/>
              <a:t>Association for Project, M. (2012). APM body of knowledge. Princes Risborough, Buckinghamshire, Association for Project Management.</a:t>
            </a:r>
          </a:p>
          <a:p>
            <a:pPr marL="0" indent="0">
              <a:buNone/>
            </a:pPr>
            <a:r>
              <a:rPr kumimoji="1" lang="en" altLang="zh-CN"/>
              <a:t>	</a:t>
            </a:r>
          </a:p>
          <a:p>
            <a:r>
              <a:rPr kumimoji="1" lang="en" altLang="zh-CN"/>
              <a:t>McKenzie, W. (2009). Ft Guide To Using And Interpreting Company Accounts. Harlow, UNITED KINGDO</a:t>
            </a:r>
            <a:endParaRPr kumimoji="1" lang="zh-CN" altLang="en-US"/>
          </a:p>
        </p:txBody>
      </p:sp>
      <p:sp>
        <p:nvSpPr>
          <p:cNvPr id="4" name="文本框 3">
            <a:extLst>
              <a:ext uri="{FF2B5EF4-FFF2-40B4-BE49-F238E27FC236}">
                <a16:creationId xmlns:a16="http://schemas.microsoft.com/office/drawing/2014/main" id="{A6D71F4D-59EB-4B03-9586-110459F15C9A}"/>
              </a:ext>
            </a:extLst>
          </p:cNvPr>
          <p:cNvSpPr txBox="1"/>
          <p:nvPr/>
        </p:nvSpPr>
        <p:spPr>
          <a:xfrm>
            <a:off x="9276348" y="6280484"/>
            <a:ext cx="2912604" cy="369332"/>
          </a:xfrm>
          <a:prstGeom prst="rect">
            <a:avLst/>
          </a:prstGeom>
          <a:noFill/>
        </p:spPr>
        <p:txBody>
          <a:bodyPr wrap="square" rtlCol="0">
            <a:spAutoFit/>
          </a:bodyPr>
          <a:lstStyle/>
          <a:p>
            <a:r>
              <a:rPr kumimoji="1" lang="en-US" altLang="zh-CN" err="1"/>
              <a:t>Hongyue</a:t>
            </a:r>
            <a:r>
              <a:rPr kumimoji="1" lang="en-US" altLang="zh-CN"/>
              <a:t> Wu 5606561</a:t>
            </a:r>
            <a:endParaRPr kumimoji="1" lang="zh-CN" altLang="en-US"/>
          </a:p>
        </p:txBody>
      </p:sp>
    </p:spTree>
    <p:extLst>
      <p:ext uri="{BB962C8B-B14F-4D97-AF65-F5344CB8AC3E}">
        <p14:creationId xmlns:p14="http://schemas.microsoft.com/office/powerpoint/2010/main" val="2227282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60CA90-EB3A-F255-1538-827FC615F8DD}"/>
              </a:ext>
            </a:extLst>
          </p:cNvPr>
          <p:cNvSpPr>
            <a:spLocks noGrp="1"/>
          </p:cNvSpPr>
          <p:nvPr>
            <p:ph type="title"/>
          </p:nvPr>
        </p:nvSpPr>
        <p:spPr/>
        <p:txBody>
          <a:bodyPr/>
          <a:lstStyle/>
          <a:p>
            <a:r>
              <a:rPr lang="zh-CN" altLang="en-US">
                <a:ea typeface="DengXian"/>
              </a:rPr>
              <a:t>Declaration</a:t>
            </a:r>
          </a:p>
        </p:txBody>
      </p:sp>
      <p:sp>
        <p:nvSpPr>
          <p:cNvPr id="3" name="内容占位符 2">
            <a:extLst>
              <a:ext uri="{FF2B5EF4-FFF2-40B4-BE49-F238E27FC236}">
                <a16:creationId xmlns:a16="http://schemas.microsoft.com/office/drawing/2014/main" id="{35397C5E-A283-D1B2-EF4E-F45053FAEDA1}"/>
              </a:ext>
            </a:extLst>
          </p:cNvPr>
          <p:cNvSpPr>
            <a:spLocks noGrp="1"/>
          </p:cNvSpPr>
          <p:nvPr>
            <p:ph idx="1"/>
          </p:nvPr>
        </p:nvSpPr>
        <p:spPr>
          <a:xfrm>
            <a:off x="838200" y="1350831"/>
            <a:ext cx="10515600" cy="4160520"/>
          </a:xfrm>
        </p:spPr>
        <p:txBody>
          <a:bodyPr lIns="109728" tIns="109728" rIns="109728" bIns="91440" anchor="t"/>
          <a:lstStyle/>
          <a:p>
            <a:pPr marL="0" indent="0">
              <a:buNone/>
            </a:pPr>
            <a:endParaRPr lang="zh-CN" sz="1200">
              <a:ea typeface="DengXian"/>
            </a:endParaRPr>
          </a:p>
          <a:p>
            <a:r>
              <a:rPr lang="zh-CN" sz="1200">
                <a:ea typeface="+mn-lt"/>
                <a:cs typeface="+mn-lt"/>
              </a:rPr>
              <a:t>We have read the guidance on academic integrity provided in the Student Handbook and understand the University regulations in relation to Academic Integrity. We are aware of the potential consequences of Academic Misconduct.</a:t>
            </a:r>
            <a:endParaRPr lang="zh-CN" sz="1200">
              <a:ea typeface="DengXian"/>
            </a:endParaRPr>
          </a:p>
          <a:p>
            <a:r>
              <a:rPr lang="zh-CN" sz="1200">
                <a:ea typeface="+mn-lt"/>
                <a:cs typeface="+mn-lt"/>
              </a:rPr>
              <a:t>We declare that the work is all our own, except where we have stated otherwise.</a:t>
            </a:r>
            <a:endParaRPr lang="zh-CN" sz="1200">
              <a:ea typeface="DengXian"/>
            </a:endParaRPr>
          </a:p>
          <a:p>
            <a:r>
              <a:rPr lang="zh-CN" sz="1200">
                <a:ea typeface="+mn-lt"/>
                <a:cs typeface="+mn-lt"/>
              </a:rPr>
              <a:t>No substantial part(s) of the work submitted here has also been submitted by any of us in other credit bearing assessments courses of study (other than in certain cases of a resubmission of a piece of work), and we acknowledge that if this has been done this may lead to an appropriate sanction.</a:t>
            </a:r>
            <a:endParaRPr lang="zh-CN" sz="1200">
              <a:ea typeface="DengXian"/>
            </a:endParaRPr>
          </a:p>
          <a:p>
            <a:r>
              <a:rPr lang="zh-CN" sz="1200">
                <a:ea typeface="+mn-lt"/>
                <a:cs typeface="+mn-lt"/>
              </a:rPr>
              <a:t>We confirm we have only used a generative artificial intelligence as permitted by the assessment brief for this assignment. In the event we have used one, we have followed the assessment guidelines for disclosure of its use.</a:t>
            </a:r>
            <a:endParaRPr lang="zh-CN" sz="1200">
              <a:ea typeface="DengXian"/>
            </a:endParaRPr>
          </a:p>
          <a:p>
            <a:r>
              <a:rPr lang="zh-CN" sz="1200">
                <a:ea typeface="+mn-lt"/>
                <a:cs typeface="+mn-lt"/>
              </a:rPr>
              <a:t>We understand that should this piece of work raise concerns requiring investigation in relation to any of points above, it is possible that other work we have submitted for assessment will be checked, even if marks (provisional or confirmed) have been published.</a:t>
            </a:r>
            <a:endParaRPr lang="zh-CN" sz="1200">
              <a:ea typeface="DengXian"/>
            </a:endParaRPr>
          </a:p>
          <a:p>
            <a:r>
              <a:rPr lang="zh-CN" sz="1200">
                <a:ea typeface="+mn-lt"/>
                <a:cs typeface="+mn-lt"/>
              </a:rPr>
              <a:t>Where a proof-reader, paid or unpaid was used, we confirm that the proof-reader was made aware of and has complied with the University’s proofreading policy.</a:t>
            </a:r>
            <a:endParaRPr lang="zh-CN" sz="1200">
              <a:ea typeface="DengXian"/>
            </a:endParaRPr>
          </a:p>
          <a:p>
            <a:r>
              <a:rPr lang="zh-CN" sz="1200">
                <a:ea typeface="+mn-lt"/>
                <a:cs typeface="+mn-lt"/>
              </a:rPr>
              <a:t>We consent that our work may be submitted to Turnitin or other analytical technology. We understand the use of this service (or similar), along with other methods of maintaining the integrity of the academic process, will help the University uphold academic standards</a:t>
            </a:r>
            <a:r>
              <a:rPr lang="zh-CN">
                <a:ea typeface="+mn-lt"/>
                <a:cs typeface="+mn-lt"/>
              </a:rPr>
              <a:t> </a:t>
            </a:r>
            <a:r>
              <a:rPr lang="zh-CN" sz="1200">
                <a:ea typeface="+mn-lt"/>
                <a:cs typeface="+mn-lt"/>
              </a:rPr>
              <a:t>and assessment fairness.</a:t>
            </a:r>
            <a:endParaRPr lang="zh-CN" sz="1200"/>
          </a:p>
          <a:p>
            <a:endParaRPr lang="zh-CN" altLang="en-US">
              <a:ea typeface="DengXian"/>
            </a:endParaRPr>
          </a:p>
        </p:txBody>
      </p:sp>
    </p:spTree>
    <p:extLst>
      <p:ext uri="{BB962C8B-B14F-4D97-AF65-F5344CB8AC3E}">
        <p14:creationId xmlns:p14="http://schemas.microsoft.com/office/powerpoint/2010/main" val="909735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Graphic 1">
            <a:extLst>
              <a:ext uri="{FF2B5EF4-FFF2-40B4-BE49-F238E27FC236}">
                <a16:creationId xmlns:a16="http://schemas.microsoft.com/office/drawing/2014/main" id="{0D57E7FA-E8FC-45AC-868F-CDC814493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599854" y="527562"/>
            <a:ext cx="6992292" cy="5102484"/>
          </a:xfrm>
          <a:custGeom>
            <a:avLst/>
            <a:gdLst/>
            <a:ahLst/>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useBgFill="1">
        <p:nvSpPr>
          <p:cNvPr id="10" name="Rectangle 9">
            <a:extLst>
              <a:ext uri="{FF2B5EF4-FFF2-40B4-BE49-F238E27FC236}">
                <a16:creationId xmlns:a16="http://schemas.microsoft.com/office/drawing/2014/main" id="{ED894347-C9A9-4BFD-8A6D-05A2B0CDD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84ED281-4082-46F9-86EE-D78901367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rgbClr val="81AC87">
              <a:alpha val="20000"/>
            </a:srgbClr>
          </a:solidFill>
          <a:ln w="32707"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5531D9B7-48AB-4407-A9E8-13391FCB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rgbClr val="81AC87">
              <a:alpha val="20000"/>
            </a:srgbClr>
          </a:solidFill>
          <a:ln w="32707"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33C9420A-15B7-8AA6-1A0B-5B20B2BCEA6A}"/>
              </a:ext>
            </a:extLst>
          </p:cNvPr>
          <p:cNvSpPr>
            <a:spLocks noGrp="1"/>
          </p:cNvSpPr>
          <p:nvPr>
            <p:ph type="title"/>
          </p:nvPr>
        </p:nvSpPr>
        <p:spPr>
          <a:xfrm>
            <a:off x="1328854" y="395727"/>
            <a:ext cx="9019478" cy="3643679"/>
          </a:xfrm>
        </p:spPr>
        <p:txBody>
          <a:bodyPr vert="horz" lIns="91440" tIns="45720" rIns="91440" bIns="45720" rtlCol="0" anchor="b">
            <a:normAutofit/>
          </a:bodyPr>
          <a:lstStyle/>
          <a:p>
            <a:pPr>
              <a:lnSpc>
                <a:spcPct val="90000"/>
              </a:lnSpc>
            </a:pPr>
            <a:r>
              <a:rPr kumimoji="1" lang="en-US" altLang="zh-CN" sz="6000" i="1"/>
              <a:t>Part</a:t>
            </a:r>
            <a:r>
              <a:rPr kumimoji="1" lang="zh-CN" altLang="en-US" sz="6000" i="1"/>
              <a:t> </a:t>
            </a:r>
            <a:r>
              <a:rPr kumimoji="1" lang="en-US" altLang="zh-CN" sz="6000" i="1"/>
              <a:t>1</a:t>
            </a:r>
            <a:r>
              <a:rPr kumimoji="1" lang="zh-CN" altLang="en-US" sz="6000" i="1"/>
              <a:t> </a:t>
            </a:r>
            <a:br>
              <a:rPr kumimoji="1" lang="en-US" altLang="zh-CN" sz="6000" i="1"/>
            </a:br>
            <a:r>
              <a:rPr kumimoji="1" lang="en" altLang="zh-CN" sz="6000" i="1"/>
              <a:t>financial performance</a:t>
            </a:r>
            <a:endParaRPr kumimoji="1" lang="en-US" altLang="zh-CN" sz="6000" i="1"/>
          </a:p>
        </p:txBody>
      </p:sp>
    </p:spTree>
    <p:extLst>
      <p:ext uri="{BB962C8B-B14F-4D97-AF65-F5344CB8AC3E}">
        <p14:creationId xmlns:p14="http://schemas.microsoft.com/office/powerpoint/2010/main" val="341224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8FD1E94-B12F-434F-8027-5DBEAC55A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1">
              <a:lumMod val="85000"/>
              <a:alpha val="80000"/>
            </a:schemeClr>
          </a:solidFill>
          <a:ln w="32707" cap="flat">
            <a:noFill/>
            <a:prstDash val="solid"/>
            <a:miter/>
          </a:ln>
        </p:spPr>
        <p:txBody>
          <a:bodyPr wrap="square" rtlCol="0" anchor="ctr">
            <a:noAutofit/>
          </a:bodyPr>
          <a:lstStyle/>
          <a:p>
            <a:endParaRPr lang="en-US"/>
          </a:p>
        </p:txBody>
      </p:sp>
      <p:sp>
        <p:nvSpPr>
          <p:cNvPr id="2" name="标题 1">
            <a:extLst>
              <a:ext uri="{FF2B5EF4-FFF2-40B4-BE49-F238E27FC236}">
                <a16:creationId xmlns:a16="http://schemas.microsoft.com/office/drawing/2014/main" id="{4192CD84-8E5C-BFA1-8A1F-8CA9B5F52919}"/>
              </a:ext>
            </a:extLst>
          </p:cNvPr>
          <p:cNvSpPr>
            <a:spLocks noGrp="1"/>
          </p:cNvSpPr>
          <p:nvPr>
            <p:ph type="title"/>
          </p:nvPr>
        </p:nvSpPr>
        <p:spPr>
          <a:xfrm>
            <a:off x="838200" y="365125"/>
            <a:ext cx="10515600" cy="1325563"/>
          </a:xfrm>
        </p:spPr>
        <p:txBody>
          <a:bodyPr>
            <a:normAutofit/>
          </a:bodyPr>
          <a:lstStyle/>
          <a:p>
            <a:r>
              <a:rPr kumimoji="1" lang="en" altLang="zh-CN"/>
              <a:t>Financial Performance</a:t>
            </a:r>
            <a:endParaRPr kumimoji="1" lang="zh-CN" altLang="en-US"/>
          </a:p>
        </p:txBody>
      </p:sp>
      <p:graphicFrame>
        <p:nvGraphicFramePr>
          <p:cNvPr id="3" name="Chart 10">
            <a:extLst>
              <a:ext uri="{FF2B5EF4-FFF2-40B4-BE49-F238E27FC236}">
                <a16:creationId xmlns:a16="http://schemas.microsoft.com/office/drawing/2014/main" id="{6F08BAED-32F7-4360-88C9-E5A1FDE7E6E8}"/>
              </a:ext>
            </a:extLst>
          </p:cNvPr>
          <p:cNvGraphicFramePr>
            <a:graphicFrameLocks noGrp="1"/>
          </p:cNvGraphicFramePr>
          <p:nvPr>
            <p:ph idx="1"/>
            <p:extLst>
              <p:ext uri="{D42A27DB-BD31-4B8C-83A1-F6EECF244321}">
                <p14:modId xmlns:p14="http://schemas.microsoft.com/office/powerpoint/2010/main" val="1823125169"/>
              </p:ext>
            </p:extLst>
          </p:nvPr>
        </p:nvGraphicFramePr>
        <p:xfrm>
          <a:off x="838200" y="2011363"/>
          <a:ext cx="10515600" cy="4160837"/>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B7787CCD-5EBA-1103-0D1B-4E4D230EEABA}"/>
              </a:ext>
            </a:extLst>
          </p:cNvPr>
          <p:cNvSpPr txBox="1"/>
          <p:nvPr/>
        </p:nvSpPr>
        <p:spPr>
          <a:xfrm>
            <a:off x="9276348" y="6280484"/>
            <a:ext cx="2912604" cy="646331"/>
          </a:xfrm>
          <a:prstGeom prst="rect">
            <a:avLst/>
          </a:prstGeom>
          <a:noFill/>
        </p:spPr>
        <p:txBody>
          <a:bodyPr wrap="square" rtlCol="0">
            <a:spAutoFit/>
          </a:bodyPr>
          <a:lstStyle/>
          <a:p>
            <a:r>
              <a:rPr kumimoji="1" lang="en-US" altLang="zh-CN" err="1"/>
              <a:t>Joshika</a:t>
            </a:r>
            <a:r>
              <a:rPr kumimoji="1" lang="en-US" altLang="zh-CN"/>
              <a:t> Malai </a:t>
            </a:r>
            <a:r>
              <a:rPr kumimoji="1" lang="en-US" altLang="zh-CN" err="1"/>
              <a:t>Magal</a:t>
            </a:r>
            <a:r>
              <a:rPr kumimoji="1" lang="en-US" altLang="zh-CN"/>
              <a:t> (5597768)</a:t>
            </a:r>
            <a:endParaRPr kumimoji="1" lang="zh-CN" altLang="en-US"/>
          </a:p>
        </p:txBody>
      </p:sp>
    </p:spTree>
    <p:extLst>
      <p:ext uri="{BB962C8B-B14F-4D97-AF65-F5344CB8AC3E}">
        <p14:creationId xmlns:p14="http://schemas.microsoft.com/office/powerpoint/2010/main" val="325455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81AC87">
              <a:alpha val="20000"/>
            </a:srgbClr>
          </a:solidFill>
          <a:ln w="32707" cap="flat">
            <a:noFill/>
            <a:prstDash val="solid"/>
            <a:miter/>
          </a:ln>
        </p:spPr>
        <p:txBody>
          <a:bodyPr wrap="square" rtlCol="0" anchor="ctr">
            <a:noAutofit/>
          </a:bodyPr>
          <a:lstStyle/>
          <a:p>
            <a:endParaRPr lang="en-US"/>
          </a:p>
        </p:txBody>
      </p:sp>
      <p:graphicFrame>
        <p:nvGraphicFramePr>
          <p:cNvPr id="10" name="Chart 11">
            <a:extLst>
              <a:ext uri="{FF2B5EF4-FFF2-40B4-BE49-F238E27FC236}">
                <a16:creationId xmlns:a16="http://schemas.microsoft.com/office/drawing/2014/main" id="{E3A325AE-DC75-6EE8-340D-8B2C70290CDF}"/>
              </a:ext>
            </a:extLst>
          </p:cNvPr>
          <p:cNvGraphicFramePr>
            <a:graphicFrameLocks noGrp="1"/>
          </p:cNvGraphicFramePr>
          <p:nvPr>
            <p:ph idx="1"/>
            <p:extLst>
              <p:ext uri="{D42A27DB-BD31-4B8C-83A1-F6EECF244321}">
                <p14:modId xmlns:p14="http://schemas.microsoft.com/office/powerpoint/2010/main" val="2605425746"/>
              </p:ext>
            </p:extLst>
          </p:nvPr>
        </p:nvGraphicFramePr>
        <p:xfrm>
          <a:off x="838200" y="1137872"/>
          <a:ext cx="10515600" cy="5039091"/>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8F53864B-1DBC-5472-6AB9-446EEAD25B7D}"/>
              </a:ext>
            </a:extLst>
          </p:cNvPr>
          <p:cNvSpPr txBox="1"/>
          <p:nvPr/>
        </p:nvSpPr>
        <p:spPr>
          <a:xfrm>
            <a:off x="9276348" y="6280484"/>
            <a:ext cx="2912604" cy="646331"/>
          </a:xfrm>
          <a:prstGeom prst="rect">
            <a:avLst/>
          </a:prstGeom>
          <a:noFill/>
        </p:spPr>
        <p:txBody>
          <a:bodyPr wrap="square" rtlCol="0">
            <a:spAutoFit/>
          </a:bodyPr>
          <a:lstStyle/>
          <a:p>
            <a:r>
              <a:rPr kumimoji="1" lang="en-US" altLang="zh-CN" err="1"/>
              <a:t>Joshika</a:t>
            </a:r>
            <a:r>
              <a:rPr kumimoji="1" lang="en-US" altLang="zh-CN"/>
              <a:t> Malai </a:t>
            </a:r>
            <a:r>
              <a:rPr kumimoji="1" lang="en-US" altLang="zh-CN" err="1"/>
              <a:t>Magal</a:t>
            </a:r>
            <a:r>
              <a:rPr kumimoji="1" lang="en-US" altLang="zh-CN"/>
              <a:t> (5597768)</a:t>
            </a:r>
            <a:endParaRPr kumimoji="1" lang="zh-CN" altLang="en-US"/>
          </a:p>
        </p:txBody>
      </p:sp>
    </p:spTree>
    <p:extLst>
      <p:ext uri="{BB962C8B-B14F-4D97-AF65-F5344CB8AC3E}">
        <p14:creationId xmlns:p14="http://schemas.microsoft.com/office/powerpoint/2010/main" val="367208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4FD16D7-4EB3-40C2-A811-4F8DE52B3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342310"/>
            <a:ext cx="12192000" cy="2515690"/>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rgbClr val="81AC8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 name="Chart 14">
            <a:extLst>
              <a:ext uri="{FF2B5EF4-FFF2-40B4-BE49-F238E27FC236}">
                <a16:creationId xmlns:a16="http://schemas.microsoft.com/office/drawing/2014/main" id="{62C32542-48CA-A2DF-2B65-6CC97B77FC6A}"/>
              </a:ext>
            </a:extLst>
          </p:cNvPr>
          <p:cNvGraphicFramePr>
            <a:graphicFrameLocks noGrp="1"/>
          </p:cNvGraphicFramePr>
          <p:nvPr>
            <p:ph idx="1"/>
            <p:extLst>
              <p:ext uri="{D42A27DB-BD31-4B8C-83A1-F6EECF244321}">
                <p14:modId xmlns:p14="http://schemas.microsoft.com/office/powerpoint/2010/main" val="2030157794"/>
              </p:ext>
            </p:extLst>
          </p:nvPr>
        </p:nvGraphicFramePr>
        <p:xfrm>
          <a:off x="643467" y="645845"/>
          <a:ext cx="10905066" cy="3932461"/>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CBC62049-FF33-1609-E2A2-E55E9C1362B5}"/>
              </a:ext>
            </a:extLst>
          </p:cNvPr>
          <p:cNvSpPr txBox="1"/>
          <p:nvPr/>
        </p:nvSpPr>
        <p:spPr>
          <a:xfrm>
            <a:off x="9276348" y="6280484"/>
            <a:ext cx="2912604" cy="646331"/>
          </a:xfrm>
          <a:prstGeom prst="rect">
            <a:avLst/>
          </a:prstGeom>
          <a:noFill/>
        </p:spPr>
        <p:txBody>
          <a:bodyPr wrap="square" rtlCol="0">
            <a:spAutoFit/>
          </a:bodyPr>
          <a:lstStyle/>
          <a:p>
            <a:r>
              <a:rPr kumimoji="1" lang="en-US" altLang="zh-CN" err="1"/>
              <a:t>Joshika</a:t>
            </a:r>
            <a:r>
              <a:rPr kumimoji="1" lang="en-US" altLang="zh-CN"/>
              <a:t> Malai </a:t>
            </a:r>
            <a:r>
              <a:rPr kumimoji="1" lang="en-US" altLang="zh-CN" err="1"/>
              <a:t>Magal</a:t>
            </a:r>
            <a:r>
              <a:rPr kumimoji="1" lang="en-US" altLang="zh-CN"/>
              <a:t> (5597768)</a:t>
            </a:r>
            <a:endParaRPr kumimoji="1" lang="zh-CN" altLang="en-US"/>
          </a:p>
        </p:txBody>
      </p:sp>
    </p:spTree>
    <p:extLst>
      <p:ext uri="{BB962C8B-B14F-4D97-AF65-F5344CB8AC3E}">
        <p14:creationId xmlns:p14="http://schemas.microsoft.com/office/powerpoint/2010/main" val="2400822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Chart 3">
            <a:extLst>
              <a:ext uri="{FF2B5EF4-FFF2-40B4-BE49-F238E27FC236}">
                <a16:creationId xmlns:a16="http://schemas.microsoft.com/office/drawing/2014/main" id="{72412BA9-CBFC-3B6B-0296-4DACC14A441B}"/>
              </a:ext>
            </a:extLst>
          </p:cNvPr>
          <p:cNvGraphicFramePr/>
          <p:nvPr>
            <p:extLst>
              <p:ext uri="{D42A27DB-BD31-4B8C-83A1-F6EECF244321}">
                <p14:modId xmlns:p14="http://schemas.microsoft.com/office/powerpoint/2010/main" val="1302922702"/>
              </p:ext>
            </p:extLst>
          </p:nvPr>
        </p:nvGraphicFramePr>
        <p:xfrm>
          <a:off x="643467" y="643467"/>
          <a:ext cx="10905066" cy="5571066"/>
        </p:xfrm>
        <a:graphic>
          <a:graphicData uri="http://schemas.openxmlformats.org/drawingml/2006/chart">
            <c:chart xmlns:c="http://schemas.openxmlformats.org/drawingml/2006/chart" xmlns:r="http://schemas.openxmlformats.org/officeDocument/2006/relationships" r:id="rId2"/>
          </a:graphicData>
        </a:graphic>
      </p:graphicFrame>
      <p:sp>
        <p:nvSpPr>
          <p:cNvPr id="2" name="文本框 1">
            <a:extLst>
              <a:ext uri="{FF2B5EF4-FFF2-40B4-BE49-F238E27FC236}">
                <a16:creationId xmlns:a16="http://schemas.microsoft.com/office/drawing/2014/main" id="{1101927E-AC70-0B42-DAE0-D9CFA9DDAFF8}"/>
              </a:ext>
            </a:extLst>
          </p:cNvPr>
          <p:cNvSpPr txBox="1"/>
          <p:nvPr/>
        </p:nvSpPr>
        <p:spPr>
          <a:xfrm>
            <a:off x="9276348" y="6280484"/>
            <a:ext cx="2912604" cy="646331"/>
          </a:xfrm>
          <a:prstGeom prst="rect">
            <a:avLst/>
          </a:prstGeom>
          <a:noFill/>
        </p:spPr>
        <p:txBody>
          <a:bodyPr wrap="square" rtlCol="0">
            <a:spAutoFit/>
          </a:bodyPr>
          <a:lstStyle/>
          <a:p>
            <a:r>
              <a:rPr kumimoji="1" lang="en-US" altLang="zh-CN" err="1"/>
              <a:t>Joshika</a:t>
            </a:r>
            <a:r>
              <a:rPr kumimoji="1" lang="en-US" altLang="zh-CN"/>
              <a:t> Malai </a:t>
            </a:r>
            <a:r>
              <a:rPr kumimoji="1" lang="en-US" altLang="zh-CN" err="1"/>
              <a:t>Magal</a:t>
            </a:r>
            <a:r>
              <a:rPr kumimoji="1" lang="en-US" altLang="zh-CN"/>
              <a:t> (5597768)</a:t>
            </a:r>
            <a:endParaRPr kumimoji="1" lang="zh-CN" altLang="en-US"/>
          </a:p>
        </p:txBody>
      </p:sp>
    </p:spTree>
    <p:extLst>
      <p:ext uri="{BB962C8B-B14F-4D97-AF65-F5344CB8AC3E}">
        <p14:creationId xmlns:p14="http://schemas.microsoft.com/office/powerpoint/2010/main" val="13155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26D118-7DC6-D443-B92F-DEF01E18A826}"/>
              </a:ext>
            </a:extLst>
          </p:cNvPr>
          <p:cNvSpPr>
            <a:spLocks noGrp="1"/>
          </p:cNvSpPr>
          <p:nvPr>
            <p:ph type="title"/>
          </p:nvPr>
        </p:nvSpPr>
        <p:spPr/>
        <p:txBody>
          <a:bodyPr/>
          <a:lstStyle/>
          <a:p>
            <a:r>
              <a:rPr kumimoji="1" lang="en-US" altLang="zh-CN" i="1"/>
              <a:t>Part</a:t>
            </a:r>
            <a:r>
              <a:rPr kumimoji="1" lang="zh-CN" altLang="en-US" i="1"/>
              <a:t> </a:t>
            </a:r>
            <a:r>
              <a:rPr kumimoji="1" lang="en-US" altLang="zh-CN" i="1"/>
              <a:t>2</a:t>
            </a:r>
            <a:endParaRPr kumimoji="1" lang="zh-CN" altLang="en-US" i="1"/>
          </a:p>
        </p:txBody>
      </p:sp>
      <p:sp>
        <p:nvSpPr>
          <p:cNvPr id="3" name="文本占位符 2">
            <a:extLst>
              <a:ext uri="{FF2B5EF4-FFF2-40B4-BE49-F238E27FC236}">
                <a16:creationId xmlns:a16="http://schemas.microsoft.com/office/drawing/2014/main" id="{1B466AE5-B3FB-0361-E9CE-3D0B57D34D91}"/>
              </a:ext>
            </a:extLst>
          </p:cNvPr>
          <p:cNvSpPr>
            <a:spLocks noGrp="1"/>
          </p:cNvSpPr>
          <p:nvPr>
            <p:ph type="body" idx="1"/>
          </p:nvPr>
        </p:nvSpPr>
        <p:spPr/>
        <p:txBody>
          <a:bodyPr/>
          <a:lstStyle/>
          <a:p>
            <a:r>
              <a:rPr kumimoji="1" lang="en" altLang="zh-CN" i="1"/>
              <a:t>cost analysis</a:t>
            </a:r>
            <a:endParaRPr kumimoji="1" lang="zh-CN" altLang="en-US" i="1"/>
          </a:p>
        </p:txBody>
      </p:sp>
    </p:spTree>
    <p:extLst>
      <p:ext uri="{BB962C8B-B14F-4D97-AF65-F5344CB8AC3E}">
        <p14:creationId xmlns:p14="http://schemas.microsoft.com/office/powerpoint/2010/main" val="2613769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 name="表格 11">
            <a:extLst>
              <a:ext uri="{FF2B5EF4-FFF2-40B4-BE49-F238E27FC236}">
                <a16:creationId xmlns:a16="http://schemas.microsoft.com/office/drawing/2014/main" id="{2DF8FA02-9647-1AC8-1B2A-8F663D57FACF}"/>
              </a:ext>
            </a:extLst>
          </p:cNvPr>
          <p:cNvGraphicFramePr>
            <a:graphicFrameLocks noGrp="1"/>
          </p:cNvGraphicFramePr>
          <p:nvPr>
            <p:extLst>
              <p:ext uri="{D42A27DB-BD31-4B8C-83A1-F6EECF244321}">
                <p14:modId xmlns:p14="http://schemas.microsoft.com/office/powerpoint/2010/main" val="4228577260"/>
              </p:ext>
            </p:extLst>
          </p:nvPr>
        </p:nvGraphicFramePr>
        <p:xfrm>
          <a:off x="0" y="0"/>
          <a:ext cx="12192000" cy="6328615"/>
        </p:xfrm>
        <a:graphic>
          <a:graphicData uri="http://schemas.openxmlformats.org/drawingml/2006/table">
            <a:tbl>
              <a:tblPr>
                <a:tableStyleId>{5C22544A-7EE6-4342-B048-85BDC9FD1C3A}</a:tableStyleId>
              </a:tblPr>
              <a:tblGrid>
                <a:gridCol w="4029275">
                  <a:extLst>
                    <a:ext uri="{9D8B030D-6E8A-4147-A177-3AD203B41FA5}">
                      <a16:colId xmlns:a16="http://schemas.microsoft.com/office/drawing/2014/main" val="3348754173"/>
                    </a:ext>
                  </a:extLst>
                </a:gridCol>
                <a:gridCol w="1632545">
                  <a:extLst>
                    <a:ext uri="{9D8B030D-6E8A-4147-A177-3AD203B41FA5}">
                      <a16:colId xmlns:a16="http://schemas.microsoft.com/office/drawing/2014/main" val="4133115450"/>
                    </a:ext>
                  </a:extLst>
                </a:gridCol>
                <a:gridCol w="1632545">
                  <a:extLst>
                    <a:ext uri="{9D8B030D-6E8A-4147-A177-3AD203B41FA5}">
                      <a16:colId xmlns:a16="http://schemas.microsoft.com/office/drawing/2014/main" val="859475707"/>
                    </a:ext>
                  </a:extLst>
                </a:gridCol>
                <a:gridCol w="1632545">
                  <a:extLst>
                    <a:ext uri="{9D8B030D-6E8A-4147-A177-3AD203B41FA5}">
                      <a16:colId xmlns:a16="http://schemas.microsoft.com/office/drawing/2014/main" val="291262026"/>
                    </a:ext>
                  </a:extLst>
                </a:gridCol>
                <a:gridCol w="1632545">
                  <a:extLst>
                    <a:ext uri="{9D8B030D-6E8A-4147-A177-3AD203B41FA5}">
                      <a16:colId xmlns:a16="http://schemas.microsoft.com/office/drawing/2014/main" val="1557284791"/>
                    </a:ext>
                  </a:extLst>
                </a:gridCol>
                <a:gridCol w="1632545">
                  <a:extLst>
                    <a:ext uri="{9D8B030D-6E8A-4147-A177-3AD203B41FA5}">
                      <a16:colId xmlns:a16="http://schemas.microsoft.com/office/drawing/2014/main" val="352647839"/>
                    </a:ext>
                  </a:extLst>
                </a:gridCol>
              </a:tblGrid>
              <a:tr h="269330">
                <a:tc gridSpan="6">
                  <a:txBody>
                    <a:bodyPr/>
                    <a:lstStyle/>
                    <a:p>
                      <a:pPr algn="ctr" fontAlgn="ctr"/>
                      <a:r>
                        <a:rPr lang="en" sz="1000" u="none" strike="noStrike">
                          <a:effectLst/>
                        </a:rPr>
                        <a:t>Frost &amp; Crumb Ltd. – COST CLASSIFICATION</a:t>
                      </a:r>
                      <a:endParaRPr lang="en" sz="10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13367792"/>
                  </a:ext>
                </a:extLst>
              </a:tr>
              <a:tr h="249857">
                <a:tc gridSpan="6">
                  <a:txBody>
                    <a:bodyPr/>
                    <a:lstStyle/>
                    <a:p>
                      <a:pPr algn="ctr" fontAlgn="ctr"/>
                      <a:r>
                        <a:rPr lang="en" sz="900" u="none" strike="noStrike">
                          <a:effectLst/>
                        </a:rPr>
                        <a:t>SCENARIO 1</a:t>
                      </a:r>
                      <a:endParaRPr lang="en" sz="900" b="0" i="1"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67779155"/>
                  </a:ext>
                </a:extLst>
              </a:tr>
              <a:tr h="269330">
                <a:tc>
                  <a:txBody>
                    <a:bodyPr/>
                    <a:lstStyle/>
                    <a:p>
                      <a:pPr algn="l" fontAlgn="t"/>
                      <a:r>
                        <a:rPr lang="en" sz="1000" u="none" strike="noStrike">
                          <a:effectLst/>
                        </a:rPr>
                        <a:t>YEAR</a:t>
                      </a:r>
                      <a:endParaRPr lang="en" sz="1000" b="1" i="0" u="none" strike="noStrike">
                        <a:solidFill>
                          <a:srgbClr val="000000"/>
                        </a:solidFill>
                        <a:effectLst/>
                        <a:latin typeface="Aptos" panose="020B0004020202020204" pitchFamily="34" charset="0"/>
                        <a:ea typeface="等线" panose="02010600030101010101" pitchFamily="2" charset="-122"/>
                      </a:endParaRPr>
                    </a:p>
                  </a:txBody>
                  <a:tcPr marL="5983" marR="5983" marT="5983" marB="0"/>
                </a:tc>
                <a:tc>
                  <a:txBody>
                    <a:bodyPr/>
                    <a:lstStyle/>
                    <a:p>
                      <a:pPr algn="ctr" fontAlgn="ctr"/>
                      <a:r>
                        <a:rPr lang="en-US" altLang="zh-CN" sz="900" u="none" strike="noStrike">
                          <a:effectLst/>
                        </a:rPr>
                        <a:t>2025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en-US" altLang="zh-CN" sz="900" u="none" strike="noStrike">
                          <a:effectLst/>
                        </a:rPr>
                        <a:t>2026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en-US" altLang="zh-CN" sz="900" u="none" strike="noStrike">
                          <a:effectLst/>
                        </a:rPr>
                        <a:t>2027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en-US" altLang="zh-CN" sz="900" u="none" strike="noStrike">
                          <a:effectLst/>
                        </a:rPr>
                        <a:t>2028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en-US" altLang="zh-CN" sz="900" u="none" strike="noStrike">
                          <a:effectLst/>
                        </a:rPr>
                        <a:t>2029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893792076"/>
                  </a:ext>
                </a:extLst>
              </a:tr>
              <a:tr h="249857">
                <a:tc>
                  <a:txBody>
                    <a:bodyPr/>
                    <a:lstStyle/>
                    <a:p>
                      <a:pPr algn="l" fontAlgn="ctr"/>
                      <a:r>
                        <a:rPr lang="en" sz="900" u="none" strike="noStrike">
                          <a:effectLst/>
                        </a:rPr>
                        <a:t>Annual Amortization of R&amp;D Cost</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2491476045"/>
                  </a:ext>
                </a:extLst>
              </a:tr>
              <a:tr h="249857">
                <a:tc>
                  <a:txBody>
                    <a:bodyPr/>
                    <a:lstStyle/>
                    <a:p>
                      <a:pPr algn="l" fontAlgn="ctr"/>
                      <a:r>
                        <a:rPr lang="en" sz="900" u="none" strike="noStrike">
                          <a:effectLst/>
                        </a:rPr>
                        <a:t>Refurbisment Costs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1,500,000.00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2196401269"/>
                  </a:ext>
                </a:extLst>
              </a:tr>
              <a:tr h="249857">
                <a:tc>
                  <a:txBody>
                    <a:bodyPr/>
                    <a:lstStyle/>
                    <a:p>
                      <a:pPr algn="l" fontAlgn="ctr"/>
                      <a:r>
                        <a:rPr lang="en" sz="900" u="none" strike="noStrike">
                          <a:effectLst/>
                        </a:rPr>
                        <a:t>Purchase and installation of organic-certified equipment</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1,800,000.00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930191368"/>
                  </a:ext>
                </a:extLst>
              </a:tr>
              <a:tr h="249857">
                <a:tc>
                  <a:txBody>
                    <a:bodyPr/>
                    <a:lstStyle/>
                    <a:p>
                      <a:pPr algn="l" fontAlgn="ctr"/>
                      <a:r>
                        <a:rPr lang="en" sz="900" u="none" strike="noStrike">
                          <a:effectLst/>
                        </a:rPr>
                        <a:t>HVAC and specialized ventilation systems to ensure hygiene</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500,000.00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2879594851"/>
                  </a:ext>
                </a:extLst>
              </a:tr>
              <a:tr h="249857">
                <a:tc>
                  <a:txBody>
                    <a:bodyPr/>
                    <a:lstStyle/>
                    <a:p>
                      <a:pPr algn="l" fontAlgn="ctr"/>
                      <a:r>
                        <a:rPr lang="en" sz="900" u="none" strike="noStrike">
                          <a:effectLst/>
                        </a:rPr>
                        <a:t>Organic certification</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120,000.00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endParaRPr lang="zh-CN" altLang="en-US"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3178587959"/>
                  </a:ext>
                </a:extLst>
              </a:tr>
              <a:tr h="444587">
                <a:tc>
                  <a:txBody>
                    <a:bodyPr/>
                    <a:lstStyle/>
                    <a:p>
                      <a:pPr algn="l" fontAlgn="ctr"/>
                      <a:r>
                        <a:rPr lang="en" sz="900" u="none" strike="noStrike">
                          <a:effectLst/>
                        </a:rPr>
                        <a:t>Other initial costs; including initial working capital, staff training, IT and contingency plans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800,000.00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1779573078"/>
                  </a:ext>
                </a:extLst>
              </a:tr>
              <a:tr h="249857">
                <a:tc>
                  <a:txBody>
                    <a:bodyPr/>
                    <a:lstStyle/>
                    <a:p>
                      <a:pPr algn="l" fontAlgn="ctr"/>
                      <a:r>
                        <a:rPr lang="en" sz="900" u="none" strike="noStrike">
                          <a:effectLst/>
                        </a:rPr>
                        <a:t>Annual Depreciation of Machine and Facility</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3812382039"/>
                  </a:ext>
                </a:extLst>
              </a:tr>
              <a:tr h="249857">
                <a:tc>
                  <a:txBody>
                    <a:bodyPr/>
                    <a:lstStyle/>
                    <a:p>
                      <a:pPr algn="l" fontAlgn="ctr"/>
                      <a:r>
                        <a:rPr lang="en" sz="900" u="none" strike="noStrike">
                          <a:effectLst/>
                        </a:rPr>
                        <a:t>Annual Certification Maintanance Cost</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120875278"/>
                  </a:ext>
                </a:extLst>
              </a:tr>
              <a:tr h="249857">
                <a:tc>
                  <a:txBody>
                    <a:bodyPr/>
                    <a:lstStyle/>
                    <a:p>
                      <a:pPr algn="l" fontAlgn="ctr"/>
                      <a:r>
                        <a:rPr lang="en" sz="900" u="none" strike="noStrike">
                          <a:effectLst/>
                        </a:rPr>
                        <a:t>Other Operating Expenses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550,000.00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500,000.00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550,000.00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600,000.00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650,000.00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2497378353"/>
                  </a:ext>
                </a:extLst>
              </a:tr>
              <a:tr h="249857">
                <a:tc>
                  <a:txBody>
                    <a:bodyPr/>
                    <a:lstStyle/>
                    <a:p>
                      <a:pPr algn="l" fontAlgn="ctr"/>
                      <a:r>
                        <a:rPr lang="en" sz="900" u="none" strike="noStrike">
                          <a:effectLst/>
                        </a:rPr>
                        <a:t>Salaries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120,000.00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122,400.00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124,848.00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127,344.96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129,891.86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2066296836"/>
                  </a:ext>
                </a:extLst>
              </a:tr>
              <a:tr h="249857">
                <a:tc>
                  <a:txBody>
                    <a:bodyPr/>
                    <a:lstStyle/>
                    <a:p>
                      <a:pPr algn="l" fontAlgn="ctr"/>
                      <a:r>
                        <a:rPr lang="en" sz="900" u="none" strike="noStrike">
                          <a:effectLst/>
                        </a:rPr>
                        <a:t>Admin Expenses</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180,000.00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137,600.00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145,152.00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152,655.04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160,108.14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3657921050"/>
                  </a:ext>
                </a:extLst>
              </a:tr>
              <a:tr h="249857">
                <a:tc>
                  <a:txBody>
                    <a:bodyPr/>
                    <a:lstStyle/>
                    <a:p>
                      <a:pPr algn="l" fontAlgn="ctr"/>
                      <a:r>
                        <a:rPr lang="en" sz="900" u="none" strike="noStrike">
                          <a:effectLst/>
                        </a:rPr>
                        <a:t>Total Fixed Costs</a:t>
                      </a:r>
                      <a:endParaRPr lang="e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6,140,000.00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1,330,000.00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1,390,000.00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1,450,000.00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1,510,000.00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155136584"/>
                  </a:ext>
                </a:extLst>
              </a:tr>
              <a:tr h="249857">
                <a:tc>
                  <a:txBody>
                    <a:bodyPr/>
                    <a:lstStyle/>
                    <a:p>
                      <a:pPr algn="l" fontAlgn="ctr"/>
                      <a:r>
                        <a:rPr lang="en" sz="900" u="none" strike="noStrike">
                          <a:effectLst/>
                        </a:rPr>
                        <a:t>Cost of Good Sold</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3,300,000.00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3,812,500.00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4,375,000.00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5,073,906.00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6,103,515.00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1096087237"/>
                  </a:ext>
                </a:extLst>
              </a:tr>
              <a:tr h="249857">
                <a:tc>
                  <a:txBody>
                    <a:bodyPr/>
                    <a:lstStyle/>
                    <a:p>
                      <a:pPr algn="l" fontAlgn="ctr"/>
                      <a:r>
                        <a:rPr lang="en" sz="900" u="none" strike="noStrike">
                          <a:effectLst/>
                        </a:rPr>
                        <a:t>Sales Commision (4% of Revenue)</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200,000.00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250,000.00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312,500.00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390,625.00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488,281.24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3065767307"/>
                  </a:ext>
                </a:extLst>
              </a:tr>
              <a:tr h="200729">
                <a:tc>
                  <a:txBody>
                    <a:bodyPr/>
                    <a:lstStyle/>
                    <a:p>
                      <a:pPr algn="l" fontAlgn="ctr"/>
                      <a:r>
                        <a:rPr lang="en" sz="900" u="none" strike="noStrike">
                          <a:effectLst/>
                        </a:rPr>
                        <a:t>Selling, Marketing, and Distribution</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530,000.00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605,000.00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761,250.00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956,563.00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1,079,632.76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2063780252"/>
                  </a:ext>
                </a:extLst>
              </a:tr>
              <a:tr h="249857">
                <a:tc>
                  <a:txBody>
                    <a:bodyPr/>
                    <a:lstStyle/>
                    <a:p>
                      <a:pPr algn="l" fontAlgn="ctr"/>
                      <a:r>
                        <a:rPr lang="en" sz="900" u="none" strike="noStrike">
                          <a:effectLst/>
                        </a:rPr>
                        <a:t>Total Variable Cost</a:t>
                      </a:r>
                      <a:endParaRPr lang="e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4,030,000.00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4,667,500.00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5,448,750.00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6,421,094.00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7,671,429.00 </a:t>
                      </a:r>
                      <a:endParaRPr lang="en-US" altLang="zh-CN" sz="900" b="1"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1404891780"/>
                  </a:ext>
                </a:extLst>
              </a:tr>
              <a:tr h="249857">
                <a:tc>
                  <a:txBody>
                    <a:bodyPr/>
                    <a:lstStyle/>
                    <a:p>
                      <a:pPr algn="l" fontAlgn="ctr"/>
                      <a:r>
                        <a:rPr lang="en" sz="900" u="none" strike="noStrike">
                          <a:effectLst/>
                        </a:rPr>
                        <a:t>Cost of Borrowing (4% of Debt Contributuion)</a:t>
                      </a:r>
                      <a:endParaRPr lang="e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171,600.00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171,600.00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171,600.00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171,600.00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tc>
                  <a:txBody>
                    <a:bodyPr/>
                    <a:lstStyle/>
                    <a:p>
                      <a:pPr algn="ctr" fontAlgn="ctr"/>
                      <a:r>
                        <a:rPr lang="zh-CN" altLang="en-US" sz="900" u="none" strike="noStrike">
                          <a:effectLst/>
                        </a:rPr>
                        <a:t>                     </a:t>
                      </a:r>
                      <a:r>
                        <a:rPr lang="en-US" altLang="zh-CN" sz="900" u="none" strike="noStrike">
                          <a:effectLst/>
                        </a:rPr>
                        <a:t>171,600.00 </a:t>
                      </a:r>
                      <a:endParaRPr lang="en-US" altLang="zh-CN" sz="900" b="0" i="0" u="none" strike="noStrike">
                        <a:solidFill>
                          <a:srgbClr val="000000"/>
                        </a:solidFill>
                        <a:effectLst/>
                        <a:latin typeface="Arial" panose="020B0604020202020204" pitchFamily="34" charset="0"/>
                        <a:ea typeface="等线" panose="02010600030101010101" pitchFamily="2" charset="-122"/>
                      </a:endParaRPr>
                    </a:p>
                  </a:txBody>
                  <a:tcPr marL="5983" marR="5983" marT="5983" marB="0" anchor="ctr"/>
                </a:tc>
                <a:extLst>
                  <a:ext uri="{0D108BD9-81ED-4DB2-BD59-A6C34878D82A}">
                    <a16:rowId xmlns:a16="http://schemas.microsoft.com/office/drawing/2014/main" val="2188946169"/>
                  </a:ext>
                </a:extLst>
              </a:tr>
              <a:tr h="269330">
                <a:tc>
                  <a:txBody>
                    <a:bodyPr/>
                    <a:lstStyle/>
                    <a:p>
                      <a:pPr algn="l" fontAlgn="b"/>
                      <a:r>
                        <a:rPr lang="en" sz="1000" u="none" strike="noStrike">
                          <a:effectLst/>
                        </a:rPr>
                        <a:t>Other Costs</a:t>
                      </a:r>
                      <a:endParaRPr lang="e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171,600.00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171,600.00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171,600.00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171,600.00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171,600.00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extLst>
                  <a:ext uri="{0D108BD9-81ED-4DB2-BD59-A6C34878D82A}">
                    <a16:rowId xmlns:a16="http://schemas.microsoft.com/office/drawing/2014/main" val="4006981935"/>
                  </a:ext>
                </a:extLst>
              </a:tr>
              <a:tr h="269330">
                <a:tc>
                  <a:txBody>
                    <a:bodyPr/>
                    <a:lstStyle/>
                    <a:p>
                      <a:pPr algn="l" fontAlgn="b"/>
                      <a:r>
                        <a:rPr lang="en" sz="1000" u="none" strike="noStrike">
                          <a:effectLst/>
                        </a:rPr>
                        <a:t>TOTAL COSTS</a:t>
                      </a:r>
                      <a:endParaRPr lang="e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10,341,600.00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6,169,100.00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7,010,350.00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8,042,694.00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r>
                        <a:rPr lang="zh-CN" altLang="en-US" sz="1000" u="none" strike="noStrike">
                          <a:effectLst/>
                        </a:rPr>
                        <a:t>                  </a:t>
                      </a:r>
                      <a:r>
                        <a:rPr lang="en-US" altLang="zh-CN" sz="1000" u="none" strike="noStrike">
                          <a:effectLst/>
                        </a:rPr>
                        <a:t>9,353,029.00 </a:t>
                      </a:r>
                      <a:endParaRPr lang="en-US" altLang="zh-CN"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extLst>
                  <a:ext uri="{0D108BD9-81ED-4DB2-BD59-A6C34878D82A}">
                    <a16:rowId xmlns:a16="http://schemas.microsoft.com/office/drawing/2014/main" val="681747452"/>
                  </a:ext>
                </a:extLst>
              </a:tr>
              <a:tr h="222099">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a:txBody>
                    <a:bodyPr/>
                    <a:lstStyle/>
                    <a:p>
                      <a:pPr algn="l" fontAlgn="b"/>
                      <a:endParaRPr lang="zh-CN" altLang="en-US" sz="10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extLst>
                  <a:ext uri="{0D108BD9-81ED-4DB2-BD59-A6C34878D82A}">
                    <a16:rowId xmlns:a16="http://schemas.microsoft.com/office/drawing/2014/main" val="1972490786"/>
                  </a:ext>
                </a:extLst>
              </a:tr>
              <a:tr h="386168">
                <a:tc>
                  <a:txBody>
                    <a:bodyPr/>
                    <a:lstStyle/>
                    <a:p>
                      <a:pPr algn="l" fontAlgn="b"/>
                      <a:r>
                        <a:rPr lang="en" sz="1500" u="none" strike="noStrike">
                          <a:effectLst/>
                        </a:rPr>
                        <a:t>TOTAL COST FOR 5 YEARS</a:t>
                      </a:r>
                      <a:endParaRPr lang="en" sz="15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gridSpan="5">
                  <a:txBody>
                    <a:bodyPr/>
                    <a:lstStyle/>
                    <a:p>
                      <a:pPr algn="l" fontAlgn="b"/>
                      <a:r>
                        <a:rPr lang="zh-CN" altLang="en-US" sz="1500" u="none" strike="noStrike">
                          <a:effectLst/>
                        </a:rPr>
                        <a:t>                                                                                                      </a:t>
                      </a:r>
                      <a:r>
                        <a:rPr lang="en-US" altLang="zh-CN" sz="1500" u="none" strike="noStrike">
                          <a:effectLst/>
                        </a:rPr>
                        <a:t>40,916,773.00 </a:t>
                      </a:r>
                      <a:endParaRPr lang="en-US" altLang="zh-CN" sz="1500" b="1" i="0" u="none" strike="noStrike">
                        <a:solidFill>
                          <a:srgbClr val="000000"/>
                        </a:solidFill>
                        <a:effectLst/>
                        <a:latin typeface="等线" panose="02010600030101010101" pitchFamily="2" charset="-122"/>
                        <a:ea typeface="等线" panose="02010600030101010101" pitchFamily="2" charset="-122"/>
                      </a:endParaRPr>
                    </a:p>
                  </a:txBody>
                  <a:tcPr marL="5983" marR="5983" marT="5983" marB="0" anchor="b"/>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734478825"/>
                  </a:ext>
                </a:extLst>
              </a:tr>
            </a:tbl>
          </a:graphicData>
        </a:graphic>
      </p:graphicFrame>
      <p:sp>
        <p:nvSpPr>
          <p:cNvPr id="2" name="文本框 1">
            <a:extLst>
              <a:ext uri="{FF2B5EF4-FFF2-40B4-BE49-F238E27FC236}">
                <a16:creationId xmlns:a16="http://schemas.microsoft.com/office/drawing/2014/main" id="{73918970-EBA8-470E-576F-6CB588DCEE82}"/>
              </a:ext>
            </a:extLst>
          </p:cNvPr>
          <p:cNvSpPr txBox="1"/>
          <p:nvPr/>
        </p:nvSpPr>
        <p:spPr>
          <a:xfrm>
            <a:off x="3061244" y="6359694"/>
            <a:ext cx="9130756" cy="646331"/>
          </a:xfrm>
          <a:prstGeom prst="rect">
            <a:avLst/>
          </a:prstGeom>
          <a:noFill/>
        </p:spPr>
        <p:txBody>
          <a:bodyPr wrap="square" lIns="91440" tIns="45720" rIns="91440" bIns="45720" rtlCol="0" anchor="t">
            <a:spAutoFit/>
          </a:bodyPr>
          <a:lstStyle/>
          <a:p>
            <a:r>
              <a:rPr kumimoji="1" lang="en-US" altLang="zh-CN"/>
              <a:t>Name: AJONI OLUWASEYI 5672651 &amp; </a:t>
            </a:r>
            <a:r>
              <a:rPr kumimoji="1" lang="en-US">
                <a:ea typeface="+mn-lt"/>
                <a:cs typeface="+mn-lt"/>
              </a:rPr>
              <a:t>Likhitha </a:t>
            </a:r>
            <a:r>
              <a:rPr kumimoji="1" lang="en-US" err="1">
                <a:ea typeface="+mn-lt"/>
                <a:cs typeface="+mn-lt"/>
              </a:rPr>
              <a:t>Meenavilli</a:t>
            </a:r>
            <a:r>
              <a:rPr kumimoji="1" lang="en-US">
                <a:ea typeface="+mn-lt"/>
                <a:cs typeface="+mn-lt"/>
              </a:rPr>
              <a:t> </a:t>
            </a:r>
            <a:endParaRPr kumimoji="1" lang="en-US" altLang="zh-CN"/>
          </a:p>
          <a:p>
            <a:endParaRPr lang="en-US" altLang="zh-CN">
              <a:ea typeface="DengXian"/>
            </a:endParaRPr>
          </a:p>
        </p:txBody>
      </p:sp>
    </p:spTree>
    <p:extLst>
      <p:ext uri="{BB962C8B-B14F-4D97-AF65-F5344CB8AC3E}">
        <p14:creationId xmlns:p14="http://schemas.microsoft.com/office/powerpoint/2010/main" val="1873683678"/>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22363C"/>
      </a:dk2>
      <a:lt2>
        <a:srgbClr val="E8E2E7"/>
      </a:lt2>
      <a:accent1>
        <a:srgbClr val="81AC87"/>
      </a:accent1>
      <a:accent2>
        <a:srgbClr val="75AB93"/>
      </a:accent2>
      <a:accent3>
        <a:srgbClr val="80A9A8"/>
      </a:accent3>
      <a:accent4>
        <a:srgbClr val="7FA3BA"/>
      </a:accent4>
      <a:accent5>
        <a:srgbClr val="96A0C6"/>
      </a:accent5>
      <a:accent6>
        <a:srgbClr val="8C7FBA"/>
      </a:accent6>
      <a:hlink>
        <a:srgbClr val="AE69A5"/>
      </a:hlink>
      <a:folHlink>
        <a:srgbClr val="7F7F7F"/>
      </a:folHlink>
    </a:clrScheme>
    <a:fontScheme name="Custom 3">
      <a:majorFont>
        <a:latin typeface="DengXian"/>
        <a:ea typeface=""/>
        <a:cs typeface=""/>
      </a:majorFont>
      <a:minorFont>
        <a:latin typeface="DengXi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40C1F2F-CDDD-5643-94B0-8572958975B5}">
  <we:reference id="3e0fcce7-415c-4081-926c-b4e449c650e4" version="1.1.0.2" store="EXCatalog" storeType="EXCatalog"/>
  <we:alternateReferences>
    <we:reference id="WA200004709" version="1.1.0.2" store="en-GB"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4E2E2D2D1AF64D92E9DE1AA3631FA0" ma:contentTypeVersion="4" ma:contentTypeDescription="Create a new document." ma:contentTypeScope="" ma:versionID="5aea5505053b065f99cf41223f9a143c">
  <xsd:schema xmlns:xsd="http://www.w3.org/2001/XMLSchema" xmlns:xs="http://www.w3.org/2001/XMLSchema" xmlns:p="http://schemas.microsoft.com/office/2006/metadata/properties" xmlns:ns2="40720009-b970-4a8b-8c1d-d70c671cb7b6" targetNamespace="http://schemas.microsoft.com/office/2006/metadata/properties" ma:root="true" ma:fieldsID="42e4ae56e965ab89734848181225f936" ns2:_="">
    <xsd:import namespace="40720009-b970-4a8b-8c1d-d70c671cb7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720009-b970-4a8b-8c1d-d70c671cb7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C570C7-69C8-430C-820F-73BD722F9A08}">
  <ds:schemaRefs>
    <ds:schemaRef ds:uri="40720009-b970-4a8b-8c1d-d70c671cb7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34C0DC4-E73D-4EEA-A0DD-CB5E9D2082E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5CD4928-B784-4B3E-AC8F-6FF26C219B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BrushVTI</vt:lpstr>
      <vt:lpstr>PFM Case Study Presentation</vt:lpstr>
      <vt:lpstr>Introduction</vt:lpstr>
      <vt:lpstr>Part 1  financial performance</vt:lpstr>
      <vt:lpstr>Financial Performance</vt:lpstr>
      <vt:lpstr>PowerPoint Presentation</vt:lpstr>
      <vt:lpstr>PowerPoint Presentation</vt:lpstr>
      <vt:lpstr>PowerPoint Presentation</vt:lpstr>
      <vt:lpstr>Part 2</vt:lpstr>
      <vt:lpstr>PowerPoint Presentation</vt:lpstr>
      <vt:lpstr>PowerPoint Presentation</vt:lpstr>
      <vt:lpstr>Part 3 Evaluation Program</vt:lpstr>
      <vt:lpstr>Scenario 1</vt:lpstr>
      <vt:lpstr>PowerPoint Presentation</vt:lpstr>
      <vt:lpstr>PowerPoint Presentation</vt:lpstr>
      <vt:lpstr>Scenario 1</vt:lpstr>
      <vt:lpstr>Scenario 2</vt:lpstr>
      <vt:lpstr>Part 4 Final Suggestion</vt:lpstr>
      <vt:lpstr>Our Suggestion is:   Scenario 2</vt:lpstr>
      <vt:lpstr>The reason of scenario 2</vt:lpstr>
      <vt:lpstr>PowerPoint Presentation</vt:lpstr>
      <vt:lpstr>Reference</vt:lpstr>
      <vt:lpstr>Declaration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PFM Case Study Presentation</dc:title>
  <dc:creator>WU, HONGYUE (PGT)</dc:creator>
  <cp:revision>1</cp:revision>
  <dcterms:created xsi:type="dcterms:W3CDTF">2024-11-30T19:16:56Z</dcterms:created>
  <dcterms:modified xsi:type="dcterms:W3CDTF">2024-12-03T09:23:15Z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0x0101006D4E2E2D2D1AF64D92E9DE1AA3631FA0</vt:lpwstr>
  </property>
</Properties>
</file>