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6"/>
  </p:notesMasterIdLst>
  <p:sldIdLst>
    <p:sldId id="256" r:id="rId5"/>
    <p:sldId id="257" r:id="rId6"/>
    <p:sldId id="258" r:id="rId7"/>
    <p:sldId id="261" r:id="rId8"/>
    <p:sldId id="263" r:id="rId9"/>
    <p:sldId id="271" r:id="rId10"/>
    <p:sldId id="270" r:id="rId11"/>
    <p:sldId id="274" r:id="rId12"/>
    <p:sldId id="275" r:id="rId13"/>
    <p:sldId id="260" r:id="rId14"/>
    <p:sldId id="276" r:id="rId15"/>
  </p:sldIdLst>
  <p:sldSz cx="18288000" cy="10287000"/>
  <p:notesSz cx="6858000" cy="9144000"/>
  <p:embeddedFontLst>
    <p:embeddedFont>
      <p:font typeface="Archivo Black" panose="020B0604020202020204" charset="0"/>
      <p:regular r:id="rId17"/>
    </p:embeddedFont>
    <p:embeddedFont>
      <p:font typeface="Garet Bold" panose="020B0604020202020204" charset="0"/>
      <p:regular r:id="rId18"/>
    </p:embeddedFont>
    <p:embeddedFont>
      <p:font typeface="宋体" panose="02010600030101010101" pitchFamily="2" charset="-122"/>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CE8"/>
    <a:srgbClr val="2BC4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5A5F4-E3CA-C817-41DD-22CD8EAED9E2}" v="31" dt="2025-06-05T19:11:49.758"/>
    <p1510:client id="{13412889-1BF2-273A-A901-F92BFABDF1F4}" v="288" dt="2025-06-06T08:38:57.320"/>
    <p1510:client id="{200FD836-4FA2-50A7-CEEC-31A20B7C68A8}" v="38" dt="2025-06-05T18:57:52.825"/>
    <p1510:client id="{2018B90D-5517-E160-A03A-D033CE022B21}" v="23" dt="2025-06-05T22:48:06.590"/>
    <p1510:client id="{24B3F4B6-E2DA-026A-4D09-6B6999AF1E34}" v="9" dt="2025-06-06T00:26:33.111"/>
    <p1510:client id="{45751B32-D608-98C6-0B53-A8B7EBA18F5E}" v="11" dt="2025-06-06T09:03:03.200"/>
    <p1510:client id="{5868319C-747E-158B-7333-6B6FC54CB39D}" v="16" dt="2025-06-06T08:35:17.705"/>
    <p1510:client id="{5C362F0B-06EC-59EF-9149-BF9DC5105941}" v="24" dt="2025-06-06T08:19:29.034"/>
    <p1510:client id="{6827D164-8FAC-BA3B-6AEF-5922395A247D}" v="1" dt="2025-06-05T22:41:47.070"/>
    <p1510:client id="{764E2658-8A9F-9A83-9649-4105E2287441}" v="555" dt="2025-06-06T00:55:36.551"/>
    <p1510:client id="{AABE3CC0-C64A-D3D6-11F5-BA996A40B97F}" v="44" dt="2025-06-06T09:14:53.302"/>
    <p1510:client id="{AB283A95-1A42-3183-DF1C-BCB25A757E52}" v="81" dt="2025-06-05T22:35:22.809"/>
    <p1510:client id="{B1798794-32A6-4C37-941E-70C93A2565BE}" v="1533" dt="2025-06-06T08:06:36.823"/>
    <p1510:client id="{B589B2EA-3F23-0FFE-5BB8-B8EA117F72FD}" v="1" dt="2025-06-06T08:13:37.723"/>
    <p1510:client id="{B91CB863-3D91-1E46-8355-38FDCB39C19A}" v="533" dt="2025-06-05T22:40:01.797"/>
    <p1510:client id="{CE61EC8B-2825-2522-C84C-1E7C4CCE851D}" v="309" dt="2025-06-06T02:33:46.441"/>
    <p1510:client id="{DDC614BD-F611-4E91-907A-ACD5197C0566}" v="155" dt="2025-06-06T09:17:51.099"/>
    <p1510:client id="{F06DCEB0-8126-E643-27ED-7356D279E0BC}" v="59" dt="2025-06-06T00:21:46.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U, SIQI (PGT)" userId="S::u5631449@live.warwick.ac.uk::9f2fa399-41af-49da-8e9f-dcdb78178f2e" providerId="AD" clId="Web-{5868319C-747E-158B-7333-6B6FC54CB39D}"/>
    <pc:docChg chg="modSld">
      <pc:chgData name="LYU, SIQI (PGT)" userId="S::u5631449@live.warwick.ac.uk::9f2fa399-41af-49da-8e9f-dcdb78178f2e" providerId="AD" clId="Web-{5868319C-747E-158B-7333-6B6FC54CB39D}" dt="2025-06-06T08:35:17.705" v="7" actId="20577"/>
      <pc:docMkLst>
        <pc:docMk/>
      </pc:docMkLst>
      <pc:sldChg chg="modSp">
        <pc:chgData name="LYU, SIQI (PGT)" userId="S::u5631449@live.warwick.ac.uk::9f2fa399-41af-49da-8e9f-dcdb78178f2e" providerId="AD" clId="Web-{5868319C-747E-158B-7333-6B6FC54CB39D}" dt="2025-06-06T08:35:17.705" v="7" actId="20577"/>
        <pc:sldMkLst>
          <pc:docMk/>
          <pc:sldMk cId="0" sldId="256"/>
        </pc:sldMkLst>
        <pc:spChg chg="mod">
          <ac:chgData name="LYU, SIQI (PGT)" userId="S::u5631449@live.warwick.ac.uk::9f2fa399-41af-49da-8e9f-dcdb78178f2e" providerId="AD" clId="Web-{5868319C-747E-158B-7333-6B6FC54CB39D}" dt="2025-06-06T08:35:17.705" v="7" actId="20577"/>
          <ac:spMkLst>
            <pc:docMk/>
            <pc:sldMk cId="0" sldId="256"/>
            <ac:spMk id="6" creationId="{E7C1C180-2F61-E428-3F8A-80E591012C45}"/>
          </ac:spMkLst>
        </pc:spChg>
      </pc:sldChg>
    </pc:docChg>
  </pc:docChgLst>
  <pc:docChgLst>
    <pc:chgData name="YADAV, NISHIKA (PGT)" userId="S::u5664610@live.warwick.ac.uk::75953a5e-a147-4f15-84b7-6f2e2d45aaff" providerId="AD" clId="Web-{AABE3CC0-C64A-D3D6-11F5-BA996A40B97F}"/>
    <pc:docChg chg="modSld">
      <pc:chgData name="YADAV, NISHIKA (PGT)" userId="S::u5664610@live.warwick.ac.uk::75953a5e-a147-4f15-84b7-6f2e2d45aaff" providerId="AD" clId="Web-{AABE3CC0-C64A-D3D6-11F5-BA996A40B97F}" dt="2025-06-06T09:14:50.927" v="20" actId="20577"/>
      <pc:docMkLst>
        <pc:docMk/>
      </pc:docMkLst>
      <pc:sldChg chg="modSp">
        <pc:chgData name="YADAV, NISHIKA (PGT)" userId="S::u5664610@live.warwick.ac.uk::75953a5e-a147-4f15-84b7-6f2e2d45aaff" providerId="AD" clId="Web-{AABE3CC0-C64A-D3D6-11F5-BA996A40B97F}" dt="2025-06-06T09:14:50.927" v="20" actId="20577"/>
        <pc:sldMkLst>
          <pc:docMk/>
          <pc:sldMk cId="3302336898" sldId="275"/>
        </pc:sldMkLst>
        <pc:spChg chg="mod">
          <ac:chgData name="YADAV, NISHIKA (PGT)" userId="S::u5664610@live.warwick.ac.uk::75953a5e-a147-4f15-84b7-6f2e2d45aaff" providerId="AD" clId="Web-{AABE3CC0-C64A-D3D6-11F5-BA996A40B97F}" dt="2025-06-06T09:14:50.927" v="20" actId="20577"/>
          <ac:spMkLst>
            <pc:docMk/>
            <pc:sldMk cId="3302336898" sldId="275"/>
            <ac:spMk id="5" creationId="{9F7E5F9F-611E-15CB-9354-ECBD6B4536AA}"/>
          </ac:spMkLst>
        </pc:spChg>
      </pc:sldChg>
    </pc:docChg>
  </pc:docChgLst>
  <pc:docChgLst>
    <pc:chgData name="BOOBALAN VELLINGIRI ANANDAN, JOSHIKA MALAI MAGAL (PGT)" userId="S::u5597768@live.warwick.ac.uk::bba2d98b-0cb7-4e2d-a6c8-1f2a72f92116" providerId="AD" clId="Web-{5C362F0B-06EC-59EF-9149-BF9DC5105941}"/>
    <pc:docChg chg="modSld">
      <pc:chgData name="BOOBALAN VELLINGIRI ANANDAN, JOSHIKA MALAI MAGAL (PGT)" userId="S::u5597768@live.warwick.ac.uk::bba2d98b-0cb7-4e2d-a6c8-1f2a72f92116" providerId="AD" clId="Web-{5C362F0B-06EC-59EF-9149-BF9DC5105941}" dt="2025-06-06T08:19:29.034" v="11" actId="20577"/>
      <pc:docMkLst>
        <pc:docMk/>
      </pc:docMkLst>
      <pc:sldChg chg="modSp">
        <pc:chgData name="BOOBALAN VELLINGIRI ANANDAN, JOSHIKA MALAI MAGAL (PGT)" userId="S::u5597768@live.warwick.ac.uk::bba2d98b-0cb7-4e2d-a6c8-1f2a72f92116" providerId="AD" clId="Web-{5C362F0B-06EC-59EF-9149-BF9DC5105941}" dt="2025-06-06T08:19:29.034" v="11" actId="20577"/>
        <pc:sldMkLst>
          <pc:docMk/>
          <pc:sldMk cId="0" sldId="256"/>
        </pc:sldMkLst>
        <pc:spChg chg="mod">
          <ac:chgData name="BOOBALAN VELLINGIRI ANANDAN, JOSHIKA MALAI MAGAL (PGT)" userId="S::u5597768@live.warwick.ac.uk::bba2d98b-0cb7-4e2d-a6c8-1f2a72f92116" providerId="AD" clId="Web-{5C362F0B-06EC-59EF-9149-BF9DC5105941}" dt="2025-06-06T08:19:29.034" v="11" actId="20577"/>
          <ac:spMkLst>
            <pc:docMk/>
            <pc:sldMk cId="0" sldId="256"/>
            <ac:spMk id="6" creationId="{E7C1C180-2F61-E428-3F8A-80E591012C45}"/>
          </ac:spMkLst>
        </pc:spChg>
      </pc:sldChg>
    </pc:docChg>
  </pc:docChgLst>
  <pc:docChgLst>
    <pc:chgData name="BOOBALAN VELLINGIRI ANANDAN, JOSHIKA MALAI MAGAL (PGT)" userId="bba2d98b-0cb7-4e2d-a6c8-1f2a72f92116" providerId="ADAL" clId="{DDC614BD-F611-4E91-907A-ACD5197C0566}"/>
    <pc:docChg chg="modSld">
      <pc:chgData name="BOOBALAN VELLINGIRI ANANDAN, JOSHIKA MALAI MAGAL (PGT)" userId="bba2d98b-0cb7-4e2d-a6c8-1f2a72f92116" providerId="ADAL" clId="{DDC614BD-F611-4E91-907A-ACD5197C0566}" dt="2025-06-06T09:17:51.099" v="154" actId="20577"/>
      <pc:docMkLst>
        <pc:docMk/>
      </pc:docMkLst>
      <pc:sldChg chg="modSp mod">
        <pc:chgData name="BOOBALAN VELLINGIRI ANANDAN, JOSHIKA MALAI MAGAL (PGT)" userId="bba2d98b-0cb7-4e2d-a6c8-1f2a72f92116" providerId="ADAL" clId="{DDC614BD-F611-4E91-907A-ACD5197C0566}" dt="2025-06-06T09:17:11.394" v="148" actId="113"/>
        <pc:sldMkLst>
          <pc:docMk/>
          <pc:sldMk cId="0" sldId="256"/>
        </pc:sldMkLst>
        <pc:spChg chg="mod">
          <ac:chgData name="BOOBALAN VELLINGIRI ANANDAN, JOSHIKA MALAI MAGAL (PGT)" userId="bba2d98b-0cb7-4e2d-a6c8-1f2a72f92116" providerId="ADAL" clId="{DDC614BD-F611-4E91-907A-ACD5197C0566}" dt="2025-06-06T09:17:11.394" v="148" actId="113"/>
          <ac:spMkLst>
            <pc:docMk/>
            <pc:sldMk cId="0" sldId="256"/>
            <ac:spMk id="6" creationId="{E7C1C180-2F61-E428-3F8A-80E591012C45}"/>
          </ac:spMkLst>
        </pc:spChg>
      </pc:sldChg>
      <pc:sldChg chg="modAnim">
        <pc:chgData name="BOOBALAN VELLINGIRI ANANDAN, JOSHIKA MALAI MAGAL (PGT)" userId="bba2d98b-0cb7-4e2d-a6c8-1f2a72f92116" providerId="ADAL" clId="{DDC614BD-F611-4E91-907A-ACD5197C0566}" dt="2025-06-06T09:07:19.886" v="146"/>
        <pc:sldMkLst>
          <pc:docMk/>
          <pc:sldMk cId="0" sldId="260"/>
        </pc:sldMkLst>
      </pc:sldChg>
      <pc:sldChg chg="modSp mod">
        <pc:chgData name="BOOBALAN VELLINGIRI ANANDAN, JOSHIKA MALAI MAGAL (PGT)" userId="bba2d98b-0cb7-4e2d-a6c8-1f2a72f92116" providerId="ADAL" clId="{DDC614BD-F611-4E91-907A-ACD5197C0566}" dt="2025-06-06T09:17:51.099" v="154" actId="20577"/>
        <pc:sldMkLst>
          <pc:docMk/>
          <pc:sldMk cId="0" sldId="263"/>
        </pc:sldMkLst>
        <pc:spChg chg="mod">
          <ac:chgData name="BOOBALAN VELLINGIRI ANANDAN, JOSHIKA MALAI MAGAL (PGT)" userId="bba2d98b-0cb7-4e2d-a6c8-1f2a72f92116" providerId="ADAL" clId="{DDC614BD-F611-4E91-907A-ACD5197C0566}" dt="2025-06-06T09:17:51.099" v="154" actId="20577"/>
          <ac:spMkLst>
            <pc:docMk/>
            <pc:sldMk cId="0" sldId="263"/>
            <ac:spMk id="4" creationId="{52EEFF88-83C3-E252-4DB5-10A94819CF82}"/>
          </ac:spMkLst>
        </pc:spChg>
      </pc:sldChg>
    </pc:docChg>
  </pc:docChgLst>
  <pc:docChgLst>
    <pc:chgData name="FU, ZEZHENG (PGT)" userId="S::u5624380@live.warwick.ac.uk::089f66fb-d4bc-4b2c-bcb3-78649a96a7e9" providerId="AD" clId="Web-{13412889-1BF2-273A-A901-F92BFABDF1F4}"/>
    <pc:docChg chg="modSld">
      <pc:chgData name="FU, ZEZHENG (PGT)" userId="S::u5624380@live.warwick.ac.uk::089f66fb-d4bc-4b2c-bcb3-78649a96a7e9" providerId="AD" clId="Web-{13412889-1BF2-273A-A901-F92BFABDF1F4}" dt="2025-06-06T08:38:57.320" v="150" actId="20577"/>
      <pc:docMkLst>
        <pc:docMk/>
      </pc:docMkLst>
      <pc:sldChg chg="modSp">
        <pc:chgData name="FU, ZEZHENG (PGT)" userId="S::u5624380@live.warwick.ac.uk::089f66fb-d4bc-4b2c-bcb3-78649a96a7e9" providerId="AD" clId="Web-{13412889-1BF2-273A-A901-F92BFABDF1F4}" dt="2025-06-06T08:38:57.320" v="150" actId="20577"/>
        <pc:sldMkLst>
          <pc:docMk/>
          <pc:sldMk cId="0" sldId="256"/>
        </pc:sldMkLst>
        <pc:spChg chg="mod">
          <ac:chgData name="FU, ZEZHENG (PGT)" userId="S::u5624380@live.warwick.ac.uk::089f66fb-d4bc-4b2c-bcb3-78649a96a7e9" providerId="AD" clId="Web-{13412889-1BF2-273A-A901-F92BFABDF1F4}" dt="2025-06-06T08:38:57.320" v="150" actId="20577"/>
          <ac:spMkLst>
            <pc:docMk/>
            <pc:sldMk cId="0" sldId="256"/>
            <ac:spMk id="6" creationId="{E7C1C180-2F61-E428-3F8A-80E591012C45}"/>
          </ac:spMkLst>
        </pc:spChg>
      </pc:sldChg>
    </pc:docChg>
  </pc:docChgLst>
  <pc:docChgLst>
    <pc:chgData name="BOOBALAN VELLINGIRI ANANDAN, JOSHIKA MALAI MAGAL (PGT)" userId="S::u5597768@live.warwick.ac.uk::bba2d98b-0cb7-4e2d-a6c8-1f2a72f92116" providerId="AD" clId="Web-{45751B32-D608-98C6-0B53-A8B7EBA18F5E}"/>
    <pc:docChg chg="modSld sldOrd">
      <pc:chgData name="BOOBALAN VELLINGIRI ANANDAN, JOSHIKA MALAI MAGAL (PGT)" userId="S::u5597768@live.warwick.ac.uk::bba2d98b-0cb7-4e2d-a6c8-1f2a72f92116" providerId="AD" clId="Web-{45751B32-D608-98C6-0B53-A8B7EBA18F5E}" dt="2025-06-06T09:03:03.200" v="9" actId="14100"/>
      <pc:docMkLst>
        <pc:docMk/>
      </pc:docMkLst>
      <pc:sldChg chg="modSp">
        <pc:chgData name="BOOBALAN VELLINGIRI ANANDAN, JOSHIKA MALAI MAGAL (PGT)" userId="S::u5597768@live.warwick.ac.uk::bba2d98b-0cb7-4e2d-a6c8-1f2a72f92116" providerId="AD" clId="Web-{45751B32-D608-98C6-0B53-A8B7EBA18F5E}" dt="2025-06-06T09:02:42.653" v="7" actId="14100"/>
        <pc:sldMkLst>
          <pc:docMk/>
          <pc:sldMk cId="0" sldId="260"/>
        </pc:sldMkLst>
        <pc:spChg chg="mod">
          <ac:chgData name="BOOBALAN VELLINGIRI ANANDAN, JOSHIKA MALAI MAGAL (PGT)" userId="S::u5597768@live.warwick.ac.uk::bba2d98b-0cb7-4e2d-a6c8-1f2a72f92116" providerId="AD" clId="Web-{45751B32-D608-98C6-0B53-A8B7EBA18F5E}" dt="2025-06-06T09:02:42.653" v="7" actId="14100"/>
          <ac:spMkLst>
            <pc:docMk/>
            <pc:sldMk cId="0" sldId="260"/>
            <ac:spMk id="15" creationId="{F80DC2F2-DECD-19A8-EF31-9B0D14FBB451}"/>
          </ac:spMkLst>
        </pc:spChg>
      </pc:sldChg>
      <pc:sldChg chg="modSp ord">
        <pc:chgData name="BOOBALAN VELLINGIRI ANANDAN, JOSHIKA MALAI MAGAL (PGT)" userId="S::u5597768@live.warwick.ac.uk::bba2d98b-0cb7-4e2d-a6c8-1f2a72f92116" providerId="AD" clId="Web-{45751B32-D608-98C6-0B53-A8B7EBA18F5E}" dt="2025-06-06T09:03:03.200" v="9" actId="14100"/>
        <pc:sldMkLst>
          <pc:docMk/>
          <pc:sldMk cId="3302336898" sldId="275"/>
        </pc:sldMkLst>
        <pc:picChg chg="mod">
          <ac:chgData name="BOOBALAN VELLINGIRI ANANDAN, JOSHIKA MALAI MAGAL (PGT)" userId="S::u5597768@live.warwick.ac.uk::bba2d98b-0cb7-4e2d-a6c8-1f2a72f92116" providerId="AD" clId="Web-{45751B32-D608-98C6-0B53-A8B7EBA18F5E}" dt="2025-06-06T09:03:03.200" v="9" actId="14100"/>
          <ac:picMkLst>
            <pc:docMk/>
            <pc:sldMk cId="3302336898" sldId="275"/>
            <ac:picMk id="4" creationId="{A3F1824E-7D73-CC6D-9050-D756045EB87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7BF026-A40E-4864-93AB-AC997A3FACDC}"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F609E0BD-354D-4C1D-A09A-757A56A03BA7}">
      <dgm:prSet phldrT="[Text]" phldr="0"/>
      <dgm:spPr/>
      <dgm:t>
        <a:bodyPr/>
        <a:lstStyle/>
        <a:p>
          <a:pPr rtl="0"/>
          <a:r>
            <a:rPr lang="en-US">
              <a:latin typeface="Calibri"/>
            </a:rPr>
            <a:t>Problem Area </a:t>
          </a:r>
          <a:endParaRPr lang="en-US"/>
        </a:p>
      </dgm:t>
    </dgm:pt>
    <dgm:pt modelId="{142941ED-E3F8-4458-B881-21401CB66279}" type="parTrans" cxnId="{52676852-86D6-4520-851F-35B380A7E7EB}">
      <dgm:prSet/>
      <dgm:spPr/>
      <dgm:t>
        <a:bodyPr/>
        <a:lstStyle/>
        <a:p>
          <a:endParaRPr lang="en-US"/>
        </a:p>
      </dgm:t>
    </dgm:pt>
    <dgm:pt modelId="{3276A4F8-620B-4445-81BC-11A1D04C8056}" type="sibTrans" cxnId="{52676852-86D6-4520-851F-35B380A7E7EB}">
      <dgm:prSet/>
      <dgm:spPr/>
      <dgm:t>
        <a:bodyPr/>
        <a:lstStyle/>
        <a:p>
          <a:endParaRPr lang="en-US"/>
        </a:p>
      </dgm:t>
    </dgm:pt>
    <dgm:pt modelId="{A2F8F39E-56D3-4D97-8E9E-4607075F23F9}">
      <dgm:prSet phldrT="[Text]" phldr="0"/>
      <dgm:spPr/>
      <dgm:t>
        <a:bodyPr/>
        <a:lstStyle/>
        <a:p>
          <a:pPr rtl="0"/>
          <a:r>
            <a:rPr lang="en-US">
              <a:latin typeface="Calibri"/>
            </a:rPr>
            <a:t>Contractor Misalignment </a:t>
          </a:r>
          <a:endParaRPr lang="en-US"/>
        </a:p>
      </dgm:t>
    </dgm:pt>
    <dgm:pt modelId="{9060AECE-CF5E-40CA-9528-3B00DBB4B9C9}" type="parTrans" cxnId="{8D004E45-7DAC-4F34-B047-35069B1D7C3E}">
      <dgm:prSet/>
      <dgm:spPr/>
      <dgm:t>
        <a:bodyPr/>
        <a:lstStyle/>
        <a:p>
          <a:endParaRPr lang="en-US"/>
        </a:p>
      </dgm:t>
    </dgm:pt>
    <dgm:pt modelId="{4EC95F7B-F828-4F8E-BBFC-97ECA3E6AA7B}" type="sibTrans" cxnId="{8D004E45-7DAC-4F34-B047-35069B1D7C3E}">
      <dgm:prSet/>
      <dgm:spPr/>
      <dgm:t>
        <a:bodyPr/>
        <a:lstStyle/>
        <a:p>
          <a:endParaRPr lang="en-US"/>
        </a:p>
      </dgm:t>
    </dgm:pt>
    <dgm:pt modelId="{69E68452-0D3B-4865-9C51-0E024BD31462}">
      <dgm:prSet phldrT="[Text]" phldr="0"/>
      <dgm:spPr/>
      <dgm:t>
        <a:bodyPr/>
        <a:lstStyle/>
        <a:p>
          <a:pPr rtl="0"/>
          <a:r>
            <a:rPr lang="en-US">
              <a:latin typeface="Calibri"/>
            </a:rPr>
            <a:t>System Integration Delays </a:t>
          </a:r>
          <a:endParaRPr lang="en-US"/>
        </a:p>
      </dgm:t>
    </dgm:pt>
    <dgm:pt modelId="{810D8807-9D1D-418D-9E58-4B99865E663C}" type="parTrans" cxnId="{10E1B830-0A08-4619-BD26-A6E5B8B565F5}">
      <dgm:prSet/>
      <dgm:spPr/>
      <dgm:t>
        <a:bodyPr/>
        <a:lstStyle/>
        <a:p>
          <a:endParaRPr lang="en-US"/>
        </a:p>
      </dgm:t>
    </dgm:pt>
    <dgm:pt modelId="{0C9F486D-7901-4D6A-B1C5-D6624FFF2FD0}" type="sibTrans" cxnId="{10E1B830-0A08-4619-BD26-A6E5B8B565F5}">
      <dgm:prSet/>
      <dgm:spPr/>
      <dgm:t>
        <a:bodyPr/>
        <a:lstStyle/>
        <a:p>
          <a:endParaRPr lang="en-US"/>
        </a:p>
      </dgm:t>
    </dgm:pt>
    <dgm:pt modelId="{C3F6178C-8715-4EE2-906D-4AF1A50CEF65}">
      <dgm:prSet phldrT="[Text]" phldr="0"/>
      <dgm:spPr/>
      <dgm:t>
        <a:bodyPr/>
        <a:lstStyle/>
        <a:p>
          <a:pPr rtl="0"/>
          <a:r>
            <a:rPr lang="en-US">
              <a:latin typeface="Calibri"/>
            </a:rPr>
            <a:t>Solution Tool/ Framework </a:t>
          </a:r>
          <a:endParaRPr lang="en-US"/>
        </a:p>
      </dgm:t>
    </dgm:pt>
    <dgm:pt modelId="{6B99A32B-1010-45B0-AAC9-E668E5B68B0E}" type="parTrans" cxnId="{89ACFF40-67EF-44CD-94AA-83D457F9BC28}">
      <dgm:prSet/>
      <dgm:spPr/>
      <dgm:t>
        <a:bodyPr/>
        <a:lstStyle/>
        <a:p>
          <a:endParaRPr lang="en-US"/>
        </a:p>
      </dgm:t>
    </dgm:pt>
    <dgm:pt modelId="{1F9BE491-54D4-4D0F-9BEA-91DC2A7B1D95}" type="sibTrans" cxnId="{89ACFF40-67EF-44CD-94AA-83D457F9BC28}">
      <dgm:prSet/>
      <dgm:spPr/>
      <dgm:t>
        <a:bodyPr/>
        <a:lstStyle/>
        <a:p>
          <a:endParaRPr lang="en-US"/>
        </a:p>
      </dgm:t>
    </dgm:pt>
    <dgm:pt modelId="{41518A95-2D3C-45FC-BA80-1F36A70B2E4C}">
      <dgm:prSet phldrT="[Text]" phldr="0"/>
      <dgm:spPr/>
      <dgm:t>
        <a:bodyPr/>
        <a:lstStyle/>
        <a:p>
          <a:pPr rtl="0"/>
          <a:r>
            <a:rPr lang="en-US">
              <a:latin typeface="Aptos"/>
            </a:rPr>
            <a:t>RACI Chart + IPD Principles</a:t>
          </a:r>
          <a:endParaRPr lang="en-US"/>
        </a:p>
      </dgm:t>
    </dgm:pt>
    <dgm:pt modelId="{75041FE9-3AA2-487C-8B21-39DFE7994B3C}" type="parTrans" cxnId="{33D81082-B322-4239-9432-66B57EC75206}">
      <dgm:prSet/>
      <dgm:spPr/>
      <dgm:t>
        <a:bodyPr/>
        <a:lstStyle/>
        <a:p>
          <a:endParaRPr lang="en-US"/>
        </a:p>
      </dgm:t>
    </dgm:pt>
    <dgm:pt modelId="{92EE1A28-396B-4AF5-A726-825029254061}" type="sibTrans" cxnId="{33D81082-B322-4239-9432-66B57EC75206}">
      <dgm:prSet/>
      <dgm:spPr/>
      <dgm:t>
        <a:bodyPr/>
        <a:lstStyle/>
        <a:p>
          <a:endParaRPr lang="en-US"/>
        </a:p>
      </dgm:t>
    </dgm:pt>
    <dgm:pt modelId="{1BF080BE-B9C0-46DE-91A7-FA0D0A695046}">
      <dgm:prSet phldrT="[Text]" phldr="0"/>
      <dgm:spPr/>
      <dgm:t>
        <a:bodyPr/>
        <a:lstStyle/>
        <a:p>
          <a:pPr rtl="0"/>
          <a:r>
            <a:rPr lang="en-US">
              <a:latin typeface="Aptos"/>
            </a:rPr>
            <a:t>Agile (Scrumban-lite)</a:t>
          </a:r>
          <a:endParaRPr lang="en-US"/>
        </a:p>
      </dgm:t>
    </dgm:pt>
    <dgm:pt modelId="{3CF3875D-FBCC-4ED0-B8D6-94C00471A111}" type="parTrans" cxnId="{78A084A9-693F-4C19-B861-848841845D7E}">
      <dgm:prSet/>
      <dgm:spPr/>
      <dgm:t>
        <a:bodyPr/>
        <a:lstStyle/>
        <a:p>
          <a:endParaRPr lang="en-US"/>
        </a:p>
      </dgm:t>
    </dgm:pt>
    <dgm:pt modelId="{99464C31-6D10-464F-BFFF-B09E3B41E58D}" type="sibTrans" cxnId="{78A084A9-693F-4C19-B861-848841845D7E}">
      <dgm:prSet/>
      <dgm:spPr/>
      <dgm:t>
        <a:bodyPr/>
        <a:lstStyle/>
        <a:p>
          <a:endParaRPr lang="en-US"/>
        </a:p>
      </dgm:t>
    </dgm:pt>
    <dgm:pt modelId="{1333FB1A-7E82-42A4-91FB-3CC2D83F7861}">
      <dgm:prSet phldrT="[Text]" phldr="0"/>
      <dgm:spPr/>
      <dgm:t>
        <a:bodyPr/>
        <a:lstStyle/>
        <a:p>
          <a:pPr rtl="0"/>
          <a:r>
            <a:rPr lang="en-US">
              <a:latin typeface="Calibri"/>
            </a:rPr>
            <a:t>Purpose </a:t>
          </a:r>
          <a:endParaRPr lang="en-US"/>
        </a:p>
      </dgm:t>
    </dgm:pt>
    <dgm:pt modelId="{C0CE9C2C-435F-4483-963B-1787BAE8A517}" type="parTrans" cxnId="{10C3AA06-7433-4E9C-A0D1-F9A192FF2CFB}">
      <dgm:prSet/>
      <dgm:spPr/>
      <dgm:t>
        <a:bodyPr/>
        <a:lstStyle/>
        <a:p>
          <a:endParaRPr lang="en-US"/>
        </a:p>
      </dgm:t>
    </dgm:pt>
    <dgm:pt modelId="{E9EEC212-AEF7-4723-AC0A-6CE204F29A7B}" type="sibTrans" cxnId="{10C3AA06-7433-4E9C-A0D1-F9A192FF2CFB}">
      <dgm:prSet/>
      <dgm:spPr/>
      <dgm:t>
        <a:bodyPr/>
        <a:lstStyle/>
        <a:p>
          <a:endParaRPr lang="en-US"/>
        </a:p>
      </dgm:t>
    </dgm:pt>
    <dgm:pt modelId="{4E161021-44FD-4CBE-B7AE-D8535620D190}">
      <dgm:prSet phldrT="[Text]" phldr="0"/>
      <dgm:spPr/>
      <dgm:t>
        <a:bodyPr/>
        <a:lstStyle/>
        <a:p>
          <a:pPr rtl="0"/>
          <a:r>
            <a:rPr lang="en-US">
              <a:latin typeface="Aptos"/>
            </a:rPr>
            <a:t>Clarify roles, promote shared accountability</a:t>
          </a:r>
          <a:endParaRPr lang="en-US"/>
        </a:p>
      </dgm:t>
    </dgm:pt>
    <dgm:pt modelId="{819F9D83-7158-4280-A88D-C935389A1148}" type="parTrans" cxnId="{255C4A3A-1813-4762-AFF9-A093225A9125}">
      <dgm:prSet/>
      <dgm:spPr/>
      <dgm:t>
        <a:bodyPr/>
        <a:lstStyle/>
        <a:p>
          <a:endParaRPr lang="en-US"/>
        </a:p>
      </dgm:t>
    </dgm:pt>
    <dgm:pt modelId="{92FF1F93-BF1F-4837-AF33-5F314D2B5D0A}" type="sibTrans" cxnId="{255C4A3A-1813-4762-AFF9-A093225A9125}">
      <dgm:prSet/>
      <dgm:spPr/>
      <dgm:t>
        <a:bodyPr/>
        <a:lstStyle/>
        <a:p>
          <a:endParaRPr lang="en-US"/>
        </a:p>
      </dgm:t>
    </dgm:pt>
    <dgm:pt modelId="{4B64D951-BBB9-40CB-A011-7D72A37450B6}">
      <dgm:prSet phldrT="[Text]" phldr="0"/>
      <dgm:spPr/>
      <dgm:t>
        <a:bodyPr/>
        <a:lstStyle/>
        <a:p>
          <a:pPr rtl="0"/>
          <a:r>
            <a:rPr lang="en-US">
              <a:latin typeface="Aptos"/>
            </a:rPr>
            <a:t>Allow iteration, early feedback loops</a:t>
          </a:r>
        </a:p>
      </dgm:t>
    </dgm:pt>
    <dgm:pt modelId="{7DD6EBF2-1505-4DB4-B396-DB3EFF724F3D}" type="parTrans" cxnId="{1EE71625-EF32-4609-9E37-8485A30B8CF3}">
      <dgm:prSet/>
      <dgm:spPr/>
      <dgm:t>
        <a:bodyPr/>
        <a:lstStyle/>
        <a:p>
          <a:endParaRPr lang="en-US"/>
        </a:p>
      </dgm:t>
    </dgm:pt>
    <dgm:pt modelId="{F0E0AC8F-BB9A-4C82-9A3C-CAA2E827EA46}" type="sibTrans" cxnId="{1EE71625-EF32-4609-9E37-8485A30B8CF3}">
      <dgm:prSet/>
      <dgm:spPr/>
      <dgm:t>
        <a:bodyPr/>
        <a:lstStyle/>
        <a:p>
          <a:endParaRPr lang="en-US"/>
        </a:p>
      </dgm:t>
    </dgm:pt>
    <dgm:pt modelId="{854AD62A-7629-41A7-92C8-231590CB0218}">
      <dgm:prSet phldr="0"/>
      <dgm:spPr/>
      <dgm:t>
        <a:bodyPr/>
        <a:lstStyle/>
        <a:p>
          <a:pPr rtl="0"/>
          <a:r>
            <a:rPr lang="en-US">
              <a:latin typeface="Calibri"/>
            </a:rPr>
            <a:t>Resource Bottlenecks </a:t>
          </a:r>
        </a:p>
      </dgm:t>
    </dgm:pt>
    <dgm:pt modelId="{858BBDD9-F5FD-41A8-8985-32C6C98B51B4}" type="parTrans" cxnId="{DEE6FBA7-D91C-4434-A476-9C9D4C166167}">
      <dgm:prSet/>
      <dgm:spPr/>
    </dgm:pt>
    <dgm:pt modelId="{7D4DC8D5-F7A5-47A2-8B9C-24EF05981AB3}" type="sibTrans" cxnId="{DEE6FBA7-D91C-4434-A476-9C9D4C166167}">
      <dgm:prSet/>
      <dgm:spPr/>
    </dgm:pt>
    <dgm:pt modelId="{076B35F1-675A-432D-9444-7B6C56DC17F1}">
      <dgm:prSet phldr="0"/>
      <dgm:spPr/>
      <dgm:t>
        <a:bodyPr/>
        <a:lstStyle/>
        <a:p>
          <a:pPr rtl="0"/>
          <a:r>
            <a:rPr lang="en-US">
              <a:latin typeface="Calibri"/>
            </a:rPr>
            <a:t>Delayed Risk Response </a:t>
          </a:r>
        </a:p>
      </dgm:t>
    </dgm:pt>
    <dgm:pt modelId="{766BC6A2-D69E-4B55-BDEB-E09AAD4BCF53}" type="parTrans" cxnId="{94057873-FD74-4C7E-B768-AAB00EDE8811}">
      <dgm:prSet/>
      <dgm:spPr/>
    </dgm:pt>
    <dgm:pt modelId="{38277D87-B449-48DD-AC74-AE04BB8729B3}" type="sibTrans" cxnId="{94057873-FD74-4C7E-B768-AAB00EDE8811}">
      <dgm:prSet/>
      <dgm:spPr/>
    </dgm:pt>
    <dgm:pt modelId="{83AD0AA5-1FBD-4F73-838D-C32ED6149E51}">
      <dgm:prSet phldr="0"/>
      <dgm:spPr/>
      <dgm:t>
        <a:bodyPr/>
        <a:lstStyle/>
        <a:p>
          <a:pPr rtl="0"/>
          <a:r>
            <a:rPr lang="en-US">
              <a:latin typeface="Aptos"/>
            </a:rPr>
            <a:t>CCPM Buffers + Resource Histogram</a:t>
          </a:r>
        </a:p>
      </dgm:t>
    </dgm:pt>
    <dgm:pt modelId="{D177EA3C-4EB1-46D6-9D78-B669AAB92BB6}" type="parTrans" cxnId="{17AAF7A6-FCDC-436A-BAF1-EB21809695FF}">
      <dgm:prSet/>
      <dgm:spPr/>
    </dgm:pt>
    <dgm:pt modelId="{F56E453B-B1E3-4C2A-A013-A482ED296CDD}" type="sibTrans" cxnId="{17AAF7A6-FCDC-436A-BAF1-EB21809695FF}">
      <dgm:prSet/>
      <dgm:spPr/>
    </dgm:pt>
    <dgm:pt modelId="{E7034D06-1800-427F-AB18-BA4418722372}">
      <dgm:prSet phldr="0"/>
      <dgm:spPr/>
      <dgm:t>
        <a:bodyPr/>
        <a:lstStyle/>
        <a:p>
          <a:pPr rtl="0"/>
          <a:r>
            <a:rPr lang="en-US">
              <a:latin typeface="Aptos"/>
            </a:rPr>
            <a:t>Risk Breakdown Structure + Escalation</a:t>
          </a:r>
        </a:p>
      </dgm:t>
    </dgm:pt>
    <dgm:pt modelId="{A4594B48-8C4F-440A-BAAE-1D67770CAC94}" type="parTrans" cxnId="{AFFAF5A3-B4A9-4AEC-91C6-E739B6EC3758}">
      <dgm:prSet/>
      <dgm:spPr/>
    </dgm:pt>
    <dgm:pt modelId="{97D273D4-6EFC-4142-AB83-8498ACC6ACE2}" type="sibTrans" cxnId="{AFFAF5A3-B4A9-4AEC-91C6-E739B6EC3758}">
      <dgm:prSet/>
      <dgm:spPr/>
    </dgm:pt>
    <dgm:pt modelId="{F7FA388B-975D-4EA0-A4B3-056999762675}">
      <dgm:prSet phldr="0"/>
      <dgm:spPr/>
      <dgm:t>
        <a:bodyPr/>
        <a:lstStyle/>
        <a:p>
          <a:pPr rtl="0"/>
          <a:r>
            <a:rPr lang="en-US">
              <a:latin typeface="Aptos"/>
            </a:rPr>
            <a:t>Prioritise critical tasks, apply buffer management</a:t>
          </a:r>
        </a:p>
      </dgm:t>
    </dgm:pt>
    <dgm:pt modelId="{2B7D7E25-A525-44DD-9985-8C4292DEF25B}" type="parTrans" cxnId="{E1B0B4D9-C4FF-4735-9A8A-F3DD5211E9D4}">
      <dgm:prSet/>
      <dgm:spPr/>
    </dgm:pt>
    <dgm:pt modelId="{726996DF-8D3F-481E-9E45-22240253AA82}" type="sibTrans" cxnId="{E1B0B4D9-C4FF-4735-9A8A-F3DD5211E9D4}">
      <dgm:prSet/>
      <dgm:spPr/>
    </dgm:pt>
    <dgm:pt modelId="{A370375E-6361-48F9-9C8C-E3C4A0F73ED1}">
      <dgm:prSet phldr="0"/>
      <dgm:spPr/>
      <dgm:t>
        <a:bodyPr/>
        <a:lstStyle/>
        <a:p>
          <a:pPr rtl="0"/>
          <a:r>
            <a:rPr lang="en-US">
              <a:latin typeface="Aptos"/>
            </a:rPr>
            <a:t>Structured early warning and reaction path</a:t>
          </a:r>
        </a:p>
      </dgm:t>
    </dgm:pt>
    <dgm:pt modelId="{F98D409A-A539-4AA9-839A-51FEE0178789}" type="parTrans" cxnId="{189595FC-0168-4F0E-B6AB-22465D19E00E}">
      <dgm:prSet/>
      <dgm:spPr/>
    </dgm:pt>
    <dgm:pt modelId="{99C7A2B6-38E3-43F7-8292-59B2BBE99851}" type="sibTrans" cxnId="{189595FC-0168-4F0E-B6AB-22465D19E00E}">
      <dgm:prSet/>
      <dgm:spPr/>
    </dgm:pt>
    <dgm:pt modelId="{E536DD42-148E-4C9A-9132-F9B596EF271E}" type="pres">
      <dgm:prSet presAssocID="{197BF026-A40E-4864-93AB-AC997A3FACDC}" presName="theList" presStyleCnt="0">
        <dgm:presLayoutVars>
          <dgm:dir/>
          <dgm:animLvl val="lvl"/>
          <dgm:resizeHandles val="exact"/>
        </dgm:presLayoutVars>
      </dgm:prSet>
      <dgm:spPr/>
    </dgm:pt>
    <dgm:pt modelId="{1DA6035E-829C-4607-A07F-3D37CF10E0E2}" type="pres">
      <dgm:prSet presAssocID="{F609E0BD-354D-4C1D-A09A-757A56A03BA7}" presName="compNode" presStyleCnt="0"/>
      <dgm:spPr/>
    </dgm:pt>
    <dgm:pt modelId="{45BBE286-8D94-4649-BA1C-0E7A42C3E0DE}" type="pres">
      <dgm:prSet presAssocID="{F609E0BD-354D-4C1D-A09A-757A56A03BA7}" presName="aNode" presStyleLbl="bgShp" presStyleIdx="0" presStyleCnt="3"/>
      <dgm:spPr/>
    </dgm:pt>
    <dgm:pt modelId="{851D98AB-0792-4A6E-8C4E-C6FA2E125C03}" type="pres">
      <dgm:prSet presAssocID="{F609E0BD-354D-4C1D-A09A-757A56A03BA7}" presName="textNode" presStyleLbl="bgShp" presStyleIdx="0" presStyleCnt="3"/>
      <dgm:spPr/>
    </dgm:pt>
    <dgm:pt modelId="{A3308409-38E0-44E7-810C-B4F569D63A7B}" type="pres">
      <dgm:prSet presAssocID="{F609E0BD-354D-4C1D-A09A-757A56A03BA7}" presName="compChildNode" presStyleCnt="0"/>
      <dgm:spPr/>
    </dgm:pt>
    <dgm:pt modelId="{BD08ABCD-1BC8-4205-B4D3-24B64067375C}" type="pres">
      <dgm:prSet presAssocID="{F609E0BD-354D-4C1D-A09A-757A56A03BA7}" presName="theInnerList" presStyleCnt="0"/>
      <dgm:spPr/>
    </dgm:pt>
    <dgm:pt modelId="{AF498596-E92D-4E74-BC55-F8D3B393EE65}" type="pres">
      <dgm:prSet presAssocID="{A2F8F39E-56D3-4D97-8E9E-4607075F23F9}" presName="childNode" presStyleLbl="node1" presStyleIdx="0" presStyleCnt="12">
        <dgm:presLayoutVars>
          <dgm:bulletEnabled val="1"/>
        </dgm:presLayoutVars>
      </dgm:prSet>
      <dgm:spPr>
        <a:solidFill>
          <a:srgbClr val="ED7D31"/>
        </a:solidFill>
      </dgm:spPr>
    </dgm:pt>
    <dgm:pt modelId="{3625CD00-6131-4282-9A71-7B80904FE338}" type="pres">
      <dgm:prSet presAssocID="{A2F8F39E-56D3-4D97-8E9E-4607075F23F9}" presName="aSpace2" presStyleCnt="0"/>
      <dgm:spPr/>
    </dgm:pt>
    <dgm:pt modelId="{310054D5-F6CF-4441-B6EC-5F8B9734AB94}" type="pres">
      <dgm:prSet presAssocID="{69E68452-0D3B-4865-9C51-0E024BD31462}" presName="childNode" presStyleLbl="node1" presStyleIdx="1" presStyleCnt="12">
        <dgm:presLayoutVars>
          <dgm:bulletEnabled val="1"/>
        </dgm:presLayoutVars>
      </dgm:prSet>
      <dgm:spPr>
        <a:solidFill>
          <a:srgbClr val="C00000"/>
        </a:solidFill>
      </dgm:spPr>
    </dgm:pt>
    <dgm:pt modelId="{3C9D8832-DA0A-4CBA-BF16-5FDC434991CA}" type="pres">
      <dgm:prSet presAssocID="{69E68452-0D3B-4865-9C51-0E024BD31462}" presName="aSpace2" presStyleCnt="0"/>
      <dgm:spPr/>
    </dgm:pt>
    <dgm:pt modelId="{07F5838D-FCFB-46CC-A4BB-85997C7712B7}" type="pres">
      <dgm:prSet presAssocID="{854AD62A-7629-41A7-92C8-231590CB0218}" presName="childNode" presStyleLbl="node1" presStyleIdx="2" presStyleCnt="12">
        <dgm:presLayoutVars>
          <dgm:bulletEnabled val="1"/>
        </dgm:presLayoutVars>
      </dgm:prSet>
      <dgm:spPr>
        <a:solidFill>
          <a:srgbClr val="2BC41A"/>
        </a:solidFill>
      </dgm:spPr>
    </dgm:pt>
    <dgm:pt modelId="{0E5F1A27-7954-45F4-B53C-57A594CACB88}" type="pres">
      <dgm:prSet presAssocID="{854AD62A-7629-41A7-92C8-231590CB0218}" presName="aSpace2" presStyleCnt="0"/>
      <dgm:spPr/>
    </dgm:pt>
    <dgm:pt modelId="{19B8F92E-99AD-4FC6-B9BF-57BA3667B649}" type="pres">
      <dgm:prSet presAssocID="{076B35F1-675A-432D-9444-7B6C56DC17F1}" presName="childNode" presStyleLbl="node1" presStyleIdx="3" presStyleCnt="12">
        <dgm:presLayoutVars>
          <dgm:bulletEnabled val="1"/>
        </dgm:presLayoutVars>
      </dgm:prSet>
      <dgm:spPr>
        <a:solidFill>
          <a:srgbClr val="1A3CE8"/>
        </a:solidFill>
      </dgm:spPr>
    </dgm:pt>
    <dgm:pt modelId="{D0C752BE-27CB-4032-B15A-0B9073EC84B3}" type="pres">
      <dgm:prSet presAssocID="{F609E0BD-354D-4C1D-A09A-757A56A03BA7}" presName="aSpace" presStyleCnt="0"/>
      <dgm:spPr/>
    </dgm:pt>
    <dgm:pt modelId="{1B1B8D01-9653-4238-88F0-A772264ACAFE}" type="pres">
      <dgm:prSet presAssocID="{C3F6178C-8715-4EE2-906D-4AF1A50CEF65}" presName="compNode" presStyleCnt="0"/>
      <dgm:spPr/>
    </dgm:pt>
    <dgm:pt modelId="{569499E8-21B0-488B-B64A-F3ADF7C31DAA}" type="pres">
      <dgm:prSet presAssocID="{C3F6178C-8715-4EE2-906D-4AF1A50CEF65}" presName="aNode" presStyleLbl="bgShp" presStyleIdx="1" presStyleCnt="3"/>
      <dgm:spPr/>
    </dgm:pt>
    <dgm:pt modelId="{17007C3B-64DC-4FEF-8392-3034ECBCD71D}" type="pres">
      <dgm:prSet presAssocID="{C3F6178C-8715-4EE2-906D-4AF1A50CEF65}" presName="textNode" presStyleLbl="bgShp" presStyleIdx="1" presStyleCnt="3"/>
      <dgm:spPr/>
    </dgm:pt>
    <dgm:pt modelId="{01CB92CB-29DA-4102-A378-2FA4052F7DEE}" type="pres">
      <dgm:prSet presAssocID="{C3F6178C-8715-4EE2-906D-4AF1A50CEF65}" presName="compChildNode" presStyleCnt="0"/>
      <dgm:spPr/>
    </dgm:pt>
    <dgm:pt modelId="{41B14E59-300B-4394-B3D0-892D614FB475}" type="pres">
      <dgm:prSet presAssocID="{C3F6178C-8715-4EE2-906D-4AF1A50CEF65}" presName="theInnerList" presStyleCnt="0"/>
      <dgm:spPr/>
    </dgm:pt>
    <dgm:pt modelId="{3D1B6185-2CB8-44AB-97FD-7A866F455AEE}" type="pres">
      <dgm:prSet presAssocID="{41518A95-2D3C-45FC-BA80-1F36A70B2E4C}" presName="childNode" presStyleLbl="node1" presStyleIdx="4" presStyleCnt="12">
        <dgm:presLayoutVars>
          <dgm:bulletEnabled val="1"/>
        </dgm:presLayoutVars>
      </dgm:prSet>
      <dgm:spPr>
        <a:solidFill>
          <a:srgbClr val="ED7D31"/>
        </a:solidFill>
      </dgm:spPr>
    </dgm:pt>
    <dgm:pt modelId="{06E993BB-45E4-4857-9BA5-8FC83AA2C77A}" type="pres">
      <dgm:prSet presAssocID="{41518A95-2D3C-45FC-BA80-1F36A70B2E4C}" presName="aSpace2" presStyleCnt="0"/>
      <dgm:spPr/>
    </dgm:pt>
    <dgm:pt modelId="{85E5DA10-4E2B-4A97-9C68-3C66EAB3AE4E}" type="pres">
      <dgm:prSet presAssocID="{1BF080BE-B9C0-46DE-91A7-FA0D0A695046}" presName="childNode" presStyleLbl="node1" presStyleIdx="5" presStyleCnt="12">
        <dgm:presLayoutVars>
          <dgm:bulletEnabled val="1"/>
        </dgm:presLayoutVars>
      </dgm:prSet>
      <dgm:spPr>
        <a:solidFill>
          <a:srgbClr val="C00000"/>
        </a:solidFill>
      </dgm:spPr>
    </dgm:pt>
    <dgm:pt modelId="{7F5AF42E-3B3D-4514-A353-0FC236945A04}" type="pres">
      <dgm:prSet presAssocID="{1BF080BE-B9C0-46DE-91A7-FA0D0A695046}" presName="aSpace2" presStyleCnt="0"/>
      <dgm:spPr/>
    </dgm:pt>
    <dgm:pt modelId="{5BF31A5B-4132-4D26-B792-9B9263E5D0E7}" type="pres">
      <dgm:prSet presAssocID="{83AD0AA5-1FBD-4F73-838D-C32ED6149E51}" presName="childNode" presStyleLbl="node1" presStyleIdx="6" presStyleCnt="12">
        <dgm:presLayoutVars>
          <dgm:bulletEnabled val="1"/>
        </dgm:presLayoutVars>
      </dgm:prSet>
      <dgm:spPr>
        <a:solidFill>
          <a:srgbClr val="2BC41A"/>
        </a:solidFill>
      </dgm:spPr>
    </dgm:pt>
    <dgm:pt modelId="{C8497CC2-7490-4573-A377-F00FCB2814B7}" type="pres">
      <dgm:prSet presAssocID="{83AD0AA5-1FBD-4F73-838D-C32ED6149E51}" presName="aSpace2" presStyleCnt="0"/>
      <dgm:spPr/>
    </dgm:pt>
    <dgm:pt modelId="{23FB0169-3566-4CB6-982E-8CC785554AB8}" type="pres">
      <dgm:prSet presAssocID="{E7034D06-1800-427F-AB18-BA4418722372}" presName="childNode" presStyleLbl="node1" presStyleIdx="7" presStyleCnt="12">
        <dgm:presLayoutVars>
          <dgm:bulletEnabled val="1"/>
        </dgm:presLayoutVars>
      </dgm:prSet>
      <dgm:spPr>
        <a:solidFill>
          <a:srgbClr val="1A3CE8"/>
        </a:solidFill>
      </dgm:spPr>
    </dgm:pt>
    <dgm:pt modelId="{C22063F2-1707-4494-B3BB-0A2582F1B5B4}" type="pres">
      <dgm:prSet presAssocID="{C3F6178C-8715-4EE2-906D-4AF1A50CEF65}" presName="aSpace" presStyleCnt="0"/>
      <dgm:spPr/>
    </dgm:pt>
    <dgm:pt modelId="{5942C453-3BA4-4FD1-A573-B10F2A999088}" type="pres">
      <dgm:prSet presAssocID="{1333FB1A-7E82-42A4-91FB-3CC2D83F7861}" presName="compNode" presStyleCnt="0"/>
      <dgm:spPr/>
    </dgm:pt>
    <dgm:pt modelId="{3CBE46BE-0362-452C-94EB-A1E0C84A7F33}" type="pres">
      <dgm:prSet presAssocID="{1333FB1A-7E82-42A4-91FB-3CC2D83F7861}" presName="aNode" presStyleLbl="bgShp" presStyleIdx="2" presStyleCnt="3"/>
      <dgm:spPr/>
    </dgm:pt>
    <dgm:pt modelId="{C6EFD53B-5B71-41DB-B291-CCB17EB1F965}" type="pres">
      <dgm:prSet presAssocID="{1333FB1A-7E82-42A4-91FB-3CC2D83F7861}" presName="textNode" presStyleLbl="bgShp" presStyleIdx="2" presStyleCnt="3"/>
      <dgm:spPr/>
    </dgm:pt>
    <dgm:pt modelId="{C6E07288-4F9D-4F63-B5F3-1872B37C2772}" type="pres">
      <dgm:prSet presAssocID="{1333FB1A-7E82-42A4-91FB-3CC2D83F7861}" presName="compChildNode" presStyleCnt="0"/>
      <dgm:spPr/>
    </dgm:pt>
    <dgm:pt modelId="{BD337851-7575-46EE-80EC-771218B8F9C1}" type="pres">
      <dgm:prSet presAssocID="{1333FB1A-7E82-42A4-91FB-3CC2D83F7861}" presName="theInnerList" presStyleCnt="0"/>
      <dgm:spPr/>
    </dgm:pt>
    <dgm:pt modelId="{77EB9F09-8075-4820-8710-3F9F82800688}" type="pres">
      <dgm:prSet presAssocID="{4E161021-44FD-4CBE-B7AE-D8535620D190}" presName="childNode" presStyleLbl="node1" presStyleIdx="8" presStyleCnt="12">
        <dgm:presLayoutVars>
          <dgm:bulletEnabled val="1"/>
        </dgm:presLayoutVars>
      </dgm:prSet>
      <dgm:spPr>
        <a:solidFill>
          <a:srgbClr val="ED7D31"/>
        </a:solidFill>
      </dgm:spPr>
    </dgm:pt>
    <dgm:pt modelId="{9B2CFDEF-B98F-41EF-A424-D6A9AC14C5B0}" type="pres">
      <dgm:prSet presAssocID="{4E161021-44FD-4CBE-B7AE-D8535620D190}" presName="aSpace2" presStyleCnt="0"/>
      <dgm:spPr/>
    </dgm:pt>
    <dgm:pt modelId="{53E7A08D-C6A7-42F2-9633-23FD3C7FECB3}" type="pres">
      <dgm:prSet presAssocID="{4B64D951-BBB9-40CB-A011-7D72A37450B6}" presName="childNode" presStyleLbl="node1" presStyleIdx="9" presStyleCnt="12">
        <dgm:presLayoutVars>
          <dgm:bulletEnabled val="1"/>
        </dgm:presLayoutVars>
      </dgm:prSet>
      <dgm:spPr>
        <a:solidFill>
          <a:srgbClr val="C00000"/>
        </a:solidFill>
      </dgm:spPr>
    </dgm:pt>
    <dgm:pt modelId="{200CDAE3-0E21-455C-8D82-CEDF05486131}" type="pres">
      <dgm:prSet presAssocID="{4B64D951-BBB9-40CB-A011-7D72A37450B6}" presName="aSpace2" presStyleCnt="0"/>
      <dgm:spPr/>
    </dgm:pt>
    <dgm:pt modelId="{F439ABC0-DFF1-403E-804B-8874F86D7AA6}" type="pres">
      <dgm:prSet presAssocID="{F7FA388B-975D-4EA0-A4B3-056999762675}" presName="childNode" presStyleLbl="node1" presStyleIdx="10" presStyleCnt="12">
        <dgm:presLayoutVars>
          <dgm:bulletEnabled val="1"/>
        </dgm:presLayoutVars>
      </dgm:prSet>
      <dgm:spPr>
        <a:solidFill>
          <a:srgbClr val="2BC41A"/>
        </a:solidFill>
      </dgm:spPr>
    </dgm:pt>
    <dgm:pt modelId="{4EB64A6D-5565-42B2-BE31-7DAAA16519EF}" type="pres">
      <dgm:prSet presAssocID="{F7FA388B-975D-4EA0-A4B3-056999762675}" presName="aSpace2" presStyleCnt="0"/>
      <dgm:spPr/>
    </dgm:pt>
    <dgm:pt modelId="{558A6B0C-1736-4241-BF3B-50422183E8A0}" type="pres">
      <dgm:prSet presAssocID="{A370375E-6361-48F9-9C8C-E3C4A0F73ED1}" presName="childNode" presStyleLbl="node1" presStyleIdx="11" presStyleCnt="12">
        <dgm:presLayoutVars>
          <dgm:bulletEnabled val="1"/>
        </dgm:presLayoutVars>
      </dgm:prSet>
      <dgm:spPr>
        <a:solidFill>
          <a:srgbClr val="1A3CE8"/>
        </a:solidFill>
      </dgm:spPr>
    </dgm:pt>
  </dgm:ptLst>
  <dgm:cxnLst>
    <dgm:cxn modelId="{FAC72C03-5D93-48E1-92E7-7A5690861559}" type="presOf" srcId="{F609E0BD-354D-4C1D-A09A-757A56A03BA7}" destId="{851D98AB-0792-4A6E-8C4E-C6FA2E125C03}" srcOrd="1" destOrd="0" presId="urn:microsoft.com/office/officeart/2005/8/layout/lProcess2"/>
    <dgm:cxn modelId="{9A5D6506-A0F4-4E23-BD1F-75F15B0CBFBD}" type="presOf" srcId="{C3F6178C-8715-4EE2-906D-4AF1A50CEF65}" destId="{569499E8-21B0-488B-B64A-F3ADF7C31DAA}" srcOrd="0" destOrd="0" presId="urn:microsoft.com/office/officeart/2005/8/layout/lProcess2"/>
    <dgm:cxn modelId="{10C3AA06-7433-4E9C-A0D1-F9A192FF2CFB}" srcId="{197BF026-A40E-4864-93AB-AC997A3FACDC}" destId="{1333FB1A-7E82-42A4-91FB-3CC2D83F7861}" srcOrd="2" destOrd="0" parTransId="{C0CE9C2C-435F-4483-963B-1787BAE8A517}" sibTransId="{E9EEC212-AEF7-4723-AC0A-6CE204F29A7B}"/>
    <dgm:cxn modelId="{61E4C020-442E-41F1-B988-2135A7D0DAA0}" type="presOf" srcId="{E7034D06-1800-427F-AB18-BA4418722372}" destId="{23FB0169-3566-4CB6-982E-8CC785554AB8}" srcOrd="0" destOrd="0" presId="urn:microsoft.com/office/officeart/2005/8/layout/lProcess2"/>
    <dgm:cxn modelId="{474AB322-5DC9-4BC0-B7DA-A52EB09849B5}" type="presOf" srcId="{4E161021-44FD-4CBE-B7AE-D8535620D190}" destId="{77EB9F09-8075-4820-8710-3F9F82800688}" srcOrd="0" destOrd="0" presId="urn:microsoft.com/office/officeart/2005/8/layout/lProcess2"/>
    <dgm:cxn modelId="{1EE71625-EF32-4609-9E37-8485A30B8CF3}" srcId="{1333FB1A-7E82-42A4-91FB-3CC2D83F7861}" destId="{4B64D951-BBB9-40CB-A011-7D72A37450B6}" srcOrd="1" destOrd="0" parTransId="{7DD6EBF2-1505-4DB4-B396-DB3EFF724F3D}" sibTransId="{F0E0AC8F-BB9A-4C82-9A3C-CAA2E827EA46}"/>
    <dgm:cxn modelId="{D217BE26-2534-4BF9-82CA-517EC4EC9B6D}" type="presOf" srcId="{854AD62A-7629-41A7-92C8-231590CB0218}" destId="{07F5838D-FCFB-46CC-A4BB-85997C7712B7}" srcOrd="0" destOrd="0" presId="urn:microsoft.com/office/officeart/2005/8/layout/lProcess2"/>
    <dgm:cxn modelId="{E836FD2B-89DB-4BDD-9C19-73ABE0229F99}" type="presOf" srcId="{A2F8F39E-56D3-4D97-8E9E-4607075F23F9}" destId="{AF498596-E92D-4E74-BC55-F8D3B393EE65}" srcOrd="0" destOrd="0" presId="urn:microsoft.com/office/officeart/2005/8/layout/lProcess2"/>
    <dgm:cxn modelId="{02F7BC2E-07AA-49A7-A632-1F23CB2EED1E}" type="presOf" srcId="{A370375E-6361-48F9-9C8C-E3C4A0F73ED1}" destId="{558A6B0C-1736-4241-BF3B-50422183E8A0}" srcOrd="0" destOrd="0" presId="urn:microsoft.com/office/officeart/2005/8/layout/lProcess2"/>
    <dgm:cxn modelId="{10E1B830-0A08-4619-BD26-A6E5B8B565F5}" srcId="{F609E0BD-354D-4C1D-A09A-757A56A03BA7}" destId="{69E68452-0D3B-4865-9C51-0E024BD31462}" srcOrd="1" destOrd="0" parTransId="{810D8807-9D1D-418D-9E58-4B99865E663C}" sibTransId="{0C9F486D-7901-4D6A-B1C5-D6624FFF2FD0}"/>
    <dgm:cxn modelId="{EB262B34-B930-4704-8D99-1258D53B473C}" type="presOf" srcId="{4B64D951-BBB9-40CB-A011-7D72A37450B6}" destId="{53E7A08D-C6A7-42F2-9633-23FD3C7FECB3}" srcOrd="0" destOrd="0" presId="urn:microsoft.com/office/officeart/2005/8/layout/lProcess2"/>
    <dgm:cxn modelId="{255C4A3A-1813-4762-AFF9-A093225A9125}" srcId="{1333FB1A-7E82-42A4-91FB-3CC2D83F7861}" destId="{4E161021-44FD-4CBE-B7AE-D8535620D190}" srcOrd="0" destOrd="0" parTransId="{819F9D83-7158-4280-A88D-C935389A1148}" sibTransId="{92FF1F93-BF1F-4837-AF33-5F314D2B5D0A}"/>
    <dgm:cxn modelId="{89ACFF40-67EF-44CD-94AA-83D457F9BC28}" srcId="{197BF026-A40E-4864-93AB-AC997A3FACDC}" destId="{C3F6178C-8715-4EE2-906D-4AF1A50CEF65}" srcOrd="1" destOrd="0" parTransId="{6B99A32B-1010-45B0-AAC9-E668E5B68B0E}" sibTransId="{1F9BE491-54D4-4D0F-9BEA-91DC2A7B1D95}"/>
    <dgm:cxn modelId="{8D004E45-7DAC-4F34-B047-35069B1D7C3E}" srcId="{F609E0BD-354D-4C1D-A09A-757A56A03BA7}" destId="{A2F8F39E-56D3-4D97-8E9E-4607075F23F9}" srcOrd="0" destOrd="0" parTransId="{9060AECE-CF5E-40CA-9528-3B00DBB4B9C9}" sibTransId="{4EC95F7B-F828-4F8E-BBFC-97ECA3E6AA7B}"/>
    <dgm:cxn modelId="{2F89F249-A90E-457B-9356-03B343A52CB0}" type="presOf" srcId="{69E68452-0D3B-4865-9C51-0E024BD31462}" destId="{310054D5-F6CF-4441-B6EC-5F8B9734AB94}" srcOrd="0" destOrd="0" presId="urn:microsoft.com/office/officeart/2005/8/layout/lProcess2"/>
    <dgm:cxn modelId="{52676852-86D6-4520-851F-35B380A7E7EB}" srcId="{197BF026-A40E-4864-93AB-AC997A3FACDC}" destId="{F609E0BD-354D-4C1D-A09A-757A56A03BA7}" srcOrd="0" destOrd="0" parTransId="{142941ED-E3F8-4458-B881-21401CB66279}" sibTransId="{3276A4F8-620B-4445-81BC-11A1D04C8056}"/>
    <dgm:cxn modelId="{6C23F152-BB5C-4025-AA3A-95BC71A879EA}" type="presOf" srcId="{1333FB1A-7E82-42A4-91FB-3CC2D83F7861}" destId="{3CBE46BE-0362-452C-94EB-A1E0C84A7F33}" srcOrd="0" destOrd="0" presId="urn:microsoft.com/office/officeart/2005/8/layout/lProcess2"/>
    <dgm:cxn modelId="{94057873-FD74-4C7E-B768-AAB00EDE8811}" srcId="{F609E0BD-354D-4C1D-A09A-757A56A03BA7}" destId="{076B35F1-675A-432D-9444-7B6C56DC17F1}" srcOrd="3" destOrd="0" parTransId="{766BC6A2-D69E-4B55-BDEB-E09AAD4BCF53}" sibTransId="{38277D87-B449-48DD-AC74-AE04BB8729B3}"/>
    <dgm:cxn modelId="{BC89105A-64CB-4BF6-957C-362D1DC7D863}" type="presOf" srcId="{F7FA388B-975D-4EA0-A4B3-056999762675}" destId="{F439ABC0-DFF1-403E-804B-8874F86D7AA6}" srcOrd="0" destOrd="0" presId="urn:microsoft.com/office/officeart/2005/8/layout/lProcess2"/>
    <dgm:cxn modelId="{195A967A-7A12-4A94-90CB-975017F5A102}" type="presOf" srcId="{C3F6178C-8715-4EE2-906D-4AF1A50CEF65}" destId="{17007C3B-64DC-4FEF-8392-3034ECBCD71D}" srcOrd="1" destOrd="0" presId="urn:microsoft.com/office/officeart/2005/8/layout/lProcess2"/>
    <dgm:cxn modelId="{33D81082-B322-4239-9432-66B57EC75206}" srcId="{C3F6178C-8715-4EE2-906D-4AF1A50CEF65}" destId="{41518A95-2D3C-45FC-BA80-1F36A70B2E4C}" srcOrd="0" destOrd="0" parTransId="{75041FE9-3AA2-487C-8B21-39DFE7994B3C}" sibTransId="{92EE1A28-396B-4AF5-A726-825029254061}"/>
    <dgm:cxn modelId="{1DD1B69F-22DB-4554-BBF6-6348935B4FF8}" type="presOf" srcId="{197BF026-A40E-4864-93AB-AC997A3FACDC}" destId="{E536DD42-148E-4C9A-9132-F9B596EF271E}" srcOrd="0" destOrd="0" presId="urn:microsoft.com/office/officeart/2005/8/layout/lProcess2"/>
    <dgm:cxn modelId="{AFFAF5A3-B4A9-4AEC-91C6-E739B6EC3758}" srcId="{C3F6178C-8715-4EE2-906D-4AF1A50CEF65}" destId="{E7034D06-1800-427F-AB18-BA4418722372}" srcOrd="3" destOrd="0" parTransId="{A4594B48-8C4F-440A-BAAE-1D67770CAC94}" sibTransId="{97D273D4-6EFC-4142-AB83-8498ACC6ACE2}"/>
    <dgm:cxn modelId="{26E781A5-B922-4805-9A28-9959756D9008}" type="presOf" srcId="{1BF080BE-B9C0-46DE-91A7-FA0D0A695046}" destId="{85E5DA10-4E2B-4A97-9C68-3C66EAB3AE4E}" srcOrd="0" destOrd="0" presId="urn:microsoft.com/office/officeart/2005/8/layout/lProcess2"/>
    <dgm:cxn modelId="{17AAF7A6-FCDC-436A-BAF1-EB21809695FF}" srcId="{C3F6178C-8715-4EE2-906D-4AF1A50CEF65}" destId="{83AD0AA5-1FBD-4F73-838D-C32ED6149E51}" srcOrd="2" destOrd="0" parTransId="{D177EA3C-4EB1-46D6-9D78-B669AAB92BB6}" sibTransId="{F56E453B-B1E3-4C2A-A013-A482ED296CDD}"/>
    <dgm:cxn modelId="{DEE6FBA7-D91C-4434-A476-9C9D4C166167}" srcId="{F609E0BD-354D-4C1D-A09A-757A56A03BA7}" destId="{854AD62A-7629-41A7-92C8-231590CB0218}" srcOrd="2" destOrd="0" parTransId="{858BBDD9-F5FD-41A8-8985-32C6C98B51B4}" sibTransId="{7D4DC8D5-F7A5-47A2-8B9C-24EF05981AB3}"/>
    <dgm:cxn modelId="{78A084A9-693F-4C19-B861-848841845D7E}" srcId="{C3F6178C-8715-4EE2-906D-4AF1A50CEF65}" destId="{1BF080BE-B9C0-46DE-91A7-FA0D0A695046}" srcOrd="1" destOrd="0" parTransId="{3CF3875D-FBCC-4ED0-B8D6-94C00471A111}" sibTransId="{99464C31-6D10-464F-BFFF-B09E3B41E58D}"/>
    <dgm:cxn modelId="{A76CDBB9-34FE-42A9-AABB-35814150B87A}" type="presOf" srcId="{83AD0AA5-1FBD-4F73-838D-C32ED6149E51}" destId="{5BF31A5B-4132-4D26-B792-9B9263E5D0E7}" srcOrd="0" destOrd="0" presId="urn:microsoft.com/office/officeart/2005/8/layout/lProcess2"/>
    <dgm:cxn modelId="{0E3B06BF-7D38-4CC7-B659-6D4A52A78163}" type="presOf" srcId="{F609E0BD-354D-4C1D-A09A-757A56A03BA7}" destId="{45BBE286-8D94-4649-BA1C-0E7A42C3E0DE}" srcOrd="0" destOrd="0" presId="urn:microsoft.com/office/officeart/2005/8/layout/lProcess2"/>
    <dgm:cxn modelId="{559082C8-3F42-4610-8BBF-14858538B5E4}" type="presOf" srcId="{1333FB1A-7E82-42A4-91FB-3CC2D83F7861}" destId="{C6EFD53B-5B71-41DB-B291-CCB17EB1F965}" srcOrd="1" destOrd="0" presId="urn:microsoft.com/office/officeart/2005/8/layout/lProcess2"/>
    <dgm:cxn modelId="{E1B0B4D9-C4FF-4735-9A8A-F3DD5211E9D4}" srcId="{1333FB1A-7E82-42A4-91FB-3CC2D83F7861}" destId="{F7FA388B-975D-4EA0-A4B3-056999762675}" srcOrd="2" destOrd="0" parTransId="{2B7D7E25-A525-44DD-9985-8C4292DEF25B}" sibTransId="{726996DF-8D3F-481E-9E45-22240253AA82}"/>
    <dgm:cxn modelId="{EFB837F1-A019-482B-8D2A-0AF5F5F161A7}" type="presOf" srcId="{41518A95-2D3C-45FC-BA80-1F36A70B2E4C}" destId="{3D1B6185-2CB8-44AB-97FD-7A866F455AEE}" srcOrd="0" destOrd="0" presId="urn:microsoft.com/office/officeart/2005/8/layout/lProcess2"/>
    <dgm:cxn modelId="{D2A97BF7-2732-4446-B383-AC3B4C4F868B}" type="presOf" srcId="{076B35F1-675A-432D-9444-7B6C56DC17F1}" destId="{19B8F92E-99AD-4FC6-B9BF-57BA3667B649}" srcOrd="0" destOrd="0" presId="urn:microsoft.com/office/officeart/2005/8/layout/lProcess2"/>
    <dgm:cxn modelId="{189595FC-0168-4F0E-B6AB-22465D19E00E}" srcId="{1333FB1A-7E82-42A4-91FB-3CC2D83F7861}" destId="{A370375E-6361-48F9-9C8C-E3C4A0F73ED1}" srcOrd="3" destOrd="0" parTransId="{F98D409A-A539-4AA9-839A-51FEE0178789}" sibTransId="{99C7A2B6-38E3-43F7-8292-59B2BBE99851}"/>
    <dgm:cxn modelId="{0086A555-AEF9-421E-8EB0-65C14E58DE66}" type="presParOf" srcId="{E536DD42-148E-4C9A-9132-F9B596EF271E}" destId="{1DA6035E-829C-4607-A07F-3D37CF10E0E2}" srcOrd="0" destOrd="0" presId="urn:microsoft.com/office/officeart/2005/8/layout/lProcess2"/>
    <dgm:cxn modelId="{21A8F257-8509-4A1F-B4FE-4D29CD862A15}" type="presParOf" srcId="{1DA6035E-829C-4607-A07F-3D37CF10E0E2}" destId="{45BBE286-8D94-4649-BA1C-0E7A42C3E0DE}" srcOrd="0" destOrd="0" presId="urn:microsoft.com/office/officeart/2005/8/layout/lProcess2"/>
    <dgm:cxn modelId="{00A3770D-70AD-4588-84C5-A6DAAC4BD945}" type="presParOf" srcId="{1DA6035E-829C-4607-A07F-3D37CF10E0E2}" destId="{851D98AB-0792-4A6E-8C4E-C6FA2E125C03}" srcOrd="1" destOrd="0" presId="urn:microsoft.com/office/officeart/2005/8/layout/lProcess2"/>
    <dgm:cxn modelId="{833918B8-6A7C-4F72-89E3-F4AC659377E2}" type="presParOf" srcId="{1DA6035E-829C-4607-A07F-3D37CF10E0E2}" destId="{A3308409-38E0-44E7-810C-B4F569D63A7B}" srcOrd="2" destOrd="0" presId="urn:microsoft.com/office/officeart/2005/8/layout/lProcess2"/>
    <dgm:cxn modelId="{046451AB-3B17-4409-9B95-1A7E95BB50F4}" type="presParOf" srcId="{A3308409-38E0-44E7-810C-B4F569D63A7B}" destId="{BD08ABCD-1BC8-4205-B4D3-24B64067375C}" srcOrd="0" destOrd="0" presId="urn:microsoft.com/office/officeart/2005/8/layout/lProcess2"/>
    <dgm:cxn modelId="{EF7E39EE-C548-42BC-8C82-FBCDC331F682}" type="presParOf" srcId="{BD08ABCD-1BC8-4205-B4D3-24B64067375C}" destId="{AF498596-E92D-4E74-BC55-F8D3B393EE65}" srcOrd="0" destOrd="0" presId="urn:microsoft.com/office/officeart/2005/8/layout/lProcess2"/>
    <dgm:cxn modelId="{9256B5A4-1118-4AF4-B7FC-452D273AEE1E}" type="presParOf" srcId="{BD08ABCD-1BC8-4205-B4D3-24B64067375C}" destId="{3625CD00-6131-4282-9A71-7B80904FE338}" srcOrd="1" destOrd="0" presId="urn:microsoft.com/office/officeart/2005/8/layout/lProcess2"/>
    <dgm:cxn modelId="{D6615CAE-FCE5-4D6D-8985-63A602C77A78}" type="presParOf" srcId="{BD08ABCD-1BC8-4205-B4D3-24B64067375C}" destId="{310054D5-F6CF-4441-B6EC-5F8B9734AB94}" srcOrd="2" destOrd="0" presId="urn:microsoft.com/office/officeart/2005/8/layout/lProcess2"/>
    <dgm:cxn modelId="{75A487A3-B1E5-485D-981C-CC9D120E6900}" type="presParOf" srcId="{BD08ABCD-1BC8-4205-B4D3-24B64067375C}" destId="{3C9D8832-DA0A-4CBA-BF16-5FDC434991CA}" srcOrd="3" destOrd="0" presId="urn:microsoft.com/office/officeart/2005/8/layout/lProcess2"/>
    <dgm:cxn modelId="{541C69C0-79CA-490B-891C-615E98B7A582}" type="presParOf" srcId="{BD08ABCD-1BC8-4205-B4D3-24B64067375C}" destId="{07F5838D-FCFB-46CC-A4BB-85997C7712B7}" srcOrd="4" destOrd="0" presId="urn:microsoft.com/office/officeart/2005/8/layout/lProcess2"/>
    <dgm:cxn modelId="{927E1141-11A4-49DF-A865-FA0EB1555018}" type="presParOf" srcId="{BD08ABCD-1BC8-4205-B4D3-24B64067375C}" destId="{0E5F1A27-7954-45F4-B53C-57A594CACB88}" srcOrd="5" destOrd="0" presId="urn:microsoft.com/office/officeart/2005/8/layout/lProcess2"/>
    <dgm:cxn modelId="{6C1F20CC-32C4-4067-B544-2D3FDE25D132}" type="presParOf" srcId="{BD08ABCD-1BC8-4205-B4D3-24B64067375C}" destId="{19B8F92E-99AD-4FC6-B9BF-57BA3667B649}" srcOrd="6" destOrd="0" presId="urn:microsoft.com/office/officeart/2005/8/layout/lProcess2"/>
    <dgm:cxn modelId="{E9216F0C-8566-4055-BBF8-46DFAC10443C}" type="presParOf" srcId="{E536DD42-148E-4C9A-9132-F9B596EF271E}" destId="{D0C752BE-27CB-4032-B15A-0B9073EC84B3}" srcOrd="1" destOrd="0" presId="urn:microsoft.com/office/officeart/2005/8/layout/lProcess2"/>
    <dgm:cxn modelId="{77A70132-0CB9-46B1-8A23-4452C4BBBB76}" type="presParOf" srcId="{E536DD42-148E-4C9A-9132-F9B596EF271E}" destId="{1B1B8D01-9653-4238-88F0-A772264ACAFE}" srcOrd="2" destOrd="0" presId="urn:microsoft.com/office/officeart/2005/8/layout/lProcess2"/>
    <dgm:cxn modelId="{540A1EF8-7C99-40B2-B6CF-9A53C6942EA2}" type="presParOf" srcId="{1B1B8D01-9653-4238-88F0-A772264ACAFE}" destId="{569499E8-21B0-488B-B64A-F3ADF7C31DAA}" srcOrd="0" destOrd="0" presId="urn:microsoft.com/office/officeart/2005/8/layout/lProcess2"/>
    <dgm:cxn modelId="{B3292CAD-DF56-4544-9033-B6B0852A5D79}" type="presParOf" srcId="{1B1B8D01-9653-4238-88F0-A772264ACAFE}" destId="{17007C3B-64DC-4FEF-8392-3034ECBCD71D}" srcOrd="1" destOrd="0" presId="urn:microsoft.com/office/officeart/2005/8/layout/lProcess2"/>
    <dgm:cxn modelId="{8D7BB6C3-0169-4698-BFBF-CBD43A1B97B1}" type="presParOf" srcId="{1B1B8D01-9653-4238-88F0-A772264ACAFE}" destId="{01CB92CB-29DA-4102-A378-2FA4052F7DEE}" srcOrd="2" destOrd="0" presId="urn:microsoft.com/office/officeart/2005/8/layout/lProcess2"/>
    <dgm:cxn modelId="{CB104EE6-D61F-44D5-94FD-70F7F8C8858C}" type="presParOf" srcId="{01CB92CB-29DA-4102-A378-2FA4052F7DEE}" destId="{41B14E59-300B-4394-B3D0-892D614FB475}" srcOrd="0" destOrd="0" presId="urn:microsoft.com/office/officeart/2005/8/layout/lProcess2"/>
    <dgm:cxn modelId="{E46C288C-C41C-482E-8C68-487F4669BA6E}" type="presParOf" srcId="{41B14E59-300B-4394-B3D0-892D614FB475}" destId="{3D1B6185-2CB8-44AB-97FD-7A866F455AEE}" srcOrd="0" destOrd="0" presId="urn:microsoft.com/office/officeart/2005/8/layout/lProcess2"/>
    <dgm:cxn modelId="{32C819A5-0F9C-41AA-9BFA-AA81734C2E15}" type="presParOf" srcId="{41B14E59-300B-4394-B3D0-892D614FB475}" destId="{06E993BB-45E4-4857-9BA5-8FC83AA2C77A}" srcOrd="1" destOrd="0" presId="urn:microsoft.com/office/officeart/2005/8/layout/lProcess2"/>
    <dgm:cxn modelId="{54B34C73-D2A8-48FE-82FC-EC2ABF4822B6}" type="presParOf" srcId="{41B14E59-300B-4394-B3D0-892D614FB475}" destId="{85E5DA10-4E2B-4A97-9C68-3C66EAB3AE4E}" srcOrd="2" destOrd="0" presId="urn:microsoft.com/office/officeart/2005/8/layout/lProcess2"/>
    <dgm:cxn modelId="{4B4CF96E-95A5-4934-8F6F-3BC354999E7C}" type="presParOf" srcId="{41B14E59-300B-4394-B3D0-892D614FB475}" destId="{7F5AF42E-3B3D-4514-A353-0FC236945A04}" srcOrd="3" destOrd="0" presId="urn:microsoft.com/office/officeart/2005/8/layout/lProcess2"/>
    <dgm:cxn modelId="{A473B3B9-8C88-43E9-AD68-0F2CF1F71A5E}" type="presParOf" srcId="{41B14E59-300B-4394-B3D0-892D614FB475}" destId="{5BF31A5B-4132-4D26-B792-9B9263E5D0E7}" srcOrd="4" destOrd="0" presId="urn:microsoft.com/office/officeart/2005/8/layout/lProcess2"/>
    <dgm:cxn modelId="{BA0EF1B7-3654-475A-B31D-3FED1D00D32E}" type="presParOf" srcId="{41B14E59-300B-4394-B3D0-892D614FB475}" destId="{C8497CC2-7490-4573-A377-F00FCB2814B7}" srcOrd="5" destOrd="0" presId="urn:microsoft.com/office/officeart/2005/8/layout/lProcess2"/>
    <dgm:cxn modelId="{AEF107C6-FCEF-423A-978B-B1A791591B4F}" type="presParOf" srcId="{41B14E59-300B-4394-B3D0-892D614FB475}" destId="{23FB0169-3566-4CB6-982E-8CC785554AB8}" srcOrd="6" destOrd="0" presId="urn:microsoft.com/office/officeart/2005/8/layout/lProcess2"/>
    <dgm:cxn modelId="{56E4896F-F3DF-49B7-A124-301B491F645B}" type="presParOf" srcId="{E536DD42-148E-4C9A-9132-F9B596EF271E}" destId="{C22063F2-1707-4494-B3BB-0A2582F1B5B4}" srcOrd="3" destOrd="0" presId="urn:microsoft.com/office/officeart/2005/8/layout/lProcess2"/>
    <dgm:cxn modelId="{CE083C0B-CE6A-4A22-9FC8-905BE57F816C}" type="presParOf" srcId="{E536DD42-148E-4C9A-9132-F9B596EF271E}" destId="{5942C453-3BA4-4FD1-A573-B10F2A999088}" srcOrd="4" destOrd="0" presId="urn:microsoft.com/office/officeart/2005/8/layout/lProcess2"/>
    <dgm:cxn modelId="{7F345658-34D6-43CA-9233-8DEF97EC2E10}" type="presParOf" srcId="{5942C453-3BA4-4FD1-A573-B10F2A999088}" destId="{3CBE46BE-0362-452C-94EB-A1E0C84A7F33}" srcOrd="0" destOrd="0" presId="urn:microsoft.com/office/officeart/2005/8/layout/lProcess2"/>
    <dgm:cxn modelId="{A62BAEB1-BAA6-4A25-86DC-AC13022B5C96}" type="presParOf" srcId="{5942C453-3BA4-4FD1-A573-B10F2A999088}" destId="{C6EFD53B-5B71-41DB-B291-CCB17EB1F965}" srcOrd="1" destOrd="0" presId="urn:microsoft.com/office/officeart/2005/8/layout/lProcess2"/>
    <dgm:cxn modelId="{0C2E688C-B690-4B5E-9A54-45BFC17D17EB}" type="presParOf" srcId="{5942C453-3BA4-4FD1-A573-B10F2A999088}" destId="{C6E07288-4F9D-4F63-B5F3-1872B37C2772}" srcOrd="2" destOrd="0" presId="urn:microsoft.com/office/officeart/2005/8/layout/lProcess2"/>
    <dgm:cxn modelId="{DB7F3A5A-CE27-4D9E-9831-6A70F28DDF66}" type="presParOf" srcId="{C6E07288-4F9D-4F63-B5F3-1872B37C2772}" destId="{BD337851-7575-46EE-80EC-771218B8F9C1}" srcOrd="0" destOrd="0" presId="urn:microsoft.com/office/officeart/2005/8/layout/lProcess2"/>
    <dgm:cxn modelId="{3800C864-D718-42FD-9BBF-5156F8174BE8}" type="presParOf" srcId="{BD337851-7575-46EE-80EC-771218B8F9C1}" destId="{77EB9F09-8075-4820-8710-3F9F82800688}" srcOrd="0" destOrd="0" presId="urn:microsoft.com/office/officeart/2005/8/layout/lProcess2"/>
    <dgm:cxn modelId="{164620F7-4490-4FB8-8F2E-ACCA261E00EF}" type="presParOf" srcId="{BD337851-7575-46EE-80EC-771218B8F9C1}" destId="{9B2CFDEF-B98F-41EF-A424-D6A9AC14C5B0}" srcOrd="1" destOrd="0" presId="urn:microsoft.com/office/officeart/2005/8/layout/lProcess2"/>
    <dgm:cxn modelId="{17BB8B7D-DAB7-4C74-8C40-87DF70946D8E}" type="presParOf" srcId="{BD337851-7575-46EE-80EC-771218B8F9C1}" destId="{53E7A08D-C6A7-42F2-9633-23FD3C7FECB3}" srcOrd="2" destOrd="0" presId="urn:microsoft.com/office/officeart/2005/8/layout/lProcess2"/>
    <dgm:cxn modelId="{2B6923DB-B7D5-4BA3-ABBC-86BE6101AEEF}" type="presParOf" srcId="{BD337851-7575-46EE-80EC-771218B8F9C1}" destId="{200CDAE3-0E21-455C-8D82-CEDF05486131}" srcOrd="3" destOrd="0" presId="urn:microsoft.com/office/officeart/2005/8/layout/lProcess2"/>
    <dgm:cxn modelId="{CF71CA80-8BFC-42ED-A586-FD1C1C8A9973}" type="presParOf" srcId="{BD337851-7575-46EE-80EC-771218B8F9C1}" destId="{F439ABC0-DFF1-403E-804B-8874F86D7AA6}" srcOrd="4" destOrd="0" presId="urn:microsoft.com/office/officeart/2005/8/layout/lProcess2"/>
    <dgm:cxn modelId="{A3CAFF5E-6C1B-4400-9D88-F4474E9A647E}" type="presParOf" srcId="{BD337851-7575-46EE-80EC-771218B8F9C1}" destId="{4EB64A6D-5565-42B2-BE31-7DAAA16519EF}" srcOrd="5" destOrd="0" presId="urn:microsoft.com/office/officeart/2005/8/layout/lProcess2"/>
    <dgm:cxn modelId="{CE549D5D-8978-43A5-8081-C3A471F86DCC}" type="presParOf" srcId="{BD337851-7575-46EE-80EC-771218B8F9C1}" destId="{558A6B0C-1736-4241-BF3B-50422183E8A0}"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7BF026-A40E-4864-93AB-AC997A3FACDC}"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F609E0BD-354D-4C1D-A09A-757A56A03BA7}">
      <dgm:prSet phldrT="[Text]" phldr="0"/>
      <dgm:spPr/>
      <dgm:t>
        <a:bodyPr/>
        <a:lstStyle/>
        <a:p>
          <a:pPr rtl="0"/>
          <a:r>
            <a:rPr lang="en-US">
              <a:latin typeface="Calibri"/>
            </a:rPr>
            <a:t>Workstreams/ Challenges</a:t>
          </a:r>
          <a:endParaRPr lang="en-US"/>
        </a:p>
      </dgm:t>
    </dgm:pt>
    <dgm:pt modelId="{142941ED-E3F8-4458-B881-21401CB66279}" type="parTrans" cxnId="{52676852-86D6-4520-851F-35B380A7E7EB}">
      <dgm:prSet/>
      <dgm:spPr/>
      <dgm:t>
        <a:bodyPr/>
        <a:lstStyle/>
        <a:p>
          <a:endParaRPr lang="en-US"/>
        </a:p>
      </dgm:t>
    </dgm:pt>
    <dgm:pt modelId="{3276A4F8-620B-4445-81BC-11A1D04C8056}" type="sibTrans" cxnId="{52676852-86D6-4520-851F-35B380A7E7EB}">
      <dgm:prSet/>
      <dgm:spPr/>
      <dgm:t>
        <a:bodyPr/>
        <a:lstStyle/>
        <a:p>
          <a:endParaRPr lang="en-US"/>
        </a:p>
      </dgm:t>
    </dgm:pt>
    <dgm:pt modelId="{A2F8F39E-56D3-4D97-8E9E-4607075F23F9}">
      <dgm:prSet phldrT="[Text]" phldr="0"/>
      <dgm:spPr>
        <a:solidFill>
          <a:srgbClr val="ED7D31"/>
        </a:solidFill>
      </dgm:spPr>
      <dgm:t>
        <a:bodyPr/>
        <a:lstStyle/>
        <a:p>
          <a:pPr rtl="0"/>
          <a:r>
            <a:rPr lang="en-US">
              <a:latin typeface="Calibri"/>
            </a:rPr>
            <a:t>Civil-works &amp; Safety-Focused Construction</a:t>
          </a:r>
          <a:endParaRPr lang="en-US"/>
        </a:p>
      </dgm:t>
    </dgm:pt>
    <dgm:pt modelId="{9060AECE-CF5E-40CA-9528-3B00DBB4B9C9}" type="parTrans" cxnId="{8D004E45-7DAC-4F34-B047-35069B1D7C3E}">
      <dgm:prSet/>
      <dgm:spPr/>
      <dgm:t>
        <a:bodyPr/>
        <a:lstStyle/>
        <a:p>
          <a:endParaRPr lang="en-US"/>
        </a:p>
      </dgm:t>
    </dgm:pt>
    <dgm:pt modelId="{4EC95F7B-F828-4F8E-BBFC-97ECA3E6AA7B}" type="sibTrans" cxnId="{8D004E45-7DAC-4F34-B047-35069B1D7C3E}">
      <dgm:prSet/>
      <dgm:spPr/>
      <dgm:t>
        <a:bodyPr/>
        <a:lstStyle/>
        <a:p>
          <a:endParaRPr lang="en-US"/>
        </a:p>
      </dgm:t>
    </dgm:pt>
    <dgm:pt modelId="{69E68452-0D3B-4865-9C51-0E024BD31462}">
      <dgm:prSet phldrT="[Text]" phldr="0"/>
      <dgm:spPr>
        <a:solidFill>
          <a:srgbClr val="C00000"/>
        </a:solidFill>
      </dgm:spPr>
      <dgm:t>
        <a:bodyPr/>
        <a:lstStyle/>
        <a:p>
          <a:r>
            <a:rPr lang="en-US">
              <a:latin typeface="Calibri"/>
            </a:rPr>
            <a:t>Testing &amp; Integration </a:t>
          </a:r>
          <a:endParaRPr lang="en-US"/>
        </a:p>
      </dgm:t>
    </dgm:pt>
    <dgm:pt modelId="{810D8807-9D1D-418D-9E58-4B99865E663C}" type="parTrans" cxnId="{10E1B830-0A08-4619-BD26-A6E5B8B565F5}">
      <dgm:prSet/>
      <dgm:spPr/>
      <dgm:t>
        <a:bodyPr/>
        <a:lstStyle/>
        <a:p>
          <a:endParaRPr lang="en-US"/>
        </a:p>
      </dgm:t>
    </dgm:pt>
    <dgm:pt modelId="{0C9F486D-7901-4D6A-B1C5-D6624FFF2FD0}" type="sibTrans" cxnId="{10E1B830-0A08-4619-BD26-A6E5B8B565F5}">
      <dgm:prSet/>
      <dgm:spPr/>
      <dgm:t>
        <a:bodyPr/>
        <a:lstStyle/>
        <a:p>
          <a:endParaRPr lang="en-US"/>
        </a:p>
      </dgm:t>
    </dgm:pt>
    <dgm:pt modelId="{C3F6178C-8715-4EE2-906D-4AF1A50CEF65}">
      <dgm:prSet phldrT="[Text]" phldr="0"/>
      <dgm:spPr/>
      <dgm:t>
        <a:bodyPr/>
        <a:lstStyle/>
        <a:p>
          <a:pPr rtl="0"/>
          <a:r>
            <a:rPr lang="en-US">
              <a:latin typeface="Calibri"/>
            </a:rPr>
            <a:t>Best-Fit Methodology</a:t>
          </a:r>
          <a:endParaRPr lang="en-US"/>
        </a:p>
      </dgm:t>
    </dgm:pt>
    <dgm:pt modelId="{6B99A32B-1010-45B0-AAC9-E668E5B68B0E}" type="parTrans" cxnId="{89ACFF40-67EF-44CD-94AA-83D457F9BC28}">
      <dgm:prSet/>
      <dgm:spPr/>
      <dgm:t>
        <a:bodyPr/>
        <a:lstStyle/>
        <a:p>
          <a:endParaRPr lang="en-US"/>
        </a:p>
      </dgm:t>
    </dgm:pt>
    <dgm:pt modelId="{1F9BE491-54D4-4D0F-9BEA-91DC2A7B1D95}" type="sibTrans" cxnId="{89ACFF40-67EF-44CD-94AA-83D457F9BC28}">
      <dgm:prSet/>
      <dgm:spPr/>
      <dgm:t>
        <a:bodyPr/>
        <a:lstStyle/>
        <a:p>
          <a:endParaRPr lang="en-US"/>
        </a:p>
      </dgm:t>
    </dgm:pt>
    <dgm:pt modelId="{41518A95-2D3C-45FC-BA80-1F36A70B2E4C}">
      <dgm:prSet phldrT="[Text]" phldr="0"/>
      <dgm:spPr>
        <a:solidFill>
          <a:srgbClr val="ED7D31"/>
        </a:solidFill>
      </dgm:spPr>
      <dgm:t>
        <a:bodyPr/>
        <a:lstStyle/>
        <a:p>
          <a:r>
            <a:rPr lang="en-US"/>
            <a:t>Waterfall / Stage-Gate</a:t>
          </a:r>
        </a:p>
      </dgm:t>
    </dgm:pt>
    <dgm:pt modelId="{75041FE9-3AA2-487C-8B21-39DFE7994B3C}" type="parTrans" cxnId="{33D81082-B322-4239-9432-66B57EC75206}">
      <dgm:prSet/>
      <dgm:spPr/>
      <dgm:t>
        <a:bodyPr/>
        <a:lstStyle/>
        <a:p>
          <a:endParaRPr lang="en-US"/>
        </a:p>
      </dgm:t>
    </dgm:pt>
    <dgm:pt modelId="{92EE1A28-396B-4AF5-A726-825029254061}" type="sibTrans" cxnId="{33D81082-B322-4239-9432-66B57EC75206}">
      <dgm:prSet/>
      <dgm:spPr/>
      <dgm:t>
        <a:bodyPr/>
        <a:lstStyle/>
        <a:p>
          <a:endParaRPr lang="en-US"/>
        </a:p>
      </dgm:t>
    </dgm:pt>
    <dgm:pt modelId="{1BF080BE-B9C0-46DE-91A7-FA0D0A695046}">
      <dgm:prSet phldrT="[Text]" phldr="0"/>
      <dgm:spPr>
        <a:solidFill>
          <a:srgbClr val="C00000"/>
        </a:solidFill>
      </dgm:spPr>
      <dgm:t>
        <a:bodyPr/>
        <a:lstStyle/>
        <a:p>
          <a:pPr rtl="0"/>
          <a:r>
            <a:rPr lang="en-US" err="1">
              <a:latin typeface="Calibri"/>
              <a:ea typeface="Calibri"/>
              <a:cs typeface="Calibri"/>
            </a:rPr>
            <a:t>Scrumban</a:t>
          </a:r>
          <a:r>
            <a:rPr lang="en-US">
              <a:latin typeface="Calibri"/>
              <a:ea typeface="Calibri"/>
              <a:cs typeface="Calibri"/>
            </a:rPr>
            <a:t>-lite</a:t>
          </a:r>
          <a:r>
            <a:rPr lang="en-US">
              <a:latin typeface="Calibri"/>
            </a:rPr>
            <a:t> (One of Agile PMM)</a:t>
          </a:r>
          <a:endParaRPr lang="en-US"/>
        </a:p>
      </dgm:t>
    </dgm:pt>
    <dgm:pt modelId="{3CF3875D-FBCC-4ED0-B8D6-94C00471A111}" type="parTrans" cxnId="{78A084A9-693F-4C19-B861-848841845D7E}">
      <dgm:prSet/>
      <dgm:spPr/>
      <dgm:t>
        <a:bodyPr/>
        <a:lstStyle/>
        <a:p>
          <a:endParaRPr lang="en-US"/>
        </a:p>
      </dgm:t>
    </dgm:pt>
    <dgm:pt modelId="{99464C31-6D10-464F-BFFF-B09E3B41E58D}" type="sibTrans" cxnId="{78A084A9-693F-4C19-B861-848841845D7E}">
      <dgm:prSet/>
      <dgm:spPr/>
      <dgm:t>
        <a:bodyPr/>
        <a:lstStyle/>
        <a:p>
          <a:endParaRPr lang="en-US"/>
        </a:p>
      </dgm:t>
    </dgm:pt>
    <dgm:pt modelId="{1333FB1A-7E82-42A4-91FB-3CC2D83F7861}">
      <dgm:prSet phldrT="[Text]" phldr="0"/>
      <dgm:spPr/>
      <dgm:t>
        <a:bodyPr/>
        <a:lstStyle/>
        <a:p>
          <a:pPr rtl="0"/>
          <a:r>
            <a:rPr lang="en-US">
              <a:latin typeface="Calibri"/>
            </a:rPr>
            <a:t>Why Is It</a:t>
          </a:r>
          <a:endParaRPr lang="en-US"/>
        </a:p>
      </dgm:t>
    </dgm:pt>
    <dgm:pt modelId="{C0CE9C2C-435F-4483-963B-1787BAE8A517}" type="parTrans" cxnId="{10C3AA06-7433-4E9C-A0D1-F9A192FF2CFB}">
      <dgm:prSet/>
      <dgm:spPr/>
      <dgm:t>
        <a:bodyPr/>
        <a:lstStyle/>
        <a:p>
          <a:endParaRPr lang="en-US"/>
        </a:p>
      </dgm:t>
    </dgm:pt>
    <dgm:pt modelId="{E9EEC212-AEF7-4723-AC0A-6CE204F29A7B}" type="sibTrans" cxnId="{10C3AA06-7433-4E9C-A0D1-F9A192FF2CFB}">
      <dgm:prSet/>
      <dgm:spPr/>
      <dgm:t>
        <a:bodyPr/>
        <a:lstStyle/>
        <a:p>
          <a:endParaRPr lang="en-US"/>
        </a:p>
      </dgm:t>
    </dgm:pt>
    <dgm:pt modelId="{4E161021-44FD-4CBE-B7AE-D8535620D190}">
      <dgm:prSet phldrT="[Text]" phldr="0"/>
      <dgm:spPr>
        <a:solidFill>
          <a:srgbClr val="ED7D31"/>
        </a:solidFill>
      </dgm:spPr>
      <dgm:t>
        <a:bodyPr/>
        <a:lstStyle/>
        <a:p>
          <a:pPr rtl="0"/>
          <a:r>
            <a:rPr lang="en-US">
              <a:latin typeface="Calibri"/>
            </a:rPr>
            <a:t>Providing</a:t>
          </a:r>
          <a:r>
            <a:rPr lang="en-US"/>
            <a:t> </a:t>
          </a:r>
          <a:r>
            <a:rPr lang="en-US">
              <a:latin typeface="Calibri"/>
            </a:rPr>
            <a:t>the rigorous structure</a:t>
          </a:r>
          <a:r>
            <a:rPr lang="en-US"/>
            <a:t> and predictability essential for fixed-scope elements</a:t>
          </a:r>
          <a:endParaRPr lang="en-US">
            <a:latin typeface="Calibri"/>
          </a:endParaRPr>
        </a:p>
      </dgm:t>
    </dgm:pt>
    <dgm:pt modelId="{819F9D83-7158-4280-A88D-C935389A1148}" type="parTrans" cxnId="{255C4A3A-1813-4762-AFF9-A093225A9125}">
      <dgm:prSet/>
      <dgm:spPr/>
      <dgm:t>
        <a:bodyPr/>
        <a:lstStyle/>
        <a:p>
          <a:endParaRPr lang="en-US"/>
        </a:p>
      </dgm:t>
    </dgm:pt>
    <dgm:pt modelId="{92FF1F93-BF1F-4837-AF33-5F314D2B5D0A}" type="sibTrans" cxnId="{255C4A3A-1813-4762-AFF9-A093225A9125}">
      <dgm:prSet/>
      <dgm:spPr/>
      <dgm:t>
        <a:bodyPr/>
        <a:lstStyle/>
        <a:p>
          <a:endParaRPr lang="en-US"/>
        </a:p>
      </dgm:t>
    </dgm:pt>
    <dgm:pt modelId="{4B64D951-BBB9-40CB-A011-7D72A37450B6}">
      <dgm:prSet phldrT="[Text]" phldr="0"/>
      <dgm:spPr>
        <a:solidFill>
          <a:srgbClr val="C00000"/>
        </a:solidFill>
      </dgm:spPr>
      <dgm:t>
        <a:bodyPr/>
        <a:lstStyle/>
        <a:p>
          <a:pPr rtl="0"/>
          <a:r>
            <a:rPr lang="en-US">
              <a:latin typeface="Calibri"/>
            </a:rPr>
            <a:t>Providing</a:t>
          </a:r>
          <a:r>
            <a:rPr lang="en-US"/>
            <a:t> rapid feedback loops for </a:t>
          </a:r>
          <a:r>
            <a:rPr lang="en-US">
              <a:latin typeface="Calibri"/>
            </a:rPr>
            <a:t>complex and interdependent</a:t>
          </a:r>
          <a:r>
            <a:rPr lang="en-US"/>
            <a:t> systems</a:t>
          </a:r>
        </a:p>
      </dgm:t>
    </dgm:pt>
    <dgm:pt modelId="{7DD6EBF2-1505-4DB4-B396-DB3EFF724F3D}" type="parTrans" cxnId="{1EE71625-EF32-4609-9E37-8485A30B8CF3}">
      <dgm:prSet/>
      <dgm:spPr/>
      <dgm:t>
        <a:bodyPr/>
        <a:lstStyle/>
        <a:p>
          <a:endParaRPr lang="en-US"/>
        </a:p>
      </dgm:t>
    </dgm:pt>
    <dgm:pt modelId="{F0E0AC8F-BB9A-4C82-9A3C-CAA2E827EA46}" type="sibTrans" cxnId="{1EE71625-EF32-4609-9E37-8485A30B8CF3}">
      <dgm:prSet/>
      <dgm:spPr/>
      <dgm:t>
        <a:bodyPr/>
        <a:lstStyle/>
        <a:p>
          <a:endParaRPr lang="en-US"/>
        </a:p>
      </dgm:t>
    </dgm:pt>
    <dgm:pt modelId="{854AD62A-7629-41A7-92C8-231590CB0218}">
      <dgm:prSet phldr="0"/>
      <dgm:spPr>
        <a:solidFill>
          <a:srgbClr val="2BC41A"/>
        </a:solidFill>
      </dgm:spPr>
      <dgm:t>
        <a:bodyPr/>
        <a:lstStyle/>
        <a:p>
          <a:pPr algn="l" rtl="0"/>
          <a:r>
            <a:rPr lang="en-US">
              <a:latin typeface="Calibri"/>
            </a:rPr>
            <a:t>          Multi-Party Collaboration</a:t>
          </a:r>
        </a:p>
      </dgm:t>
    </dgm:pt>
    <dgm:pt modelId="{858BBDD9-F5FD-41A8-8985-32C6C98B51B4}" type="parTrans" cxnId="{DEE6FBA7-D91C-4434-A476-9C9D4C166167}">
      <dgm:prSet/>
      <dgm:spPr/>
    </dgm:pt>
    <dgm:pt modelId="{7D4DC8D5-F7A5-47A2-8B9C-24EF05981AB3}" type="sibTrans" cxnId="{DEE6FBA7-D91C-4434-A476-9C9D4C166167}">
      <dgm:prSet/>
      <dgm:spPr/>
    </dgm:pt>
    <dgm:pt modelId="{076B35F1-675A-432D-9444-7B6C56DC17F1}">
      <dgm:prSet phldr="0"/>
      <dgm:spPr>
        <a:solidFill>
          <a:srgbClr val="1A3CE8"/>
        </a:solidFill>
      </dgm:spPr>
      <dgm:t>
        <a:bodyPr/>
        <a:lstStyle/>
        <a:p>
          <a:pPr rtl="0"/>
          <a:r>
            <a:rPr lang="en-US">
              <a:latin typeface="Calibri"/>
            </a:rPr>
            <a:t>Timeline Managment</a:t>
          </a:r>
        </a:p>
      </dgm:t>
    </dgm:pt>
    <dgm:pt modelId="{766BC6A2-D69E-4B55-BDEB-E09AAD4BCF53}" type="parTrans" cxnId="{94057873-FD74-4C7E-B768-AAB00EDE8811}">
      <dgm:prSet/>
      <dgm:spPr/>
    </dgm:pt>
    <dgm:pt modelId="{38277D87-B449-48DD-AC74-AE04BB8729B3}" type="sibTrans" cxnId="{94057873-FD74-4C7E-B768-AAB00EDE8811}">
      <dgm:prSet/>
      <dgm:spPr/>
    </dgm:pt>
    <dgm:pt modelId="{83AD0AA5-1FBD-4F73-838D-C32ED6149E51}">
      <dgm:prSet phldr="0"/>
      <dgm:spPr>
        <a:solidFill>
          <a:srgbClr val="2BC41A"/>
        </a:solidFill>
      </dgm:spPr>
      <dgm:t>
        <a:bodyPr/>
        <a:lstStyle/>
        <a:p>
          <a:pPr rtl="0"/>
          <a:r>
            <a:rPr lang="en-US"/>
            <a:t>Integrated Project Delivery (IPD)</a:t>
          </a:r>
        </a:p>
      </dgm:t>
    </dgm:pt>
    <dgm:pt modelId="{D177EA3C-4EB1-46D6-9D78-B669AAB92BB6}" type="parTrans" cxnId="{17AAF7A6-FCDC-436A-BAF1-EB21809695FF}">
      <dgm:prSet/>
      <dgm:spPr/>
    </dgm:pt>
    <dgm:pt modelId="{F56E453B-B1E3-4C2A-A013-A482ED296CDD}" type="sibTrans" cxnId="{17AAF7A6-FCDC-436A-BAF1-EB21809695FF}">
      <dgm:prSet/>
      <dgm:spPr/>
    </dgm:pt>
    <dgm:pt modelId="{E7034D06-1800-427F-AB18-BA4418722372}">
      <dgm:prSet phldr="0"/>
      <dgm:spPr>
        <a:solidFill>
          <a:srgbClr val="1A3CE8"/>
        </a:solidFill>
      </dgm:spPr>
      <dgm:t>
        <a:bodyPr/>
        <a:lstStyle/>
        <a:p>
          <a:pPr rtl="0"/>
          <a:r>
            <a:rPr lang="en-US"/>
            <a:t>Critical Chain Project Management (CCPM)</a:t>
          </a:r>
        </a:p>
      </dgm:t>
    </dgm:pt>
    <dgm:pt modelId="{A4594B48-8C4F-440A-BAAE-1D67770CAC94}" type="parTrans" cxnId="{AFFAF5A3-B4A9-4AEC-91C6-E739B6EC3758}">
      <dgm:prSet/>
      <dgm:spPr/>
    </dgm:pt>
    <dgm:pt modelId="{97D273D4-6EFC-4142-AB83-8498ACC6ACE2}" type="sibTrans" cxnId="{AFFAF5A3-B4A9-4AEC-91C6-E739B6EC3758}">
      <dgm:prSet/>
      <dgm:spPr/>
    </dgm:pt>
    <dgm:pt modelId="{F7FA388B-975D-4EA0-A4B3-056999762675}">
      <dgm:prSet phldr="0"/>
      <dgm:spPr>
        <a:solidFill>
          <a:srgbClr val="2BC41A"/>
        </a:solidFill>
      </dgm:spPr>
      <dgm:t>
        <a:bodyPr/>
        <a:lstStyle/>
        <a:p>
          <a:pPr rtl="0"/>
          <a:r>
            <a:rPr lang="en-US">
              <a:latin typeface="Calibri"/>
            </a:rPr>
            <a:t>Alignment of contractors</a:t>
          </a:r>
          <a:r>
            <a:rPr lang="en-US"/>
            <a:t>, sharing risk and </a:t>
          </a:r>
          <a:r>
            <a:rPr lang="en-US">
              <a:latin typeface="Calibri"/>
            </a:rPr>
            <a:t>reward to improve transparency and efficiency.</a:t>
          </a:r>
        </a:p>
      </dgm:t>
    </dgm:pt>
    <dgm:pt modelId="{2B7D7E25-A525-44DD-9985-8C4292DEF25B}" type="parTrans" cxnId="{E1B0B4D9-C4FF-4735-9A8A-F3DD5211E9D4}">
      <dgm:prSet/>
      <dgm:spPr/>
    </dgm:pt>
    <dgm:pt modelId="{726996DF-8D3F-481E-9E45-22240253AA82}" type="sibTrans" cxnId="{E1B0B4D9-C4FF-4735-9A8A-F3DD5211E9D4}">
      <dgm:prSet/>
      <dgm:spPr/>
    </dgm:pt>
    <dgm:pt modelId="{A370375E-6361-48F9-9C8C-E3C4A0F73ED1}">
      <dgm:prSet phldr="0"/>
      <dgm:spPr>
        <a:solidFill>
          <a:srgbClr val="1A3CE8"/>
        </a:solidFill>
      </dgm:spPr>
      <dgm:t>
        <a:bodyPr/>
        <a:lstStyle/>
        <a:p>
          <a:pPr rtl="0"/>
          <a:r>
            <a:rPr lang="en-US">
              <a:latin typeface="Calibri"/>
            </a:rPr>
            <a:t>Using</a:t>
          </a:r>
          <a:r>
            <a:rPr lang="en-US"/>
            <a:t> buffers to absorb uncertainty </a:t>
          </a:r>
          <a:r>
            <a:rPr lang="en-US">
              <a:latin typeface="Calibri"/>
            </a:rPr>
            <a:t>and ensure smooth</a:t>
          </a:r>
          <a:r>
            <a:rPr lang="en-US"/>
            <a:t> task flow</a:t>
          </a:r>
        </a:p>
      </dgm:t>
    </dgm:pt>
    <dgm:pt modelId="{F98D409A-A539-4AA9-839A-51FEE0178789}" type="parTrans" cxnId="{189595FC-0168-4F0E-B6AB-22465D19E00E}">
      <dgm:prSet/>
      <dgm:spPr/>
    </dgm:pt>
    <dgm:pt modelId="{99C7A2B6-38E3-43F7-8292-59B2BBE99851}" type="sibTrans" cxnId="{189595FC-0168-4F0E-B6AB-22465D19E00E}">
      <dgm:prSet/>
      <dgm:spPr/>
    </dgm:pt>
    <dgm:pt modelId="{E536DD42-148E-4C9A-9132-F9B596EF271E}" type="pres">
      <dgm:prSet presAssocID="{197BF026-A40E-4864-93AB-AC997A3FACDC}" presName="theList" presStyleCnt="0">
        <dgm:presLayoutVars>
          <dgm:dir/>
          <dgm:animLvl val="lvl"/>
          <dgm:resizeHandles val="exact"/>
        </dgm:presLayoutVars>
      </dgm:prSet>
      <dgm:spPr/>
    </dgm:pt>
    <dgm:pt modelId="{1DA6035E-829C-4607-A07F-3D37CF10E0E2}" type="pres">
      <dgm:prSet presAssocID="{F609E0BD-354D-4C1D-A09A-757A56A03BA7}" presName="compNode" presStyleCnt="0"/>
      <dgm:spPr/>
    </dgm:pt>
    <dgm:pt modelId="{45BBE286-8D94-4649-BA1C-0E7A42C3E0DE}" type="pres">
      <dgm:prSet presAssocID="{F609E0BD-354D-4C1D-A09A-757A56A03BA7}" presName="aNode" presStyleLbl="bgShp" presStyleIdx="0" presStyleCnt="3"/>
      <dgm:spPr/>
    </dgm:pt>
    <dgm:pt modelId="{851D98AB-0792-4A6E-8C4E-C6FA2E125C03}" type="pres">
      <dgm:prSet presAssocID="{F609E0BD-354D-4C1D-A09A-757A56A03BA7}" presName="textNode" presStyleLbl="bgShp" presStyleIdx="0" presStyleCnt="3"/>
      <dgm:spPr/>
    </dgm:pt>
    <dgm:pt modelId="{A3308409-38E0-44E7-810C-B4F569D63A7B}" type="pres">
      <dgm:prSet presAssocID="{F609E0BD-354D-4C1D-A09A-757A56A03BA7}" presName="compChildNode" presStyleCnt="0"/>
      <dgm:spPr/>
    </dgm:pt>
    <dgm:pt modelId="{BD08ABCD-1BC8-4205-B4D3-24B64067375C}" type="pres">
      <dgm:prSet presAssocID="{F609E0BD-354D-4C1D-A09A-757A56A03BA7}" presName="theInnerList" presStyleCnt="0"/>
      <dgm:spPr/>
    </dgm:pt>
    <dgm:pt modelId="{AF498596-E92D-4E74-BC55-F8D3B393EE65}" type="pres">
      <dgm:prSet presAssocID="{A2F8F39E-56D3-4D97-8E9E-4607075F23F9}" presName="childNode" presStyleLbl="node1" presStyleIdx="0" presStyleCnt="12">
        <dgm:presLayoutVars>
          <dgm:bulletEnabled val="1"/>
        </dgm:presLayoutVars>
      </dgm:prSet>
      <dgm:spPr/>
    </dgm:pt>
    <dgm:pt modelId="{3625CD00-6131-4282-9A71-7B80904FE338}" type="pres">
      <dgm:prSet presAssocID="{A2F8F39E-56D3-4D97-8E9E-4607075F23F9}" presName="aSpace2" presStyleCnt="0"/>
      <dgm:spPr/>
    </dgm:pt>
    <dgm:pt modelId="{D5A13DDE-0307-46C7-9871-FEF7CBC497D6}" type="pres">
      <dgm:prSet presAssocID="{69E68452-0D3B-4865-9C51-0E024BD31462}" presName="childNode" presStyleLbl="node1" presStyleIdx="1" presStyleCnt="12">
        <dgm:presLayoutVars>
          <dgm:bulletEnabled val="1"/>
        </dgm:presLayoutVars>
      </dgm:prSet>
      <dgm:spPr/>
    </dgm:pt>
    <dgm:pt modelId="{39E63617-C178-44E6-BD08-C948FB844318}" type="pres">
      <dgm:prSet presAssocID="{69E68452-0D3B-4865-9C51-0E024BD31462}" presName="aSpace2" presStyleCnt="0"/>
      <dgm:spPr/>
    </dgm:pt>
    <dgm:pt modelId="{07F5838D-FCFB-46CC-A4BB-85997C7712B7}" type="pres">
      <dgm:prSet presAssocID="{854AD62A-7629-41A7-92C8-231590CB0218}" presName="childNode" presStyleLbl="node1" presStyleIdx="2" presStyleCnt="12">
        <dgm:presLayoutVars>
          <dgm:bulletEnabled val="1"/>
        </dgm:presLayoutVars>
      </dgm:prSet>
      <dgm:spPr/>
    </dgm:pt>
    <dgm:pt modelId="{86EDF369-C1CA-4F3C-B465-3F8D9CDC2456}" type="pres">
      <dgm:prSet presAssocID="{854AD62A-7629-41A7-92C8-231590CB0218}" presName="aSpace2" presStyleCnt="0"/>
      <dgm:spPr/>
    </dgm:pt>
    <dgm:pt modelId="{19B8F92E-99AD-4FC6-B9BF-57BA3667B649}" type="pres">
      <dgm:prSet presAssocID="{076B35F1-675A-432D-9444-7B6C56DC17F1}" presName="childNode" presStyleLbl="node1" presStyleIdx="3" presStyleCnt="12">
        <dgm:presLayoutVars>
          <dgm:bulletEnabled val="1"/>
        </dgm:presLayoutVars>
      </dgm:prSet>
      <dgm:spPr/>
    </dgm:pt>
    <dgm:pt modelId="{D0C752BE-27CB-4032-B15A-0B9073EC84B3}" type="pres">
      <dgm:prSet presAssocID="{F609E0BD-354D-4C1D-A09A-757A56A03BA7}" presName="aSpace" presStyleCnt="0"/>
      <dgm:spPr/>
    </dgm:pt>
    <dgm:pt modelId="{1B1B8D01-9653-4238-88F0-A772264ACAFE}" type="pres">
      <dgm:prSet presAssocID="{C3F6178C-8715-4EE2-906D-4AF1A50CEF65}" presName="compNode" presStyleCnt="0"/>
      <dgm:spPr/>
    </dgm:pt>
    <dgm:pt modelId="{569499E8-21B0-488B-B64A-F3ADF7C31DAA}" type="pres">
      <dgm:prSet presAssocID="{C3F6178C-8715-4EE2-906D-4AF1A50CEF65}" presName="aNode" presStyleLbl="bgShp" presStyleIdx="1" presStyleCnt="3"/>
      <dgm:spPr/>
    </dgm:pt>
    <dgm:pt modelId="{17007C3B-64DC-4FEF-8392-3034ECBCD71D}" type="pres">
      <dgm:prSet presAssocID="{C3F6178C-8715-4EE2-906D-4AF1A50CEF65}" presName="textNode" presStyleLbl="bgShp" presStyleIdx="1" presStyleCnt="3"/>
      <dgm:spPr/>
    </dgm:pt>
    <dgm:pt modelId="{01CB92CB-29DA-4102-A378-2FA4052F7DEE}" type="pres">
      <dgm:prSet presAssocID="{C3F6178C-8715-4EE2-906D-4AF1A50CEF65}" presName="compChildNode" presStyleCnt="0"/>
      <dgm:spPr/>
    </dgm:pt>
    <dgm:pt modelId="{41B14E59-300B-4394-B3D0-892D614FB475}" type="pres">
      <dgm:prSet presAssocID="{C3F6178C-8715-4EE2-906D-4AF1A50CEF65}" presName="theInnerList" presStyleCnt="0"/>
      <dgm:spPr/>
    </dgm:pt>
    <dgm:pt modelId="{3D1B6185-2CB8-44AB-97FD-7A866F455AEE}" type="pres">
      <dgm:prSet presAssocID="{41518A95-2D3C-45FC-BA80-1F36A70B2E4C}" presName="childNode" presStyleLbl="node1" presStyleIdx="4" presStyleCnt="12">
        <dgm:presLayoutVars>
          <dgm:bulletEnabled val="1"/>
        </dgm:presLayoutVars>
      </dgm:prSet>
      <dgm:spPr/>
    </dgm:pt>
    <dgm:pt modelId="{06E993BB-45E4-4857-9BA5-8FC83AA2C77A}" type="pres">
      <dgm:prSet presAssocID="{41518A95-2D3C-45FC-BA80-1F36A70B2E4C}" presName="aSpace2" presStyleCnt="0"/>
      <dgm:spPr/>
    </dgm:pt>
    <dgm:pt modelId="{85E5DA10-4E2B-4A97-9C68-3C66EAB3AE4E}" type="pres">
      <dgm:prSet presAssocID="{1BF080BE-B9C0-46DE-91A7-FA0D0A695046}" presName="childNode" presStyleLbl="node1" presStyleIdx="5" presStyleCnt="12">
        <dgm:presLayoutVars>
          <dgm:bulletEnabled val="1"/>
        </dgm:presLayoutVars>
      </dgm:prSet>
      <dgm:spPr/>
    </dgm:pt>
    <dgm:pt modelId="{7F5AF42E-3B3D-4514-A353-0FC236945A04}" type="pres">
      <dgm:prSet presAssocID="{1BF080BE-B9C0-46DE-91A7-FA0D0A695046}" presName="aSpace2" presStyleCnt="0"/>
      <dgm:spPr/>
    </dgm:pt>
    <dgm:pt modelId="{5BF31A5B-4132-4D26-B792-9B9263E5D0E7}" type="pres">
      <dgm:prSet presAssocID="{83AD0AA5-1FBD-4F73-838D-C32ED6149E51}" presName="childNode" presStyleLbl="node1" presStyleIdx="6" presStyleCnt="12">
        <dgm:presLayoutVars>
          <dgm:bulletEnabled val="1"/>
        </dgm:presLayoutVars>
      </dgm:prSet>
      <dgm:spPr/>
    </dgm:pt>
    <dgm:pt modelId="{C8497CC2-7490-4573-A377-F00FCB2814B7}" type="pres">
      <dgm:prSet presAssocID="{83AD0AA5-1FBD-4F73-838D-C32ED6149E51}" presName="aSpace2" presStyleCnt="0"/>
      <dgm:spPr/>
    </dgm:pt>
    <dgm:pt modelId="{23FB0169-3566-4CB6-982E-8CC785554AB8}" type="pres">
      <dgm:prSet presAssocID="{E7034D06-1800-427F-AB18-BA4418722372}" presName="childNode" presStyleLbl="node1" presStyleIdx="7" presStyleCnt="12">
        <dgm:presLayoutVars>
          <dgm:bulletEnabled val="1"/>
        </dgm:presLayoutVars>
      </dgm:prSet>
      <dgm:spPr/>
    </dgm:pt>
    <dgm:pt modelId="{C22063F2-1707-4494-B3BB-0A2582F1B5B4}" type="pres">
      <dgm:prSet presAssocID="{C3F6178C-8715-4EE2-906D-4AF1A50CEF65}" presName="aSpace" presStyleCnt="0"/>
      <dgm:spPr/>
    </dgm:pt>
    <dgm:pt modelId="{5942C453-3BA4-4FD1-A573-B10F2A999088}" type="pres">
      <dgm:prSet presAssocID="{1333FB1A-7E82-42A4-91FB-3CC2D83F7861}" presName="compNode" presStyleCnt="0"/>
      <dgm:spPr/>
    </dgm:pt>
    <dgm:pt modelId="{3CBE46BE-0362-452C-94EB-A1E0C84A7F33}" type="pres">
      <dgm:prSet presAssocID="{1333FB1A-7E82-42A4-91FB-3CC2D83F7861}" presName="aNode" presStyleLbl="bgShp" presStyleIdx="2" presStyleCnt="3"/>
      <dgm:spPr/>
    </dgm:pt>
    <dgm:pt modelId="{C6EFD53B-5B71-41DB-B291-CCB17EB1F965}" type="pres">
      <dgm:prSet presAssocID="{1333FB1A-7E82-42A4-91FB-3CC2D83F7861}" presName="textNode" presStyleLbl="bgShp" presStyleIdx="2" presStyleCnt="3"/>
      <dgm:spPr/>
    </dgm:pt>
    <dgm:pt modelId="{C6E07288-4F9D-4F63-B5F3-1872B37C2772}" type="pres">
      <dgm:prSet presAssocID="{1333FB1A-7E82-42A4-91FB-3CC2D83F7861}" presName="compChildNode" presStyleCnt="0"/>
      <dgm:spPr/>
    </dgm:pt>
    <dgm:pt modelId="{BD337851-7575-46EE-80EC-771218B8F9C1}" type="pres">
      <dgm:prSet presAssocID="{1333FB1A-7E82-42A4-91FB-3CC2D83F7861}" presName="theInnerList" presStyleCnt="0"/>
      <dgm:spPr/>
    </dgm:pt>
    <dgm:pt modelId="{77EB9F09-8075-4820-8710-3F9F82800688}" type="pres">
      <dgm:prSet presAssocID="{4E161021-44FD-4CBE-B7AE-D8535620D190}" presName="childNode" presStyleLbl="node1" presStyleIdx="8" presStyleCnt="12">
        <dgm:presLayoutVars>
          <dgm:bulletEnabled val="1"/>
        </dgm:presLayoutVars>
      </dgm:prSet>
      <dgm:spPr/>
    </dgm:pt>
    <dgm:pt modelId="{9B2CFDEF-B98F-41EF-A424-D6A9AC14C5B0}" type="pres">
      <dgm:prSet presAssocID="{4E161021-44FD-4CBE-B7AE-D8535620D190}" presName="aSpace2" presStyleCnt="0"/>
      <dgm:spPr/>
    </dgm:pt>
    <dgm:pt modelId="{53E7A08D-C6A7-42F2-9633-23FD3C7FECB3}" type="pres">
      <dgm:prSet presAssocID="{4B64D951-BBB9-40CB-A011-7D72A37450B6}" presName="childNode" presStyleLbl="node1" presStyleIdx="9" presStyleCnt="12">
        <dgm:presLayoutVars>
          <dgm:bulletEnabled val="1"/>
        </dgm:presLayoutVars>
      </dgm:prSet>
      <dgm:spPr/>
    </dgm:pt>
    <dgm:pt modelId="{200CDAE3-0E21-455C-8D82-CEDF05486131}" type="pres">
      <dgm:prSet presAssocID="{4B64D951-BBB9-40CB-A011-7D72A37450B6}" presName="aSpace2" presStyleCnt="0"/>
      <dgm:spPr/>
    </dgm:pt>
    <dgm:pt modelId="{F439ABC0-DFF1-403E-804B-8874F86D7AA6}" type="pres">
      <dgm:prSet presAssocID="{F7FA388B-975D-4EA0-A4B3-056999762675}" presName="childNode" presStyleLbl="node1" presStyleIdx="10" presStyleCnt="12">
        <dgm:presLayoutVars>
          <dgm:bulletEnabled val="1"/>
        </dgm:presLayoutVars>
      </dgm:prSet>
      <dgm:spPr/>
    </dgm:pt>
    <dgm:pt modelId="{D3A971DA-BC3F-4656-A7F5-481A03E76AD2}" type="pres">
      <dgm:prSet presAssocID="{F7FA388B-975D-4EA0-A4B3-056999762675}" presName="aSpace2" presStyleCnt="0"/>
      <dgm:spPr/>
    </dgm:pt>
    <dgm:pt modelId="{558A6B0C-1736-4241-BF3B-50422183E8A0}" type="pres">
      <dgm:prSet presAssocID="{A370375E-6361-48F9-9C8C-E3C4A0F73ED1}" presName="childNode" presStyleLbl="node1" presStyleIdx="11" presStyleCnt="12">
        <dgm:presLayoutVars>
          <dgm:bulletEnabled val="1"/>
        </dgm:presLayoutVars>
      </dgm:prSet>
      <dgm:spPr/>
    </dgm:pt>
  </dgm:ptLst>
  <dgm:cxnLst>
    <dgm:cxn modelId="{10C3AA06-7433-4E9C-A0D1-F9A192FF2CFB}" srcId="{197BF026-A40E-4864-93AB-AC997A3FACDC}" destId="{1333FB1A-7E82-42A4-91FB-3CC2D83F7861}" srcOrd="2" destOrd="0" parTransId="{C0CE9C2C-435F-4483-963B-1787BAE8A517}" sibTransId="{E9EEC212-AEF7-4723-AC0A-6CE204F29A7B}"/>
    <dgm:cxn modelId="{98E1B615-C8F8-4E2D-B48B-D49B761976C2}" type="presOf" srcId="{41518A95-2D3C-45FC-BA80-1F36A70B2E4C}" destId="{3D1B6185-2CB8-44AB-97FD-7A866F455AEE}" srcOrd="0" destOrd="0" presId="urn:microsoft.com/office/officeart/2005/8/layout/lProcess2"/>
    <dgm:cxn modelId="{0A93E818-F963-4BBA-BDFF-DDADE20C6384}" type="presOf" srcId="{A2F8F39E-56D3-4D97-8E9E-4607075F23F9}" destId="{AF498596-E92D-4E74-BC55-F8D3B393EE65}" srcOrd="0" destOrd="0" presId="urn:microsoft.com/office/officeart/2005/8/layout/lProcess2"/>
    <dgm:cxn modelId="{1EE71625-EF32-4609-9E37-8485A30B8CF3}" srcId="{1333FB1A-7E82-42A4-91FB-3CC2D83F7861}" destId="{4B64D951-BBB9-40CB-A011-7D72A37450B6}" srcOrd="1" destOrd="0" parTransId="{7DD6EBF2-1505-4DB4-B396-DB3EFF724F3D}" sibTransId="{F0E0AC8F-BB9A-4C82-9A3C-CAA2E827EA46}"/>
    <dgm:cxn modelId="{5327FA2B-4E17-4143-9113-2399702DBBC2}" type="presOf" srcId="{F609E0BD-354D-4C1D-A09A-757A56A03BA7}" destId="{851D98AB-0792-4A6E-8C4E-C6FA2E125C03}" srcOrd="1" destOrd="0" presId="urn:microsoft.com/office/officeart/2005/8/layout/lProcess2"/>
    <dgm:cxn modelId="{9A9E902C-1A7A-44BC-A0D2-E7A030A9B59F}" type="presOf" srcId="{076B35F1-675A-432D-9444-7B6C56DC17F1}" destId="{19B8F92E-99AD-4FC6-B9BF-57BA3667B649}" srcOrd="0" destOrd="0" presId="urn:microsoft.com/office/officeart/2005/8/layout/lProcess2"/>
    <dgm:cxn modelId="{10E1B830-0A08-4619-BD26-A6E5B8B565F5}" srcId="{F609E0BD-354D-4C1D-A09A-757A56A03BA7}" destId="{69E68452-0D3B-4865-9C51-0E024BD31462}" srcOrd="1" destOrd="0" parTransId="{810D8807-9D1D-418D-9E58-4B99865E663C}" sibTransId="{0C9F486D-7901-4D6A-B1C5-D6624FFF2FD0}"/>
    <dgm:cxn modelId="{255C4A3A-1813-4762-AFF9-A093225A9125}" srcId="{1333FB1A-7E82-42A4-91FB-3CC2D83F7861}" destId="{4E161021-44FD-4CBE-B7AE-D8535620D190}" srcOrd="0" destOrd="0" parTransId="{819F9D83-7158-4280-A88D-C935389A1148}" sibTransId="{92FF1F93-BF1F-4837-AF33-5F314D2B5D0A}"/>
    <dgm:cxn modelId="{89ACFF40-67EF-44CD-94AA-83D457F9BC28}" srcId="{197BF026-A40E-4864-93AB-AC997A3FACDC}" destId="{C3F6178C-8715-4EE2-906D-4AF1A50CEF65}" srcOrd="1" destOrd="0" parTransId="{6B99A32B-1010-45B0-AAC9-E668E5B68B0E}" sibTransId="{1F9BE491-54D4-4D0F-9BEA-91DC2A7B1D95}"/>
    <dgm:cxn modelId="{8D004E45-7DAC-4F34-B047-35069B1D7C3E}" srcId="{F609E0BD-354D-4C1D-A09A-757A56A03BA7}" destId="{A2F8F39E-56D3-4D97-8E9E-4607075F23F9}" srcOrd="0" destOrd="0" parTransId="{9060AECE-CF5E-40CA-9528-3B00DBB4B9C9}" sibTransId="{4EC95F7B-F828-4F8E-BBFC-97ECA3E6AA7B}"/>
    <dgm:cxn modelId="{E825914D-9CBD-42D0-AB93-6C2BFB368334}" type="presOf" srcId="{854AD62A-7629-41A7-92C8-231590CB0218}" destId="{07F5838D-FCFB-46CC-A4BB-85997C7712B7}" srcOrd="0" destOrd="0" presId="urn:microsoft.com/office/officeart/2005/8/layout/lProcess2"/>
    <dgm:cxn modelId="{52676852-86D6-4520-851F-35B380A7E7EB}" srcId="{197BF026-A40E-4864-93AB-AC997A3FACDC}" destId="{F609E0BD-354D-4C1D-A09A-757A56A03BA7}" srcOrd="0" destOrd="0" parTransId="{142941ED-E3F8-4458-B881-21401CB66279}" sibTransId="{3276A4F8-620B-4445-81BC-11A1D04C8056}"/>
    <dgm:cxn modelId="{83839E52-2D73-44CB-9C09-19E6A2A281CE}" type="presOf" srcId="{69E68452-0D3B-4865-9C51-0E024BD31462}" destId="{D5A13DDE-0307-46C7-9871-FEF7CBC497D6}" srcOrd="0" destOrd="0" presId="urn:microsoft.com/office/officeart/2005/8/layout/lProcess2"/>
    <dgm:cxn modelId="{94057873-FD74-4C7E-B768-AAB00EDE8811}" srcId="{F609E0BD-354D-4C1D-A09A-757A56A03BA7}" destId="{076B35F1-675A-432D-9444-7B6C56DC17F1}" srcOrd="3" destOrd="0" parTransId="{766BC6A2-D69E-4B55-BDEB-E09AAD4BCF53}" sibTransId="{38277D87-B449-48DD-AC74-AE04BB8729B3}"/>
    <dgm:cxn modelId="{E99DCE77-BA9C-4E78-B98A-1FE4FBC63FAA}" type="presOf" srcId="{83AD0AA5-1FBD-4F73-838D-C32ED6149E51}" destId="{5BF31A5B-4132-4D26-B792-9B9263E5D0E7}" srcOrd="0" destOrd="0" presId="urn:microsoft.com/office/officeart/2005/8/layout/lProcess2"/>
    <dgm:cxn modelId="{33D81082-B322-4239-9432-66B57EC75206}" srcId="{C3F6178C-8715-4EE2-906D-4AF1A50CEF65}" destId="{41518A95-2D3C-45FC-BA80-1F36A70B2E4C}" srcOrd="0" destOrd="0" parTransId="{75041FE9-3AA2-487C-8B21-39DFE7994B3C}" sibTransId="{92EE1A28-396B-4AF5-A726-825029254061}"/>
    <dgm:cxn modelId="{CAF58197-8B24-4409-839B-028E43DEF947}" type="presOf" srcId="{4E161021-44FD-4CBE-B7AE-D8535620D190}" destId="{77EB9F09-8075-4820-8710-3F9F82800688}" srcOrd="0" destOrd="0" presId="urn:microsoft.com/office/officeart/2005/8/layout/lProcess2"/>
    <dgm:cxn modelId="{2BD49097-22C9-4EB5-AD39-E40AC57FDB08}" type="presOf" srcId="{1333FB1A-7E82-42A4-91FB-3CC2D83F7861}" destId="{3CBE46BE-0362-452C-94EB-A1E0C84A7F33}" srcOrd="0" destOrd="0" presId="urn:microsoft.com/office/officeart/2005/8/layout/lProcess2"/>
    <dgm:cxn modelId="{8E8A0098-9A42-48F8-8AC5-79E31490AECB}" type="presOf" srcId="{C3F6178C-8715-4EE2-906D-4AF1A50CEF65}" destId="{569499E8-21B0-488B-B64A-F3ADF7C31DAA}" srcOrd="0" destOrd="0" presId="urn:microsoft.com/office/officeart/2005/8/layout/lProcess2"/>
    <dgm:cxn modelId="{67592E9C-F47D-4CE3-8A66-C22C241B6795}" type="presOf" srcId="{4B64D951-BBB9-40CB-A011-7D72A37450B6}" destId="{53E7A08D-C6A7-42F2-9633-23FD3C7FECB3}" srcOrd="0" destOrd="0" presId="urn:microsoft.com/office/officeart/2005/8/layout/lProcess2"/>
    <dgm:cxn modelId="{1DD1B69F-22DB-4554-BBF6-6348935B4FF8}" type="presOf" srcId="{197BF026-A40E-4864-93AB-AC997A3FACDC}" destId="{E536DD42-148E-4C9A-9132-F9B596EF271E}" srcOrd="0" destOrd="0" presId="urn:microsoft.com/office/officeart/2005/8/layout/lProcess2"/>
    <dgm:cxn modelId="{AFFAF5A3-B4A9-4AEC-91C6-E739B6EC3758}" srcId="{C3F6178C-8715-4EE2-906D-4AF1A50CEF65}" destId="{E7034D06-1800-427F-AB18-BA4418722372}" srcOrd="3" destOrd="0" parTransId="{A4594B48-8C4F-440A-BAAE-1D67770CAC94}" sibTransId="{97D273D4-6EFC-4142-AB83-8498ACC6ACE2}"/>
    <dgm:cxn modelId="{FD4643A4-A13A-4B42-A584-22E11FAEECA2}" type="presOf" srcId="{A370375E-6361-48F9-9C8C-E3C4A0F73ED1}" destId="{558A6B0C-1736-4241-BF3B-50422183E8A0}" srcOrd="0" destOrd="0" presId="urn:microsoft.com/office/officeart/2005/8/layout/lProcess2"/>
    <dgm:cxn modelId="{17AAF7A6-FCDC-436A-BAF1-EB21809695FF}" srcId="{C3F6178C-8715-4EE2-906D-4AF1A50CEF65}" destId="{83AD0AA5-1FBD-4F73-838D-C32ED6149E51}" srcOrd="2" destOrd="0" parTransId="{D177EA3C-4EB1-46D6-9D78-B669AAB92BB6}" sibTransId="{F56E453B-B1E3-4C2A-A013-A482ED296CDD}"/>
    <dgm:cxn modelId="{DEE6FBA7-D91C-4434-A476-9C9D4C166167}" srcId="{F609E0BD-354D-4C1D-A09A-757A56A03BA7}" destId="{854AD62A-7629-41A7-92C8-231590CB0218}" srcOrd="2" destOrd="0" parTransId="{858BBDD9-F5FD-41A8-8985-32C6C98B51B4}" sibTransId="{7D4DC8D5-F7A5-47A2-8B9C-24EF05981AB3}"/>
    <dgm:cxn modelId="{1ADF18A8-96B2-4E4D-B016-29A49160EB4D}" type="presOf" srcId="{C3F6178C-8715-4EE2-906D-4AF1A50CEF65}" destId="{17007C3B-64DC-4FEF-8392-3034ECBCD71D}" srcOrd="1" destOrd="0" presId="urn:microsoft.com/office/officeart/2005/8/layout/lProcess2"/>
    <dgm:cxn modelId="{78A084A9-693F-4C19-B861-848841845D7E}" srcId="{C3F6178C-8715-4EE2-906D-4AF1A50CEF65}" destId="{1BF080BE-B9C0-46DE-91A7-FA0D0A695046}" srcOrd="1" destOrd="0" parTransId="{3CF3875D-FBCC-4ED0-B8D6-94C00471A111}" sibTransId="{99464C31-6D10-464F-BFFF-B09E3B41E58D}"/>
    <dgm:cxn modelId="{541640AA-C567-4905-995C-5EE5DAAB5B79}" type="presOf" srcId="{E7034D06-1800-427F-AB18-BA4418722372}" destId="{23FB0169-3566-4CB6-982E-8CC785554AB8}" srcOrd="0" destOrd="0" presId="urn:microsoft.com/office/officeart/2005/8/layout/lProcess2"/>
    <dgm:cxn modelId="{A38873C1-0CED-4B12-8AC6-2E31224CD982}" type="presOf" srcId="{F7FA388B-975D-4EA0-A4B3-056999762675}" destId="{F439ABC0-DFF1-403E-804B-8874F86D7AA6}" srcOrd="0" destOrd="0" presId="urn:microsoft.com/office/officeart/2005/8/layout/lProcess2"/>
    <dgm:cxn modelId="{E1B0B4D9-C4FF-4735-9A8A-F3DD5211E9D4}" srcId="{1333FB1A-7E82-42A4-91FB-3CC2D83F7861}" destId="{F7FA388B-975D-4EA0-A4B3-056999762675}" srcOrd="2" destOrd="0" parTransId="{2B7D7E25-A525-44DD-9985-8C4292DEF25B}" sibTransId="{726996DF-8D3F-481E-9E45-22240253AA82}"/>
    <dgm:cxn modelId="{3F7C51E1-022E-4224-84A2-3C55FC3CF0AB}" type="presOf" srcId="{1333FB1A-7E82-42A4-91FB-3CC2D83F7861}" destId="{C6EFD53B-5B71-41DB-B291-CCB17EB1F965}" srcOrd="1" destOrd="0" presId="urn:microsoft.com/office/officeart/2005/8/layout/lProcess2"/>
    <dgm:cxn modelId="{9BA2C3E7-94F7-417B-BB83-69BE5894022F}" type="presOf" srcId="{F609E0BD-354D-4C1D-A09A-757A56A03BA7}" destId="{45BBE286-8D94-4649-BA1C-0E7A42C3E0DE}" srcOrd="0" destOrd="0" presId="urn:microsoft.com/office/officeart/2005/8/layout/lProcess2"/>
    <dgm:cxn modelId="{2C4FAFF7-97B9-46B6-9995-7042D182A04F}" type="presOf" srcId="{1BF080BE-B9C0-46DE-91A7-FA0D0A695046}" destId="{85E5DA10-4E2B-4A97-9C68-3C66EAB3AE4E}" srcOrd="0" destOrd="0" presId="urn:microsoft.com/office/officeart/2005/8/layout/lProcess2"/>
    <dgm:cxn modelId="{189595FC-0168-4F0E-B6AB-22465D19E00E}" srcId="{1333FB1A-7E82-42A4-91FB-3CC2D83F7861}" destId="{A370375E-6361-48F9-9C8C-E3C4A0F73ED1}" srcOrd="3" destOrd="0" parTransId="{F98D409A-A539-4AA9-839A-51FEE0178789}" sibTransId="{99C7A2B6-38E3-43F7-8292-59B2BBE99851}"/>
    <dgm:cxn modelId="{4316C8BA-E25C-4B9C-B1FF-23F9DD1E1096}" type="presParOf" srcId="{E536DD42-148E-4C9A-9132-F9B596EF271E}" destId="{1DA6035E-829C-4607-A07F-3D37CF10E0E2}" srcOrd="0" destOrd="0" presId="urn:microsoft.com/office/officeart/2005/8/layout/lProcess2"/>
    <dgm:cxn modelId="{E0B66885-F103-4445-B693-C021742AF304}" type="presParOf" srcId="{1DA6035E-829C-4607-A07F-3D37CF10E0E2}" destId="{45BBE286-8D94-4649-BA1C-0E7A42C3E0DE}" srcOrd="0" destOrd="0" presId="urn:microsoft.com/office/officeart/2005/8/layout/lProcess2"/>
    <dgm:cxn modelId="{4E535207-8AAB-4399-9EBF-6A90F85EA926}" type="presParOf" srcId="{1DA6035E-829C-4607-A07F-3D37CF10E0E2}" destId="{851D98AB-0792-4A6E-8C4E-C6FA2E125C03}" srcOrd="1" destOrd="0" presId="urn:microsoft.com/office/officeart/2005/8/layout/lProcess2"/>
    <dgm:cxn modelId="{D0467FC7-6B1D-4A23-8ADF-EA4F74F2A58C}" type="presParOf" srcId="{1DA6035E-829C-4607-A07F-3D37CF10E0E2}" destId="{A3308409-38E0-44E7-810C-B4F569D63A7B}" srcOrd="2" destOrd="0" presId="urn:microsoft.com/office/officeart/2005/8/layout/lProcess2"/>
    <dgm:cxn modelId="{EA9E8CBB-C778-4A5B-938F-493433BAD238}" type="presParOf" srcId="{A3308409-38E0-44E7-810C-B4F569D63A7B}" destId="{BD08ABCD-1BC8-4205-B4D3-24B64067375C}" srcOrd="0" destOrd="0" presId="urn:microsoft.com/office/officeart/2005/8/layout/lProcess2"/>
    <dgm:cxn modelId="{0F429E25-59C3-4C28-9BAD-214D88F3CF2B}" type="presParOf" srcId="{BD08ABCD-1BC8-4205-B4D3-24B64067375C}" destId="{AF498596-E92D-4E74-BC55-F8D3B393EE65}" srcOrd="0" destOrd="0" presId="urn:microsoft.com/office/officeart/2005/8/layout/lProcess2"/>
    <dgm:cxn modelId="{C7017124-EC47-4758-A880-5D9BE05D4315}" type="presParOf" srcId="{BD08ABCD-1BC8-4205-B4D3-24B64067375C}" destId="{3625CD00-6131-4282-9A71-7B80904FE338}" srcOrd="1" destOrd="0" presId="urn:microsoft.com/office/officeart/2005/8/layout/lProcess2"/>
    <dgm:cxn modelId="{5F01F868-084F-4F65-9C0C-1165B640023A}" type="presParOf" srcId="{BD08ABCD-1BC8-4205-B4D3-24B64067375C}" destId="{D5A13DDE-0307-46C7-9871-FEF7CBC497D6}" srcOrd="2" destOrd="0" presId="urn:microsoft.com/office/officeart/2005/8/layout/lProcess2"/>
    <dgm:cxn modelId="{F2E80AF8-8B4D-47E3-8A71-88FD36139E9C}" type="presParOf" srcId="{BD08ABCD-1BC8-4205-B4D3-24B64067375C}" destId="{39E63617-C178-44E6-BD08-C948FB844318}" srcOrd="3" destOrd="0" presId="urn:microsoft.com/office/officeart/2005/8/layout/lProcess2"/>
    <dgm:cxn modelId="{B747B12B-8C7C-4A4C-9134-9C554E73F0A4}" type="presParOf" srcId="{BD08ABCD-1BC8-4205-B4D3-24B64067375C}" destId="{07F5838D-FCFB-46CC-A4BB-85997C7712B7}" srcOrd="4" destOrd="0" presId="urn:microsoft.com/office/officeart/2005/8/layout/lProcess2"/>
    <dgm:cxn modelId="{E44B3B3D-B57C-49CF-8152-0B61364AB296}" type="presParOf" srcId="{BD08ABCD-1BC8-4205-B4D3-24B64067375C}" destId="{86EDF369-C1CA-4F3C-B465-3F8D9CDC2456}" srcOrd="5" destOrd="0" presId="urn:microsoft.com/office/officeart/2005/8/layout/lProcess2"/>
    <dgm:cxn modelId="{4D3CB3C9-58A4-4B98-B99A-A819B90EA34A}" type="presParOf" srcId="{BD08ABCD-1BC8-4205-B4D3-24B64067375C}" destId="{19B8F92E-99AD-4FC6-B9BF-57BA3667B649}" srcOrd="6" destOrd="0" presId="urn:microsoft.com/office/officeart/2005/8/layout/lProcess2"/>
    <dgm:cxn modelId="{1EECFCD4-FDC3-45BE-8AFC-FAD1D88B9E2C}" type="presParOf" srcId="{E536DD42-148E-4C9A-9132-F9B596EF271E}" destId="{D0C752BE-27CB-4032-B15A-0B9073EC84B3}" srcOrd="1" destOrd="0" presId="urn:microsoft.com/office/officeart/2005/8/layout/lProcess2"/>
    <dgm:cxn modelId="{88ABEFD9-5E4B-4AD4-9445-B7173369605C}" type="presParOf" srcId="{E536DD42-148E-4C9A-9132-F9B596EF271E}" destId="{1B1B8D01-9653-4238-88F0-A772264ACAFE}" srcOrd="2" destOrd="0" presId="urn:microsoft.com/office/officeart/2005/8/layout/lProcess2"/>
    <dgm:cxn modelId="{042A168A-58E1-48D4-B72A-CCF441D5D9A5}" type="presParOf" srcId="{1B1B8D01-9653-4238-88F0-A772264ACAFE}" destId="{569499E8-21B0-488B-B64A-F3ADF7C31DAA}" srcOrd="0" destOrd="0" presId="urn:microsoft.com/office/officeart/2005/8/layout/lProcess2"/>
    <dgm:cxn modelId="{83542575-D9F8-4762-86C8-43763D93E879}" type="presParOf" srcId="{1B1B8D01-9653-4238-88F0-A772264ACAFE}" destId="{17007C3B-64DC-4FEF-8392-3034ECBCD71D}" srcOrd="1" destOrd="0" presId="urn:microsoft.com/office/officeart/2005/8/layout/lProcess2"/>
    <dgm:cxn modelId="{0C1C69D0-A66E-4AD9-9082-A793704D945B}" type="presParOf" srcId="{1B1B8D01-9653-4238-88F0-A772264ACAFE}" destId="{01CB92CB-29DA-4102-A378-2FA4052F7DEE}" srcOrd="2" destOrd="0" presId="urn:microsoft.com/office/officeart/2005/8/layout/lProcess2"/>
    <dgm:cxn modelId="{19999DB9-F3DE-42CD-A6CF-CA26C7773B14}" type="presParOf" srcId="{01CB92CB-29DA-4102-A378-2FA4052F7DEE}" destId="{41B14E59-300B-4394-B3D0-892D614FB475}" srcOrd="0" destOrd="0" presId="urn:microsoft.com/office/officeart/2005/8/layout/lProcess2"/>
    <dgm:cxn modelId="{6CC97009-97F2-4326-98FF-28E1E373E5AF}" type="presParOf" srcId="{41B14E59-300B-4394-B3D0-892D614FB475}" destId="{3D1B6185-2CB8-44AB-97FD-7A866F455AEE}" srcOrd="0" destOrd="0" presId="urn:microsoft.com/office/officeart/2005/8/layout/lProcess2"/>
    <dgm:cxn modelId="{C9DEFA7F-B5EC-4414-AE27-61DC3B4D0A95}" type="presParOf" srcId="{41B14E59-300B-4394-B3D0-892D614FB475}" destId="{06E993BB-45E4-4857-9BA5-8FC83AA2C77A}" srcOrd="1" destOrd="0" presId="urn:microsoft.com/office/officeart/2005/8/layout/lProcess2"/>
    <dgm:cxn modelId="{B61ACC90-1E62-44D9-BF00-B60DAB29D7F6}" type="presParOf" srcId="{41B14E59-300B-4394-B3D0-892D614FB475}" destId="{85E5DA10-4E2B-4A97-9C68-3C66EAB3AE4E}" srcOrd="2" destOrd="0" presId="urn:microsoft.com/office/officeart/2005/8/layout/lProcess2"/>
    <dgm:cxn modelId="{ACA182BB-E323-45FB-9ED8-D8B49ABD627F}" type="presParOf" srcId="{41B14E59-300B-4394-B3D0-892D614FB475}" destId="{7F5AF42E-3B3D-4514-A353-0FC236945A04}" srcOrd="3" destOrd="0" presId="urn:microsoft.com/office/officeart/2005/8/layout/lProcess2"/>
    <dgm:cxn modelId="{CBBC9981-A3CC-4EA6-86A4-DEE705F5A36C}" type="presParOf" srcId="{41B14E59-300B-4394-B3D0-892D614FB475}" destId="{5BF31A5B-4132-4D26-B792-9B9263E5D0E7}" srcOrd="4" destOrd="0" presId="urn:microsoft.com/office/officeart/2005/8/layout/lProcess2"/>
    <dgm:cxn modelId="{329A5334-B623-4C3B-A25F-0543AADCA90E}" type="presParOf" srcId="{41B14E59-300B-4394-B3D0-892D614FB475}" destId="{C8497CC2-7490-4573-A377-F00FCB2814B7}" srcOrd="5" destOrd="0" presId="urn:microsoft.com/office/officeart/2005/8/layout/lProcess2"/>
    <dgm:cxn modelId="{7A8C3E69-36AA-450C-A479-AA042F89424B}" type="presParOf" srcId="{41B14E59-300B-4394-B3D0-892D614FB475}" destId="{23FB0169-3566-4CB6-982E-8CC785554AB8}" srcOrd="6" destOrd="0" presId="urn:microsoft.com/office/officeart/2005/8/layout/lProcess2"/>
    <dgm:cxn modelId="{CDC90984-66DF-4B13-AD5C-2960112AEE78}" type="presParOf" srcId="{E536DD42-148E-4C9A-9132-F9B596EF271E}" destId="{C22063F2-1707-4494-B3BB-0A2582F1B5B4}" srcOrd="3" destOrd="0" presId="urn:microsoft.com/office/officeart/2005/8/layout/lProcess2"/>
    <dgm:cxn modelId="{4CC580AA-CD12-4684-9C28-D511ADFFCE96}" type="presParOf" srcId="{E536DD42-148E-4C9A-9132-F9B596EF271E}" destId="{5942C453-3BA4-4FD1-A573-B10F2A999088}" srcOrd="4" destOrd="0" presId="urn:microsoft.com/office/officeart/2005/8/layout/lProcess2"/>
    <dgm:cxn modelId="{216A9958-62CA-4DB4-BC5C-7F02B73598D1}" type="presParOf" srcId="{5942C453-3BA4-4FD1-A573-B10F2A999088}" destId="{3CBE46BE-0362-452C-94EB-A1E0C84A7F33}" srcOrd="0" destOrd="0" presId="urn:microsoft.com/office/officeart/2005/8/layout/lProcess2"/>
    <dgm:cxn modelId="{C4FA2532-9775-4D74-AC72-D7521DB7005D}" type="presParOf" srcId="{5942C453-3BA4-4FD1-A573-B10F2A999088}" destId="{C6EFD53B-5B71-41DB-B291-CCB17EB1F965}" srcOrd="1" destOrd="0" presId="urn:microsoft.com/office/officeart/2005/8/layout/lProcess2"/>
    <dgm:cxn modelId="{1911866D-9847-40FE-82A9-6D854DEB0956}" type="presParOf" srcId="{5942C453-3BA4-4FD1-A573-B10F2A999088}" destId="{C6E07288-4F9D-4F63-B5F3-1872B37C2772}" srcOrd="2" destOrd="0" presId="urn:microsoft.com/office/officeart/2005/8/layout/lProcess2"/>
    <dgm:cxn modelId="{37F47CE1-0A7D-4F9B-A429-DE1D92B441A2}" type="presParOf" srcId="{C6E07288-4F9D-4F63-B5F3-1872B37C2772}" destId="{BD337851-7575-46EE-80EC-771218B8F9C1}" srcOrd="0" destOrd="0" presId="urn:microsoft.com/office/officeart/2005/8/layout/lProcess2"/>
    <dgm:cxn modelId="{9BE7AA52-58AD-49AB-9403-142D0BD51F5D}" type="presParOf" srcId="{BD337851-7575-46EE-80EC-771218B8F9C1}" destId="{77EB9F09-8075-4820-8710-3F9F82800688}" srcOrd="0" destOrd="0" presId="urn:microsoft.com/office/officeart/2005/8/layout/lProcess2"/>
    <dgm:cxn modelId="{6352FF8B-8D9C-48C1-AD6C-5F830FABD290}" type="presParOf" srcId="{BD337851-7575-46EE-80EC-771218B8F9C1}" destId="{9B2CFDEF-B98F-41EF-A424-D6A9AC14C5B0}" srcOrd="1" destOrd="0" presId="urn:microsoft.com/office/officeart/2005/8/layout/lProcess2"/>
    <dgm:cxn modelId="{A8C68E6A-1F27-4E14-A44D-C6C6376A52AC}" type="presParOf" srcId="{BD337851-7575-46EE-80EC-771218B8F9C1}" destId="{53E7A08D-C6A7-42F2-9633-23FD3C7FECB3}" srcOrd="2" destOrd="0" presId="urn:microsoft.com/office/officeart/2005/8/layout/lProcess2"/>
    <dgm:cxn modelId="{ECC7AC70-7D63-4FE4-A6D0-18CA6F783ECB}" type="presParOf" srcId="{BD337851-7575-46EE-80EC-771218B8F9C1}" destId="{200CDAE3-0E21-455C-8D82-CEDF05486131}" srcOrd="3" destOrd="0" presId="urn:microsoft.com/office/officeart/2005/8/layout/lProcess2"/>
    <dgm:cxn modelId="{8BC62FCF-6C29-403F-B3F4-4D5EE7A84BD6}" type="presParOf" srcId="{BD337851-7575-46EE-80EC-771218B8F9C1}" destId="{F439ABC0-DFF1-403E-804B-8874F86D7AA6}" srcOrd="4" destOrd="0" presId="urn:microsoft.com/office/officeart/2005/8/layout/lProcess2"/>
    <dgm:cxn modelId="{A629F11C-DDE8-4103-9CDC-D8388637BCA7}" type="presParOf" srcId="{BD337851-7575-46EE-80EC-771218B8F9C1}" destId="{D3A971DA-BC3F-4656-A7F5-481A03E76AD2}" srcOrd="5" destOrd="0" presId="urn:microsoft.com/office/officeart/2005/8/layout/lProcess2"/>
    <dgm:cxn modelId="{7B66C80D-AC81-4A3E-8B02-56C9628ED3E6}" type="presParOf" srcId="{BD337851-7575-46EE-80EC-771218B8F9C1}" destId="{558A6B0C-1736-4241-BF3B-50422183E8A0}"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BE286-8D94-4649-BA1C-0E7A42C3E0DE}">
      <dsp:nvSpPr>
        <dsp:cNvPr id="0" name=""/>
        <dsp:cNvSpPr/>
      </dsp:nvSpPr>
      <dsp:spPr>
        <a:xfrm>
          <a:off x="1573" y="0"/>
          <a:ext cx="4090174" cy="72129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rtl="0">
            <a:lnSpc>
              <a:spcPct val="90000"/>
            </a:lnSpc>
            <a:spcBef>
              <a:spcPct val="0"/>
            </a:spcBef>
            <a:spcAft>
              <a:spcPct val="35000"/>
            </a:spcAft>
            <a:buNone/>
          </a:pPr>
          <a:r>
            <a:rPr lang="en-US" sz="5100" kern="1200">
              <a:latin typeface="Calibri"/>
            </a:rPr>
            <a:t>Problem Area </a:t>
          </a:r>
          <a:endParaRPr lang="en-US" sz="5100" kern="1200"/>
        </a:p>
      </dsp:txBody>
      <dsp:txXfrm>
        <a:off x="1573" y="0"/>
        <a:ext cx="4090174" cy="2163871"/>
      </dsp:txXfrm>
    </dsp:sp>
    <dsp:sp modelId="{AF498596-E92D-4E74-BC55-F8D3B393EE65}">
      <dsp:nvSpPr>
        <dsp:cNvPr id="0" name=""/>
        <dsp:cNvSpPr/>
      </dsp:nvSpPr>
      <dsp:spPr>
        <a:xfrm>
          <a:off x="410590" y="2164047"/>
          <a:ext cx="3272139" cy="1050766"/>
        </a:xfrm>
        <a:prstGeom prst="roundRect">
          <a:avLst>
            <a:gd name="adj" fmla="val 10000"/>
          </a:avLst>
        </a:prstGeom>
        <a:solidFill>
          <a:srgbClr val="ED7D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a:rPr>
            <a:t>Contractor Misalignment </a:t>
          </a:r>
          <a:endParaRPr lang="en-US" sz="2300" kern="1200"/>
        </a:p>
      </dsp:txBody>
      <dsp:txXfrm>
        <a:off x="441366" y="2194823"/>
        <a:ext cx="3210587" cy="989214"/>
      </dsp:txXfrm>
    </dsp:sp>
    <dsp:sp modelId="{310054D5-F6CF-4441-B6EC-5F8B9734AB94}">
      <dsp:nvSpPr>
        <dsp:cNvPr id="0" name=""/>
        <dsp:cNvSpPr/>
      </dsp:nvSpPr>
      <dsp:spPr>
        <a:xfrm>
          <a:off x="410590" y="3376470"/>
          <a:ext cx="3272139" cy="105076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a:rPr>
            <a:t>System Integration Delays </a:t>
          </a:r>
          <a:endParaRPr lang="en-US" sz="2300" kern="1200"/>
        </a:p>
      </dsp:txBody>
      <dsp:txXfrm>
        <a:off x="441366" y="3407246"/>
        <a:ext cx="3210587" cy="989214"/>
      </dsp:txXfrm>
    </dsp:sp>
    <dsp:sp modelId="{07F5838D-FCFB-46CC-A4BB-85997C7712B7}">
      <dsp:nvSpPr>
        <dsp:cNvPr id="0" name=""/>
        <dsp:cNvSpPr/>
      </dsp:nvSpPr>
      <dsp:spPr>
        <a:xfrm>
          <a:off x="410590" y="4588893"/>
          <a:ext cx="3272139" cy="1050766"/>
        </a:xfrm>
        <a:prstGeom prst="roundRect">
          <a:avLst>
            <a:gd name="adj" fmla="val 10000"/>
          </a:avLst>
        </a:prstGeom>
        <a:solidFill>
          <a:srgbClr val="2BC4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a:rPr>
            <a:t>Resource Bottlenecks </a:t>
          </a:r>
        </a:p>
      </dsp:txBody>
      <dsp:txXfrm>
        <a:off x="441366" y="4619669"/>
        <a:ext cx="3210587" cy="989214"/>
      </dsp:txXfrm>
    </dsp:sp>
    <dsp:sp modelId="{19B8F92E-99AD-4FC6-B9BF-57BA3667B649}">
      <dsp:nvSpPr>
        <dsp:cNvPr id="0" name=""/>
        <dsp:cNvSpPr/>
      </dsp:nvSpPr>
      <dsp:spPr>
        <a:xfrm>
          <a:off x="410590" y="5801316"/>
          <a:ext cx="3272139" cy="1050766"/>
        </a:xfrm>
        <a:prstGeom prst="roundRect">
          <a:avLst>
            <a:gd name="adj" fmla="val 10000"/>
          </a:avLst>
        </a:prstGeom>
        <a:solidFill>
          <a:srgbClr val="1A3C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Calibri"/>
            </a:rPr>
            <a:t>Delayed Risk Response </a:t>
          </a:r>
        </a:p>
      </dsp:txBody>
      <dsp:txXfrm>
        <a:off x="441366" y="5832092"/>
        <a:ext cx="3210587" cy="989214"/>
      </dsp:txXfrm>
    </dsp:sp>
    <dsp:sp modelId="{569499E8-21B0-488B-B64A-F3ADF7C31DAA}">
      <dsp:nvSpPr>
        <dsp:cNvPr id="0" name=""/>
        <dsp:cNvSpPr/>
      </dsp:nvSpPr>
      <dsp:spPr>
        <a:xfrm>
          <a:off x="4398510" y="0"/>
          <a:ext cx="4090174" cy="72129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rtl="0">
            <a:lnSpc>
              <a:spcPct val="90000"/>
            </a:lnSpc>
            <a:spcBef>
              <a:spcPct val="0"/>
            </a:spcBef>
            <a:spcAft>
              <a:spcPct val="35000"/>
            </a:spcAft>
            <a:buNone/>
          </a:pPr>
          <a:r>
            <a:rPr lang="en-US" sz="5100" kern="1200">
              <a:latin typeface="Calibri"/>
            </a:rPr>
            <a:t>Solution Tool/ Framework </a:t>
          </a:r>
          <a:endParaRPr lang="en-US" sz="5100" kern="1200"/>
        </a:p>
      </dsp:txBody>
      <dsp:txXfrm>
        <a:off x="4398510" y="0"/>
        <a:ext cx="4090174" cy="2163871"/>
      </dsp:txXfrm>
    </dsp:sp>
    <dsp:sp modelId="{3D1B6185-2CB8-44AB-97FD-7A866F455AEE}">
      <dsp:nvSpPr>
        <dsp:cNvPr id="0" name=""/>
        <dsp:cNvSpPr/>
      </dsp:nvSpPr>
      <dsp:spPr>
        <a:xfrm>
          <a:off x="4807527" y="2164047"/>
          <a:ext cx="3272139" cy="1050766"/>
        </a:xfrm>
        <a:prstGeom prst="roundRect">
          <a:avLst>
            <a:gd name="adj" fmla="val 10000"/>
          </a:avLst>
        </a:prstGeom>
        <a:solidFill>
          <a:srgbClr val="ED7D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ptos"/>
            </a:rPr>
            <a:t>RACI Chart + IPD Principles</a:t>
          </a:r>
          <a:endParaRPr lang="en-US" sz="2300" kern="1200"/>
        </a:p>
      </dsp:txBody>
      <dsp:txXfrm>
        <a:off x="4838303" y="2194823"/>
        <a:ext cx="3210587" cy="989214"/>
      </dsp:txXfrm>
    </dsp:sp>
    <dsp:sp modelId="{85E5DA10-4E2B-4A97-9C68-3C66EAB3AE4E}">
      <dsp:nvSpPr>
        <dsp:cNvPr id="0" name=""/>
        <dsp:cNvSpPr/>
      </dsp:nvSpPr>
      <dsp:spPr>
        <a:xfrm>
          <a:off x="4807527" y="3376470"/>
          <a:ext cx="3272139" cy="105076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ptos"/>
            </a:rPr>
            <a:t>Agile (Scrumban-lite)</a:t>
          </a:r>
          <a:endParaRPr lang="en-US" sz="2300" kern="1200"/>
        </a:p>
      </dsp:txBody>
      <dsp:txXfrm>
        <a:off x="4838303" y="3407246"/>
        <a:ext cx="3210587" cy="989214"/>
      </dsp:txXfrm>
    </dsp:sp>
    <dsp:sp modelId="{5BF31A5B-4132-4D26-B792-9B9263E5D0E7}">
      <dsp:nvSpPr>
        <dsp:cNvPr id="0" name=""/>
        <dsp:cNvSpPr/>
      </dsp:nvSpPr>
      <dsp:spPr>
        <a:xfrm>
          <a:off x="4807527" y="4588893"/>
          <a:ext cx="3272139" cy="1050766"/>
        </a:xfrm>
        <a:prstGeom prst="roundRect">
          <a:avLst>
            <a:gd name="adj" fmla="val 10000"/>
          </a:avLst>
        </a:prstGeom>
        <a:solidFill>
          <a:srgbClr val="2BC4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ptos"/>
            </a:rPr>
            <a:t>CCPM Buffers + Resource Histogram</a:t>
          </a:r>
        </a:p>
      </dsp:txBody>
      <dsp:txXfrm>
        <a:off x="4838303" y="4619669"/>
        <a:ext cx="3210587" cy="989214"/>
      </dsp:txXfrm>
    </dsp:sp>
    <dsp:sp modelId="{23FB0169-3566-4CB6-982E-8CC785554AB8}">
      <dsp:nvSpPr>
        <dsp:cNvPr id="0" name=""/>
        <dsp:cNvSpPr/>
      </dsp:nvSpPr>
      <dsp:spPr>
        <a:xfrm>
          <a:off x="4807527" y="5801316"/>
          <a:ext cx="3272139" cy="1050766"/>
        </a:xfrm>
        <a:prstGeom prst="roundRect">
          <a:avLst>
            <a:gd name="adj" fmla="val 10000"/>
          </a:avLst>
        </a:prstGeom>
        <a:solidFill>
          <a:srgbClr val="1A3C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ptos"/>
            </a:rPr>
            <a:t>Risk Breakdown Structure + Escalation</a:t>
          </a:r>
        </a:p>
      </dsp:txBody>
      <dsp:txXfrm>
        <a:off x="4838303" y="5832092"/>
        <a:ext cx="3210587" cy="989214"/>
      </dsp:txXfrm>
    </dsp:sp>
    <dsp:sp modelId="{3CBE46BE-0362-452C-94EB-A1E0C84A7F33}">
      <dsp:nvSpPr>
        <dsp:cNvPr id="0" name=""/>
        <dsp:cNvSpPr/>
      </dsp:nvSpPr>
      <dsp:spPr>
        <a:xfrm>
          <a:off x="8795447" y="0"/>
          <a:ext cx="4090174" cy="721290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rtl="0">
            <a:lnSpc>
              <a:spcPct val="90000"/>
            </a:lnSpc>
            <a:spcBef>
              <a:spcPct val="0"/>
            </a:spcBef>
            <a:spcAft>
              <a:spcPct val="35000"/>
            </a:spcAft>
            <a:buNone/>
          </a:pPr>
          <a:r>
            <a:rPr lang="en-US" sz="5100" kern="1200">
              <a:latin typeface="Calibri"/>
            </a:rPr>
            <a:t>Purpose </a:t>
          </a:r>
          <a:endParaRPr lang="en-US" sz="5100" kern="1200"/>
        </a:p>
      </dsp:txBody>
      <dsp:txXfrm>
        <a:off x="8795447" y="0"/>
        <a:ext cx="4090174" cy="2163871"/>
      </dsp:txXfrm>
    </dsp:sp>
    <dsp:sp modelId="{77EB9F09-8075-4820-8710-3F9F82800688}">
      <dsp:nvSpPr>
        <dsp:cNvPr id="0" name=""/>
        <dsp:cNvSpPr/>
      </dsp:nvSpPr>
      <dsp:spPr>
        <a:xfrm>
          <a:off x="9204465" y="2164047"/>
          <a:ext cx="3272139" cy="1050766"/>
        </a:xfrm>
        <a:prstGeom prst="roundRect">
          <a:avLst>
            <a:gd name="adj" fmla="val 10000"/>
          </a:avLst>
        </a:prstGeom>
        <a:solidFill>
          <a:srgbClr val="ED7D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ptos"/>
            </a:rPr>
            <a:t>Clarify roles, promote shared accountability</a:t>
          </a:r>
          <a:endParaRPr lang="en-US" sz="2300" kern="1200"/>
        </a:p>
      </dsp:txBody>
      <dsp:txXfrm>
        <a:off x="9235241" y="2194823"/>
        <a:ext cx="3210587" cy="989214"/>
      </dsp:txXfrm>
    </dsp:sp>
    <dsp:sp modelId="{53E7A08D-C6A7-42F2-9633-23FD3C7FECB3}">
      <dsp:nvSpPr>
        <dsp:cNvPr id="0" name=""/>
        <dsp:cNvSpPr/>
      </dsp:nvSpPr>
      <dsp:spPr>
        <a:xfrm>
          <a:off x="9204465" y="3376470"/>
          <a:ext cx="3272139" cy="1050766"/>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ptos"/>
            </a:rPr>
            <a:t>Allow iteration, early feedback loops</a:t>
          </a:r>
        </a:p>
      </dsp:txBody>
      <dsp:txXfrm>
        <a:off x="9235241" y="3407246"/>
        <a:ext cx="3210587" cy="989214"/>
      </dsp:txXfrm>
    </dsp:sp>
    <dsp:sp modelId="{F439ABC0-DFF1-403E-804B-8874F86D7AA6}">
      <dsp:nvSpPr>
        <dsp:cNvPr id="0" name=""/>
        <dsp:cNvSpPr/>
      </dsp:nvSpPr>
      <dsp:spPr>
        <a:xfrm>
          <a:off x="9204465" y="4588893"/>
          <a:ext cx="3272139" cy="1050766"/>
        </a:xfrm>
        <a:prstGeom prst="roundRect">
          <a:avLst>
            <a:gd name="adj" fmla="val 10000"/>
          </a:avLst>
        </a:prstGeom>
        <a:solidFill>
          <a:srgbClr val="2BC4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ptos"/>
            </a:rPr>
            <a:t>Prioritise critical tasks, apply buffer management</a:t>
          </a:r>
        </a:p>
      </dsp:txBody>
      <dsp:txXfrm>
        <a:off x="9235241" y="4619669"/>
        <a:ext cx="3210587" cy="989214"/>
      </dsp:txXfrm>
    </dsp:sp>
    <dsp:sp modelId="{558A6B0C-1736-4241-BF3B-50422183E8A0}">
      <dsp:nvSpPr>
        <dsp:cNvPr id="0" name=""/>
        <dsp:cNvSpPr/>
      </dsp:nvSpPr>
      <dsp:spPr>
        <a:xfrm>
          <a:off x="9204465" y="5801316"/>
          <a:ext cx="3272139" cy="1050766"/>
        </a:xfrm>
        <a:prstGeom prst="roundRect">
          <a:avLst>
            <a:gd name="adj" fmla="val 10000"/>
          </a:avLst>
        </a:prstGeom>
        <a:solidFill>
          <a:srgbClr val="1A3C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Aptos"/>
            </a:rPr>
            <a:t>Structured early warning and reaction path</a:t>
          </a:r>
        </a:p>
      </dsp:txBody>
      <dsp:txXfrm>
        <a:off x="9235241" y="5832092"/>
        <a:ext cx="3210587" cy="989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BE286-8D94-4649-BA1C-0E7A42C3E0DE}">
      <dsp:nvSpPr>
        <dsp:cNvPr id="0" name=""/>
        <dsp:cNvSpPr/>
      </dsp:nvSpPr>
      <dsp:spPr>
        <a:xfrm>
          <a:off x="1686" y="0"/>
          <a:ext cx="4384174" cy="7215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rtl="0">
            <a:lnSpc>
              <a:spcPct val="90000"/>
            </a:lnSpc>
            <a:spcBef>
              <a:spcPct val="0"/>
            </a:spcBef>
            <a:spcAft>
              <a:spcPct val="35000"/>
            </a:spcAft>
            <a:buNone/>
          </a:pPr>
          <a:r>
            <a:rPr lang="en-US" sz="5300" kern="1200">
              <a:latin typeface="Calibri"/>
            </a:rPr>
            <a:t>Workstreams/ Challenges</a:t>
          </a:r>
          <a:endParaRPr lang="en-US" sz="5300" kern="1200"/>
        </a:p>
      </dsp:txBody>
      <dsp:txXfrm>
        <a:off x="1686" y="0"/>
        <a:ext cx="4384174" cy="2164700"/>
      </dsp:txXfrm>
    </dsp:sp>
    <dsp:sp modelId="{AF498596-E92D-4E74-BC55-F8D3B393EE65}">
      <dsp:nvSpPr>
        <dsp:cNvPr id="0" name=""/>
        <dsp:cNvSpPr/>
      </dsp:nvSpPr>
      <dsp:spPr>
        <a:xfrm>
          <a:off x="440103" y="2164876"/>
          <a:ext cx="3507339" cy="1051169"/>
        </a:xfrm>
        <a:prstGeom prst="roundRect">
          <a:avLst>
            <a:gd name="adj" fmla="val 10000"/>
          </a:avLst>
        </a:prstGeom>
        <a:solidFill>
          <a:srgbClr val="ED7D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Civil-works &amp; Safety-Focused Construction</a:t>
          </a:r>
          <a:endParaRPr lang="en-US" sz="1900" kern="1200"/>
        </a:p>
      </dsp:txBody>
      <dsp:txXfrm>
        <a:off x="470891" y="2195664"/>
        <a:ext cx="3445763" cy="989593"/>
      </dsp:txXfrm>
    </dsp:sp>
    <dsp:sp modelId="{D5A13DDE-0307-46C7-9871-FEF7CBC497D6}">
      <dsp:nvSpPr>
        <dsp:cNvPr id="0" name=""/>
        <dsp:cNvSpPr/>
      </dsp:nvSpPr>
      <dsp:spPr>
        <a:xfrm>
          <a:off x="440103" y="3377763"/>
          <a:ext cx="3507339" cy="105116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a:latin typeface="Calibri"/>
            </a:rPr>
            <a:t>Testing &amp; Integration </a:t>
          </a:r>
          <a:endParaRPr lang="en-US" sz="1900" kern="1200"/>
        </a:p>
      </dsp:txBody>
      <dsp:txXfrm>
        <a:off x="470891" y="3408551"/>
        <a:ext cx="3445763" cy="989593"/>
      </dsp:txXfrm>
    </dsp:sp>
    <dsp:sp modelId="{07F5838D-FCFB-46CC-A4BB-85997C7712B7}">
      <dsp:nvSpPr>
        <dsp:cNvPr id="0" name=""/>
        <dsp:cNvSpPr/>
      </dsp:nvSpPr>
      <dsp:spPr>
        <a:xfrm>
          <a:off x="440103" y="4590651"/>
          <a:ext cx="3507339" cy="1051169"/>
        </a:xfrm>
        <a:prstGeom prst="roundRect">
          <a:avLst>
            <a:gd name="adj" fmla="val 10000"/>
          </a:avLst>
        </a:prstGeom>
        <a:solidFill>
          <a:srgbClr val="2BC4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l" defTabSz="844550" rtl="0">
            <a:lnSpc>
              <a:spcPct val="90000"/>
            </a:lnSpc>
            <a:spcBef>
              <a:spcPct val="0"/>
            </a:spcBef>
            <a:spcAft>
              <a:spcPct val="35000"/>
            </a:spcAft>
            <a:buNone/>
          </a:pPr>
          <a:r>
            <a:rPr lang="en-US" sz="1900" kern="1200">
              <a:latin typeface="Calibri"/>
            </a:rPr>
            <a:t>          Multi-Party Collaboration</a:t>
          </a:r>
        </a:p>
      </dsp:txBody>
      <dsp:txXfrm>
        <a:off x="470891" y="4621439"/>
        <a:ext cx="3445763" cy="989593"/>
      </dsp:txXfrm>
    </dsp:sp>
    <dsp:sp modelId="{19B8F92E-99AD-4FC6-B9BF-57BA3667B649}">
      <dsp:nvSpPr>
        <dsp:cNvPr id="0" name=""/>
        <dsp:cNvSpPr/>
      </dsp:nvSpPr>
      <dsp:spPr>
        <a:xfrm>
          <a:off x="440103" y="5803538"/>
          <a:ext cx="3507339" cy="1051169"/>
        </a:xfrm>
        <a:prstGeom prst="roundRect">
          <a:avLst>
            <a:gd name="adj" fmla="val 10000"/>
          </a:avLst>
        </a:prstGeom>
        <a:solidFill>
          <a:srgbClr val="1A3C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Timeline Managment</a:t>
          </a:r>
        </a:p>
      </dsp:txBody>
      <dsp:txXfrm>
        <a:off x="470891" y="5834326"/>
        <a:ext cx="3445763" cy="989593"/>
      </dsp:txXfrm>
    </dsp:sp>
    <dsp:sp modelId="{569499E8-21B0-488B-B64A-F3ADF7C31DAA}">
      <dsp:nvSpPr>
        <dsp:cNvPr id="0" name=""/>
        <dsp:cNvSpPr/>
      </dsp:nvSpPr>
      <dsp:spPr>
        <a:xfrm>
          <a:off x="4714673" y="0"/>
          <a:ext cx="4384174" cy="7215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rtl="0">
            <a:lnSpc>
              <a:spcPct val="90000"/>
            </a:lnSpc>
            <a:spcBef>
              <a:spcPct val="0"/>
            </a:spcBef>
            <a:spcAft>
              <a:spcPct val="35000"/>
            </a:spcAft>
            <a:buNone/>
          </a:pPr>
          <a:r>
            <a:rPr lang="en-US" sz="5300" kern="1200">
              <a:latin typeface="Calibri"/>
            </a:rPr>
            <a:t>Best-Fit Methodology</a:t>
          </a:r>
          <a:endParaRPr lang="en-US" sz="5300" kern="1200"/>
        </a:p>
      </dsp:txBody>
      <dsp:txXfrm>
        <a:off x="4714673" y="0"/>
        <a:ext cx="4384174" cy="2164700"/>
      </dsp:txXfrm>
    </dsp:sp>
    <dsp:sp modelId="{3D1B6185-2CB8-44AB-97FD-7A866F455AEE}">
      <dsp:nvSpPr>
        <dsp:cNvPr id="0" name=""/>
        <dsp:cNvSpPr/>
      </dsp:nvSpPr>
      <dsp:spPr>
        <a:xfrm>
          <a:off x="5153091" y="2164876"/>
          <a:ext cx="3507339" cy="1051169"/>
        </a:xfrm>
        <a:prstGeom prst="roundRect">
          <a:avLst>
            <a:gd name="adj" fmla="val 10000"/>
          </a:avLst>
        </a:prstGeom>
        <a:solidFill>
          <a:srgbClr val="ED7D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a:t>Waterfall / Stage-Gate</a:t>
          </a:r>
        </a:p>
      </dsp:txBody>
      <dsp:txXfrm>
        <a:off x="5183879" y="2195664"/>
        <a:ext cx="3445763" cy="989593"/>
      </dsp:txXfrm>
    </dsp:sp>
    <dsp:sp modelId="{85E5DA10-4E2B-4A97-9C68-3C66EAB3AE4E}">
      <dsp:nvSpPr>
        <dsp:cNvPr id="0" name=""/>
        <dsp:cNvSpPr/>
      </dsp:nvSpPr>
      <dsp:spPr>
        <a:xfrm>
          <a:off x="5153091" y="3377763"/>
          <a:ext cx="3507339" cy="105116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err="1">
              <a:latin typeface="Calibri"/>
              <a:ea typeface="Calibri"/>
              <a:cs typeface="Calibri"/>
            </a:rPr>
            <a:t>Scrumban</a:t>
          </a:r>
          <a:r>
            <a:rPr lang="en-US" sz="1900" kern="1200">
              <a:latin typeface="Calibri"/>
              <a:ea typeface="Calibri"/>
              <a:cs typeface="Calibri"/>
            </a:rPr>
            <a:t>-lite</a:t>
          </a:r>
          <a:r>
            <a:rPr lang="en-US" sz="1900" kern="1200">
              <a:latin typeface="Calibri"/>
            </a:rPr>
            <a:t> (One of Agile PMM)</a:t>
          </a:r>
          <a:endParaRPr lang="en-US" sz="1900" kern="1200"/>
        </a:p>
      </dsp:txBody>
      <dsp:txXfrm>
        <a:off x="5183879" y="3408551"/>
        <a:ext cx="3445763" cy="989593"/>
      </dsp:txXfrm>
    </dsp:sp>
    <dsp:sp modelId="{5BF31A5B-4132-4D26-B792-9B9263E5D0E7}">
      <dsp:nvSpPr>
        <dsp:cNvPr id="0" name=""/>
        <dsp:cNvSpPr/>
      </dsp:nvSpPr>
      <dsp:spPr>
        <a:xfrm>
          <a:off x="5153091" y="4590651"/>
          <a:ext cx="3507339" cy="1051169"/>
        </a:xfrm>
        <a:prstGeom prst="roundRect">
          <a:avLst>
            <a:gd name="adj" fmla="val 10000"/>
          </a:avLst>
        </a:prstGeom>
        <a:solidFill>
          <a:srgbClr val="2BC4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Integrated Project Delivery (IPD)</a:t>
          </a:r>
        </a:p>
      </dsp:txBody>
      <dsp:txXfrm>
        <a:off x="5183879" y="4621439"/>
        <a:ext cx="3445763" cy="989593"/>
      </dsp:txXfrm>
    </dsp:sp>
    <dsp:sp modelId="{23FB0169-3566-4CB6-982E-8CC785554AB8}">
      <dsp:nvSpPr>
        <dsp:cNvPr id="0" name=""/>
        <dsp:cNvSpPr/>
      </dsp:nvSpPr>
      <dsp:spPr>
        <a:xfrm>
          <a:off x="5153091" y="5803538"/>
          <a:ext cx="3507339" cy="1051169"/>
        </a:xfrm>
        <a:prstGeom prst="roundRect">
          <a:avLst>
            <a:gd name="adj" fmla="val 10000"/>
          </a:avLst>
        </a:prstGeom>
        <a:solidFill>
          <a:srgbClr val="1A3C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Critical Chain Project Management (CCPM)</a:t>
          </a:r>
        </a:p>
      </dsp:txBody>
      <dsp:txXfrm>
        <a:off x="5183879" y="5834326"/>
        <a:ext cx="3445763" cy="989593"/>
      </dsp:txXfrm>
    </dsp:sp>
    <dsp:sp modelId="{3CBE46BE-0362-452C-94EB-A1E0C84A7F33}">
      <dsp:nvSpPr>
        <dsp:cNvPr id="0" name=""/>
        <dsp:cNvSpPr/>
      </dsp:nvSpPr>
      <dsp:spPr>
        <a:xfrm>
          <a:off x="9427661" y="0"/>
          <a:ext cx="4384174" cy="72156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1930" tIns="201930" rIns="201930" bIns="201930" numCol="1" spcCol="1270" anchor="ctr" anchorCtr="0">
          <a:noAutofit/>
        </a:bodyPr>
        <a:lstStyle/>
        <a:p>
          <a:pPr marL="0" lvl="0" indent="0" algn="ctr" defTabSz="2355850" rtl="0">
            <a:lnSpc>
              <a:spcPct val="90000"/>
            </a:lnSpc>
            <a:spcBef>
              <a:spcPct val="0"/>
            </a:spcBef>
            <a:spcAft>
              <a:spcPct val="35000"/>
            </a:spcAft>
            <a:buNone/>
          </a:pPr>
          <a:r>
            <a:rPr lang="en-US" sz="5300" kern="1200">
              <a:latin typeface="Calibri"/>
            </a:rPr>
            <a:t>Why Is It</a:t>
          </a:r>
          <a:endParaRPr lang="en-US" sz="5300" kern="1200"/>
        </a:p>
      </dsp:txBody>
      <dsp:txXfrm>
        <a:off x="9427661" y="0"/>
        <a:ext cx="4384174" cy="2164700"/>
      </dsp:txXfrm>
    </dsp:sp>
    <dsp:sp modelId="{77EB9F09-8075-4820-8710-3F9F82800688}">
      <dsp:nvSpPr>
        <dsp:cNvPr id="0" name=""/>
        <dsp:cNvSpPr/>
      </dsp:nvSpPr>
      <dsp:spPr>
        <a:xfrm>
          <a:off x="9866078" y="2164876"/>
          <a:ext cx="3507339" cy="1051169"/>
        </a:xfrm>
        <a:prstGeom prst="roundRect">
          <a:avLst>
            <a:gd name="adj" fmla="val 10000"/>
          </a:avLst>
        </a:prstGeom>
        <a:solidFill>
          <a:srgbClr val="ED7D3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Providing</a:t>
          </a:r>
          <a:r>
            <a:rPr lang="en-US" sz="1900" kern="1200"/>
            <a:t> </a:t>
          </a:r>
          <a:r>
            <a:rPr lang="en-US" sz="1900" kern="1200">
              <a:latin typeface="Calibri"/>
            </a:rPr>
            <a:t>the rigorous structure</a:t>
          </a:r>
          <a:r>
            <a:rPr lang="en-US" sz="1900" kern="1200"/>
            <a:t> and predictability essential for fixed-scope elements</a:t>
          </a:r>
          <a:endParaRPr lang="en-US" sz="1900" kern="1200">
            <a:latin typeface="Calibri"/>
          </a:endParaRPr>
        </a:p>
      </dsp:txBody>
      <dsp:txXfrm>
        <a:off x="9896866" y="2195664"/>
        <a:ext cx="3445763" cy="989593"/>
      </dsp:txXfrm>
    </dsp:sp>
    <dsp:sp modelId="{53E7A08D-C6A7-42F2-9633-23FD3C7FECB3}">
      <dsp:nvSpPr>
        <dsp:cNvPr id="0" name=""/>
        <dsp:cNvSpPr/>
      </dsp:nvSpPr>
      <dsp:spPr>
        <a:xfrm>
          <a:off x="9866078" y="3377763"/>
          <a:ext cx="3507339" cy="1051169"/>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Providing</a:t>
          </a:r>
          <a:r>
            <a:rPr lang="en-US" sz="1900" kern="1200"/>
            <a:t> rapid feedback loops for </a:t>
          </a:r>
          <a:r>
            <a:rPr lang="en-US" sz="1900" kern="1200">
              <a:latin typeface="Calibri"/>
            </a:rPr>
            <a:t>complex and interdependent</a:t>
          </a:r>
          <a:r>
            <a:rPr lang="en-US" sz="1900" kern="1200"/>
            <a:t> systems</a:t>
          </a:r>
        </a:p>
      </dsp:txBody>
      <dsp:txXfrm>
        <a:off x="9896866" y="3408551"/>
        <a:ext cx="3445763" cy="989593"/>
      </dsp:txXfrm>
    </dsp:sp>
    <dsp:sp modelId="{F439ABC0-DFF1-403E-804B-8874F86D7AA6}">
      <dsp:nvSpPr>
        <dsp:cNvPr id="0" name=""/>
        <dsp:cNvSpPr/>
      </dsp:nvSpPr>
      <dsp:spPr>
        <a:xfrm>
          <a:off x="9866078" y="4590651"/>
          <a:ext cx="3507339" cy="1051169"/>
        </a:xfrm>
        <a:prstGeom prst="roundRect">
          <a:avLst>
            <a:gd name="adj" fmla="val 10000"/>
          </a:avLst>
        </a:prstGeom>
        <a:solidFill>
          <a:srgbClr val="2BC41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Alignment of contractors</a:t>
          </a:r>
          <a:r>
            <a:rPr lang="en-US" sz="1900" kern="1200"/>
            <a:t>, sharing risk and </a:t>
          </a:r>
          <a:r>
            <a:rPr lang="en-US" sz="1900" kern="1200">
              <a:latin typeface="Calibri"/>
            </a:rPr>
            <a:t>reward to improve transparency and efficiency.</a:t>
          </a:r>
        </a:p>
      </dsp:txBody>
      <dsp:txXfrm>
        <a:off x="9896866" y="4621439"/>
        <a:ext cx="3445763" cy="989593"/>
      </dsp:txXfrm>
    </dsp:sp>
    <dsp:sp modelId="{558A6B0C-1736-4241-BF3B-50422183E8A0}">
      <dsp:nvSpPr>
        <dsp:cNvPr id="0" name=""/>
        <dsp:cNvSpPr/>
      </dsp:nvSpPr>
      <dsp:spPr>
        <a:xfrm>
          <a:off x="9866078" y="5803538"/>
          <a:ext cx="3507339" cy="1051169"/>
        </a:xfrm>
        <a:prstGeom prst="roundRect">
          <a:avLst>
            <a:gd name="adj" fmla="val 10000"/>
          </a:avLst>
        </a:prstGeom>
        <a:solidFill>
          <a:srgbClr val="1A3CE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Using</a:t>
          </a:r>
          <a:r>
            <a:rPr lang="en-US" sz="1900" kern="1200"/>
            <a:t> buffers to absorb uncertainty </a:t>
          </a:r>
          <a:r>
            <a:rPr lang="en-US" sz="1900" kern="1200">
              <a:latin typeface="Calibri"/>
            </a:rPr>
            <a:t>and ensure smooth</a:t>
          </a:r>
          <a:r>
            <a:rPr lang="en-US" sz="1900" kern="1200"/>
            <a:t> task flow</a:t>
          </a:r>
        </a:p>
      </dsp:txBody>
      <dsp:txXfrm>
        <a:off x="9896866" y="5834326"/>
        <a:ext cx="3445763" cy="98959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D622E-C854-46DF-8623-28E566F7DD83}" type="datetimeFigureOut">
              <a:rPr lang="en-US" smtClean="0"/>
              <a:t>6/6/2025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72476-50B4-4A54-A7C9-CAF025C8869E}" type="slidenum">
              <a:rPr lang="en-US" smtClean="0"/>
              <a:t>‹#›</a:t>
            </a:fld>
            <a:endParaRPr lang="en-US"/>
          </a:p>
        </p:txBody>
      </p:sp>
    </p:spTree>
    <p:extLst>
      <p:ext uri="{BB962C8B-B14F-4D97-AF65-F5344CB8AC3E}">
        <p14:creationId xmlns:p14="http://schemas.microsoft.com/office/powerpoint/2010/main" val="1586561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the project vision and outcomes were ambitious and highly beneficial, the </a:t>
            </a:r>
            <a:r>
              <a:rPr lang="en-US" b="1"/>
              <a:t>implementation phase</a:t>
            </a:r>
            <a:r>
              <a:rPr lang="en-US"/>
              <a:t> was where significant challenges emerged.</a:t>
            </a:r>
          </a:p>
          <a:p>
            <a:r>
              <a:rPr lang="en-US"/>
              <a:t>In this presentation, we focus specifically on </a:t>
            </a:r>
            <a:r>
              <a:rPr lang="en-US" b="1"/>
              <a:t>cost overruns, timeline delays</a:t>
            </a:r>
            <a:r>
              <a:rPr lang="en-US"/>
              <a:t>, and </a:t>
            </a:r>
            <a:r>
              <a:rPr lang="en-US" b="1"/>
              <a:t>coordination gaps</a:t>
            </a:r>
            <a:r>
              <a:rPr lang="en-US"/>
              <a:t> that occurred during this phase.</a:t>
            </a:r>
            <a:br>
              <a:rPr lang="en-US"/>
            </a:br>
            <a:r>
              <a:rPr lang="en-US"/>
              <a:t>We’ve studied these issues using project management tools and propose practical solutions based on our analysis.”</a:t>
            </a:r>
          </a:p>
          <a:p>
            <a:endParaRPr lang="en-US"/>
          </a:p>
          <a:p>
            <a:endParaRPr lang="en-US"/>
          </a:p>
        </p:txBody>
      </p:sp>
      <p:sp>
        <p:nvSpPr>
          <p:cNvPr id="4" name="Slide Number Placeholder 3"/>
          <p:cNvSpPr>
            <a:spLocks noGrp="1"/>
          </p:cNvSpPr>
          <p:nvPr>
            <p:ph type="sldNum" sz="quarter" idx="5"/>
          </p:nvPr>
        </p:nvSpPr>
        <p:spPr/>
        <p:txBody>
          <a:bodyPr/>
          <a:lstStyle/>
          <a:p>
            <a:fld id="{42672476-50B4-4A54-A7C9-CAF025C8869E}" type="slidenum">
              <a:rPr lang="en-US" smtClean="0"/>
              <a:t>3</a:t>
            </a:fld>
            <a:endParaRPr lang="en-US"/>
          </a:p>
        </p:txBody>
      </p:sp>
    </p:spTree>
    <p:extLst>
      <p:ext uri="{BB962C8B-B14F-4D97-AF65-F5344CB8AC3E}">
        <p14:creationId xmlns:p14="http://schemas.microsoft.com/office/powerpoint/2010/main" val="1120183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US"/>
          </a:p>
        </p:txBody>
      </p:sp>
      <p:sp>
        <p:nvSpPr>
          <p:cNvPr id="3" name="Freeform 3"/>
          <p:cNvSpPr/>
          <p:nvPr/>
        </p:nvSpPr>
        <p:spPr>
          <a:xfrm>
            <a:off x="15723881" y="7777454"/>
            <a:ext cx="2564119" cy="2509546"/>
          </a:xfrm>
          <a:custGeom>
            <a:avLst/>
            <a:gdLst/>
            <a:ahLst/>
            <a:cxnLst/>
            <a:rect l="l" t="t" r="r" b="b"/>
            <a:pathLst>
              <a:path w="2564119" h="2509546">
                <a:moveTo>
                  <a:pt x="0" y="0"/>
                </a:moveTo>
                <a:lnTo>
                  <a:pt x="2564119" y="0"/>
                </a:lnTo>
                <a:lnTo>
                  <a:pt x="2564119" y="2509546"/>
                </a:lnTo>
                <a:lnTo>
                  <a:pt x="0" y="2509546"/>
                </a:lnTo>
                <a:lnTo>
                  <a:pt x="0" y="0"/>
                </a:lnTo>
                <a:close/>
              </a:path>
            </a:pathLst>
          </a:custGeom>
          <a:blipFill>
            <a:blip r:embed="rId3"/>
            <a:stretch>
              <a:fillRect t="-2174"/>
            </a:stretch>
          </a:blipFill>
        </p:spPr>
        <p:txBody>
          <a:bodyPr/>
          <a:lstStyle/>
          <a:p>
            <a:endParaRPr lang="en-US"/>
          </a:p>
        </p:txBody>
      </p:sp>
      <p:sp>
        <p:nvSpPr>
          <p:cNvPr id="4" name="TextBox 4"/>
          <p:cNvSpPr txBox="1"/>
          <p:nvPr/>
        </p:nvSpPr>
        <p:spPr>
          <a:xfrm>
            <a:off x="199962" y="2644997"/>
            <a:ext cx="11755764" cy="2294282"/>
          </a:xfrm>
          <a:prstGeom prst="rect">
            <a:avLst/>
          </a:prstGeom>
        </p:spPr>
        <p:txBody>
          <a:bodyPr wrap="square" lIns="0" tIns="0" rIns="0" bIns="0" rtlCol="0" anchor="t">
            <a:spAutoFit/>
          </a:bodyPr>
          <a:lstStyle/>
          <a:p>
            <a:pPr algn="r">
              <a:lnSpc>
                <a:spcPts val="8490"/>
              </a:lnSpc>
              <a:spcBef>
                <a:spcPct val="0"/>
              </a:spcBef>
            </a:pPr>
            <a:r>
              <a:rPr lang="en-US" sz="10850" spc="-859">
                <a:solidFill>
                  <a:srgbClr val="000000"/>
                </a:solidFill>
                <a:latin typeface="Archivo Black"/>
                <a:ea typeface="Archivo Black"/>
                <a:cs typeface="Archivo Black"/>
                <a:sym typeface="Archivo Black"/>
              </a:rPr>
              <a:t>ELIZABETH  LINE (</a:t>
            </a:r>
            <a:r>
              <a:rPr lang="en-US" sz="10850" spc="-859" err="1">
                <a:solidFill>
                  <a:srgbClr val="000000"/>
                </a:solidFill>
                <a:latin typeface="Archivo Black"/>
                <a:ea typeface="Archivo Black"/>
                <a:cs typeface="Archivo Black"/>
                <a:sym typeface="Archivo Black"/>
              </a:rPr>
              <a:t>Crossrail</a:t>
            </a:r>
            <a:r>
              <a:rPr lang="en-US" sz="10850" spc="-859">
                <a:solidFill>
                  <a:srgbClr val="000000"/>
                </a:solidFill>
                <a:latin typeface="Archivo Black"/>
                <a:ea typeface="Archivo Black"/>
                <a:cs typeface="Archivo Black"/>
                <a:sym typeface="Archivo Black"/>
              </a:rPr>
              <a:t>)</a:t>
            </a:r>
            <a:endParaRPr lang="en-US" sz="10885" spc="-859">
              <a:solidFill>
                <a:srgbClr val="000000"/>
              </a:solidFill>
              <a:latin typeface="Archivo Black"/>
              <a:ea typeface="Archivo Black"/>
              <a:cs typeface="Archivo Black"/>
            </a:endParaRPr>
          </a:p>
        </p:txBody>
      </p:sp>
      <p:sp>
        <p:nvSpPr>
          <p:cNvPr id="5" name="TextBox 4">
            <a:extLst>
              <a:ext uri="{FF2B5EF4-FFF2-40B4-BE49-F238E27FC236}">
                <a16:creationId xmlns:a16="http://schemas.microsoft.com/office/drawing/2014/main" id="{576A5883-01AA-67E7-F469-940EE8C1A21D}"/>
              </a:ext>
            </a:extLst>
          </p:cNvPr>
          <p:cNvSpPr txBox="1"/>
          <p:nvPr/>
        </p:nvSpPr>
        <p:spPr>
          <a:xfrm>
            <a:off x="3087221" y="5137897"/>
            <a:ext cx="12115800" cy="1200329"/>
          </a:xfrm>
          <a:prstGeom prst="rect">
            <a:avLst/>
          </a:prstGeom>
          <a:noFill/>
        </p:spPr>
        <p:txBody>
          <a:bodyPr wrap="square" rtlCol="0">
            <a:spAutoFit/>
          </a:bodyPr>
          <a:lstStyle/>
          <a:p>
            <a:r>
              <a:rPr lang="en-US" sz="3600" b="1"/>
              <a:t>A strategic recommendation-focused presentation, supported by tools and a tailored project management plan</a:t>
            </a:r>
            <a:r>
              <a:rPr lang="en-US" sz="3600"/>
              <a:t>.</a:t>
            </a:r>
          </a:p>
        </p:txBody>
      </p:sp>
      <p:sp>
        <p:nvSpPr>
          <p:cNvPr id="6" name="TextBox 5">
            <a:extLst>
              <a:ext uri="{FF2B5EF4-FFF2-40B4-BE49-F238E27FC236}">
                <a16:creationId xmlns:a16="http://schemas.microsoft.com/office/drawing/2014/main" id="{E7C1C180-2F61-E428-3F8A-80E591012C45}"/>
              </a:ext>
            </a:extLst>
          </p:cNvPr>
          <p:cNvSpPr txBox="1"/>
          <p:nvPr/>
        </p:nvSpPr>
        <p:spPr>
          <a:xfrm>
            <a:off x="354841" y="8585516"/>
            <a:ext cx="14234615" cy="1384995"/>
          </a:xfrm>
          <a:prstGeom prst="rect">
            <a:avLst/>
          </a:prstGeom>
          <a:noFill/>
        </p:spPr>
        <p:txBody>
          <a:bodyPr wrap="square" lIns="91440" tIns="45720" rIns="91440" bIns="45720" rtlCol="0" anchor="t">
            <a:spAutoFit/>
          </a:bodyPr>
          <a:lstStyle/>
          <a:p>
            <a:r>
              <a:rPr lang="en-US" sz="2800" b="1"/>
              <a:t>Our Team:</a:t>
            </a:r>
          </a:p>
          <a:p>
            <a:r>
              <a:rPr lang="en-US" sz="2800"/>
              <a:t> </a:t>
            </a:r>
          </a:p>
          <a:p>
            <a:r>
              <a:rPr lang="en-US" sz="2800"/>
              <a:t>Joshika (</a:t>
            </a:r>
            <a:r>
              <a:rPr lang="en-US" sz="2800">
                <a:ea typeface="+mn-lt"/>
                <a:cs typeface="+mn-lt"/>
              </a:rPr>
              <a:t>5597768),</a:t>
            </a:r>
            <a:r>
              <a:rPr lang="en-US" sz="2800"/>
              <a:t> </a:t>
            </a:r>
            <a:r>
              <a:rPr lang="en-US" sz="2800">
                <a:ea typeface="Calibri"/>
                <a:cs typeface="Calibri"/>
              </a:rPr>
              <a:t>Siqi (5631449), </a:t>
            </a:r>
            <a:r>
              <a:rPr lang="en-US" sz="2800" err="1">
                <a:ea typeface="Calibri"/>
                <a:cs typeface="Calibri"/>
              </a:rPr>
              <a:t>Chengfeng</a:t>
            </a:r>
            <a:r>
              <a:rPr lang="en-US" sz="2800">
                <a:ea typeface="Calibri"/>
                <a:cs typeface="Calibri"/>
              </a:rPr>
              <a:t> (5609011), Nishika (5664610), </a:t>
            </a:r>
            <a:r>
              <a:rPr lang="en-US" sz="2800" err="1">
                <a:ea typeface="Calibri"/>
                <a:cs typeface="Calibri"/>
              </a:rPr>
              <a:t>Zezheng</a:t>
            </a:r>
            <a:r>
              <a:rPr lang="en-US" sz="2800">
                <a:ea typeface="Calibri"/>
                <a:cs typeface="Calibri"/>
              </a:rPr>
              <a:t> (5624380)</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Grp="1" noRot="1" noMove="1" noResize="1" noEditPoints="1" noAdjustHandles="1" noChangeArrowheads="1" noChangeShapeType="1"/>
          </p:cNvSpPr>
          <p:nvPr/>
        </p:nvSpPr>
        <p:spPr>
          <a:xfrm>
            <a:off x="-23813"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US"/>
          </a:p>
        </p:txBody>
      </p:sp>
      <p:sp>
        <p:nvSpPr>
          <p:cNvPr id="15" name="TextBox 14">
            <a:extLst>
              <a:ext uri="{FF2B5EF4-FFF2-40B4-BE49-F238E27FC236}">
                <a16:creationId xmlns:a16="http://schemas.microsoft.com/office/drawing/2014/main" id="{F80DC2F2-DECD-19A8-EF31-9B0D14FBB451}"/>
              </a:ext>
            </a:extLst>
          </p:cNvPr>
          <p:cNvSpPr txBox="1"/>
          <p:nvPr/>
        </p:nvSpPr>
        <p:spPr>
          <a:xfrm>
            <a:off x="2209800" y="4623376"/>
            <a:ext cx="13393616" cy="4533998"/>
          </a:xfrm>
          <a:prstGeom prst="rect">
            <a:avLst/>
          </a:prstGeom>
          <a:noFill/>
        </p:spPr>
        <p:txBody>
          <a:bodyPr wrap="square" lIns="91440" tIns="45720" rIns="91440" bIns="45720" rtlCol="0" anchor="t">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Waterfall backbone (Stage Gate), Agile for integration tasks,</a:t>
            </a:r>
            <a:endParaRPr lang="en-US"/>
          </a:p>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 IPD (Delivery approach) + CCPM as horizontal enablers</a:t>
            </a:r>
            <a:endParaRPr lang="en-US">
              <a:solidFill>
                <a:schemeClr val="tx1">
                  <a:lumMod val="85000"/>
                  <a:lumOff val="15000"/>
                </a:schemeClr>
              </a:solidFill>
            </a:endParaRPr>
          </a:p>
          <a:p>
            <a:pPr algn="ctr">
              <a:lnSpc>
                <a:spcPct val="150000"/>
              </a:lnSpc>
            </a:pPr>
            <a:endParaRPr lang="en-US" sz="5400" b="1">
              <a:ln w="13462">
                <a:solidFill>
                  <a:prstClr val="white"/>
                </a:solidFill>
                <a:prstDash val="solid"/>
              </a:ln>
              <a:solidFill>
                <a:schemeClr val="tx1">
                  <a:lumMod val="85000"/>
                  <a:lumOff val="15000"/>
                </a:schemeClr>
              </a:solidFill>
              <a:effectLst>
                <a:outerShdw dist="38100" dir="2700000" algn="bl" rotWithShape="0">
                  <a:srgbClr val="4BACC6"/>
                </a:outerShdw>
              </a:effectLst>
              <a:ea typeface="Calibri"/>
              <a:cs typeface="Calibri"/>
            </a:endParaRPr>
          </a:p>
        </p:txBody>
      </p:sp>
      <p:sp>
        <p:nvSpPr>
          <p:cNvPr id="16" name="TextBox 15">
            <a:extLst>
              <a:ext uri="{FF2B5EF4-FFF2-40B4-BE49-F238E27FC236}">
                <a16:creationId xmlns:a16="http://schemas.microsoft.com/office/drawing/2014/main" id="{1C59561E-F8FA-25F3-DC89-A6AB772E2D45}"/>
              </a:ext>
            </a:extLst>
          </p:cNvPr>
          <p:cNvSpPr txBox="1"/>
          <p:nvPr/>
        </p:nvSpPr>
        <p:spPr>
          <a:xfrm>
            <a:off x="457200" y="2327910"/>
            <a:ext cx="15116175" cy="1384995"/>
          </a:xfrm>
          <a:prstGeom prst="rect">
            <a:avLst/>
          </a:prstGeom>
          <a:noFill/>
        </p:spPr>
        <p:txBody>
          <a:bodyPr wrap="square" rtlCol="0">
            <a:spAutoFit/>
          </a:bodyPr>
          <a:lstStyle/>
          <a:p>
            <a:r>
              <a:rPr lang="en-US"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Our Formula For Smarter Implementation</a:t>
            </a:r>
            <a:r>
              <a:rPr lang="en-US" sz="6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1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500"/>
                                        <p:tgtEl>
                                          <p:spTgt spid="15"/>
                                        </p:tgtEl>
                                      </p:cBhvr>
                                    </p:animEffect>
                                    <p:anim calcmode="lin" valueType="num">
                                      <p:cBhvr>
                                        <p:cTn id="13" dur="1500" fill="hold"/>
                                        <p:tgtEl>
                                          <p:spTgt spid="15"/>
                                        </p:tgtEl>
                                        <p:attrNameLst>
                                          <p:attrName>ppt_w</p:attrName>
                                        </p:attrNameLst>
                                      </p:cBhvr>
                                      <p:tavLst>
                                        <p:tav tm="0" fmla="#ppt_w*sin(2.5*pi*$)">
                                          <p:val>
                                            <p:fltVal val="0"/>
                                          </p:val>
                                        </p:tav>
                                        <p:tav tm="100000">
                                          <p:val>
                                            <p:fltVal val="1"/>
                                          </p:val>
                                        </p:tav>
                                      </p:tavLst>
                                    </p:anim>
                                    <p:anim calcmode="lin" valueType="num">
                                      <p:cBhvr>
                                        <p:cTn id="14" dur="1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8620B-6A26-8F7F-D895-736D96E3D19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6BD91E8-C411-2AEC-1FA0-60B2091F4D73}"/>
              </a:ext>
            </a:extLst>
          </p:cNvPr>
          <p:cNvSpPr>
            <a:spLocks noGrp="1" noRot="1" noMove="1" noResize="1" noEditPoints="1" noAdjustHandles="1" noChangeArrowheads="1" noChangeShapeType="1"/>
          </p:cNvSpPr>
          <p:nvPr/>
        </p:nvSpPr>
        <p:spPr>
          <a:xfrm>
            <a:off x="-23813"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US"/>
          </a:p>
        </p:txBody>
      </p:sp>
      <p:sp>
        <p:nvSpPr>
          <p:cNvPr id="16" name="TextBox 15">
            <a:extLst>
              <a:ext uri="{FF2B5EF4-FFF2-40B4-BE49-F238E27FC236}">
                <a16:creationId xmlns:a16="http://schemas.microsoft.com/office/drawing/2014/main" id="{50F67E42-EA74-C5EE-B19B-1A87D83B5BE9}"/>
              </a:ext>
            </a:extLst>
          </p:cNvPr>
          <p:cNvSpPr txBox="1"/>
          <p:nvPr/>
        </p:nvSpPr>
        <p:spPr>
          <a:xfrm>
            <a:off x="3650876" y="4042410"/>
            <a:ext cx="11636749" cy="1384995"/>
          </a:xfrm>
          <a:prstGeom prst="rect">
            <a:avLst/>
          </a:prstGeom>
          <a:noFill/>
        </p:spPr>
        <p:txBody>
          <a:bodyPr wrap="square" lIns="91440" tIns="45720" rIns="91440" bIns="45720" rtlCol="0" anchor="t">
            <a:spAutoFit/>
          </a:bodyPr>
          <a:lstStyle/>
          <a:p>
            <a:r>
              <a:rPr lang="en-US" sz="6600" b="1">
                <a:ln w="9525">
                  <a:solidFill>
                    <a:prstClr val="white"/>
                  </a:solidFill>
                  <a:prstDash val="solid"/>
                </a:ln>
                <a:solidFill>
                  <a:schemeClr val="accent5"/>
                </a:solidFill>
                <a:effectLst>
                  <a:outerShdw blurRad="12700" dist="38100" dir="2700000" algn="tl" rotWithShape="0">
                    <a:srgbClr val="4BACC6">
                      <a:lumMod val="60000"/>
                      <a:lumOff val="40000"/>
                    </a:srgbClr>
                  </a:outerShdw>
                </a:effectLst>
                <a:ea typeface="Calibri"/>
                <a:cs typeface="Calibri"/>
              </a:rPr>
              <a:t>Many thanks for your listening!</a:t>
            </a:r>
          </a:p>
          <a:p>
            <a:endParaRPr lang="en-US"/>
          </a:p>
        </p:txBody>
      </p:sp>
    </p:spTree>
    <p:extLst>
      <p:ext uri="{BB962C8B-B14F-4D97-AF65-F5344CB8AC3E}">
        <p14:creationId xmlns:p14="http://schemas.microsoft.com/office/powerpoint/2010/main" val="166163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1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1457761243"/>
              </p:ext>
            </p:extLst>
          </p:nvPr>
        </p:nvGraphicFramePr>
        <p:xfrm>
          <a:off x="10199594" y="1814513"/>
          <a:ext cx="5891416" cy="5187155"/>
        </p:xfrm>
        <a:graphic>
          <a:graphicData uri="http://schemas.openxmlformats.org/drawingml/2006/table">
            <a:tbl>
              <a:tblPr/>
              <a:tblGrid>
                <a:gridCol w="866395">
                  <a:extLst>
                    <a:ext uri="{9D8B030D-6E8A-4147-A177-3AD203B41FA5}">
                      <a16:colId xmlns:a16="http://schemas.microsoft.com/office/drawing/2014/main" val="20000"/>
                    </a:ext>
                  </a:extLst>
                </a:gridCol>
                <a:gridCol w="5025021">
                  <a:extLst>
                    <a:ext uri="{9D8B030D-6E8A-4147-A177-3AD203B41FA5}">
                      <a16:colId xmlns:a16="http://schemas.microsoft.com/office/drawing/2014/main" val="20001"/>
                    </a:ext>
                  </a:extLst>
                </a:gridCol>
              </a:tblGrid>
              <a:tr h="821531">
                <a:tc>
                  <a:txBody>
                    <a:bodyPr/>
                    <a:lstStyle/>
                    <a:p>
                      <a:pPr algn="l">
                        <a:lnSpc>
                          <a:spcPts val="2799"/>
                        </a:lnSpc>
                        <a:defRPr/>
                      </a:pPr>
                      <a:r>
                        <a:rPr lang="en-US" sz="1999" b="1">
                          <a:solidFill>
                            <a:srgbClr val="000000"/>
                          </a:solidFill>
                          <a:latin typeface="Garet Bold"/>
                          <a:ea typeface="Garet Bold"/>
                          <a:cs typeface="Garet Bold"/>
                          <a:sym typeface="Garet Bold"/>
                        </a:rPr>
                        <a:t>01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Garet Bold"/>
                          <a:sym typeface="Garet Bold"/>
                        </a:rPr>
                        <a:t>Project Brief</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1531">
                <a:tc>
                  <a:txBody>
                    <a:bodyPr/>
                    <a:lstStyle/>
                    <a:p>
                      <a:pPr algn="l">
                        <a:lnSpc>
                          <a:spcPts val="2799"/>
                        </a:lnSpc>
                        <a:defRPr/>
                      </a:pPr>
                      <a:r>
                        <a:rPr lang="en-US" sz="1999" b="1">
                          <a:solidFill>
                            <a:srgbClr val="000000"/>
                          </a:solidFill>
                          <a:latin typeface="Garet Bold"/>
                          <a:ea typeface="Garet Bold"/>
                          <a:cs typeface="Garet Bold"/>
                          <a:sym typeface="Garet Bold"/>
                        </a:rPr>
                        <a:t>02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Garet Bold"/>
                          <a:ea typeface="Garet Bold"/>
                          <a:cs typeface="Garet Bold"/>
                          <a:sym typeface="Garet Bold"/>
                        </a:rPr>
                        <a:t>WBS Analysis – Identifying Problem zones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1531">
                <a:tc>
                  <a:txBody>
                    <a:bodyPr/>
                    <a:lstStyle/>
                    <a:p>
                      <a:pPr algn="l">
                        <a:lnSpc>
                          <a:spcPts val="2799"/>
                        </a:lnSpc>
                        <a:defRPr/>
                      </a:pPr>
                      <a:r>
                        <a:rPr lang="en-US" sz="1999" b="1">
                          <a:solidFill>
                            <a:srgbClr val="000000"/>
                          </a:solidFill>
                          <a:latin typeface="Garet Bold"/>
                          <a:ea typeface="Garet Bold"/>
                          <a:cs typeface="Garet Bold"/>
                          <a:sym typeface="Garet Bold"/>
                        </a:rPr>
                        <a:t>03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Garet Bold"/>
                          <a:ea typeface="Garet Bold"/>
                          <a:cs typeface="Garet Bold"/>
                          <a:sym typeface="Garet Bold"/>
                        </a:rPr>
                        <a:t>Problem Diagnosis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1531">
                <a:tc>
                  <a:txBody>
                    <a:bodyPr/>
                    <a:lstStyle/>
                    <a:p>
                      <a:pPr algn="l">
                        <a:lnSpc>
                          <a:spcPts val="2799"/>
                        </a:lnSpc>
                        <a:defRPr/>
                      </a:pPr>
                      <a:r>
                        <a:rPr lang="en-US" sz="1999" b="1">
                          <a:solidFill>
                            <a:srgbClr val="000000"/>
                          </a:solidFill>
                          <a:latin typeface="Garet Bold"/>
                          <a:ea typeface="Garet Bold"/>
                          <a:cs typeface="Garet Bold"/>
                          <a:sym typeface="Garet Bold"/>
                        </a:rPr>
                        <a:t>04</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Garet Bold"/>
                          <a:ea typeface="Garet Bold"/>
                          <a:cs typeface="Garet Bold"/>
                          <a:sym typeface="Garet Bold"/>
                        </a:rPr>
                        <a:t>Solution Tools and Frameworks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21531">
                <a:tc>
                  <a:txBody>
                    <a:bodyPr/>
                    <a:lstStyle/>
                    <a:p>
                      <a:pPr algn="l">
                        <a:lnSpc>
                          <a:spcPts val="2799"/>
                        </a:lnSpc>
                        <a:defRPr/>
                      </a:pPr>
                      <a:r>
                        <a:rPr lang="en-US" sz="1999" b="1">
                          <a:solidFill>
                            <a:srgbClr val="000000"/>
                          </a:solidFill>
                          <a:latin typeface="Garet Bold"/>
                          <a:ea typeface="Garet Bold"/>
                          <a:cs typeface="Garet Bold"/>
                          <a:sym typeface="Garet Bold"/>
                        </a:rPr>
                        <a:t>05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Garet Bold"/>
                          <a:sym typeface="Garet Bold"/>
                        </a:rPr>
                        <a:t>Methodology Alignment </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1531">
                <a:tc>
                  <a:txBody>
                    <a:bodyPr/>
                    <a:lstStyle/>
                    <a:p>
                      <a:pPr algn="l">
                        <a:lnSpc>
                          <a:spcPts val="2799"/>
                        </a:lnSpc>
                        <a:defRPr/>
                      </a:pPr>
                      <a:r>
                        <a:rPr lang="en-US" sz="1999" b="1">
                          <a:solidFill>
                            <a:srgbClr val="000000"/>
                          </a:solidFill>
                          <a:latin typeface="Garet Bold"/>
                          <a:ea typeface="Garet Bold"/>
                          <a:cs typeface="Garet Bold"/>
                          <a:sym typeface="Garet Bold"/>
                        </a:rPr>
                        <a:t>06</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Garet Bold"/>
                          <a:ea typeface="Garet Bold"/>
                          <a:cs typeface="Garet Bold"/>
                          <a:sym typeface="Garet Bold"/>
                        </a:rPr>
                        <a:t>Conclusion</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Freeform 4"/>
          <p:cNvSpPr/>
          <p:nvPr/>
        </p:nvSpPr>
        <p:spPr>
          <a:xfrm>
            <a:off x="-706637" y="1559650"/>
            <a:ext cx="9125543" cy="7167700"/>
          </a:xfrm>
          <a:custGeom>
            <a:avLst/>
            <a:gdLst/>
            <a:ahLst/>
            <a:cxnLst/>
            <a:rect l="l" t="t" r="r" b="b"/>
            <a:pathLst>
              <a:path w="9125543" h="7167700">
                <a:moveTo>
                  <a:pt x="0" y="0"/>
                </a:moveTo>
                <a:lnTo>
                  <a:pt x="9125544" y="0"/>
                </a:lnTo>
                <a:lnTo>
                  <a:pt x="9125544" y="7167700"/>
                </a:lnTo>
                <a:lnTo>
                  <a:pt x="0" y="7167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4799313" y="0"/>
            <a:ext cx="3488687" cy="1198840"/>
          </a:xfrm>
          <a:custGeom>
            <a:avLst/>
            <a:gdLst/>
            <a:ahLst/>
            <a:cxnLst/>
            <a:rect l="l" t="t" r="r" b="b"/>
            <a:pathLst>
              <a:path w="3488687" h="1198840">
                <a:moveTo>
                  <a:pt x="0" y="0"/>
                </a:moveTo>
                <a:lnTo>
                  <a:pt x="3488687" y="0"/>
                </a:lnTo>
                <a:lnTo>
                  <a:pt x="3488687" y="1198840"/>
                </a:lnTo>
                <a:lnTo>
                  <a:pt x="0" y="11988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TextBox 6"/>
          <p:cNvSpPr txBox="1"/>
          <p:nvPr/>
        </p:nvSpPr>
        <p:spPr>
          <a:xfrm>
            <a:off x="1604641" y="2439692"/>
            <a:ext cx="6531462" cy="785704"/>
          </a:xfrm>
          <a:prstGeom prst="rect">
            <a:avLst/>
          </a:prstGeom>
        </p:spPr>
        <p:txBody>
          <a:bodyPr lIns="0" tIns="0" rIns="0" bIns="0" rtlCol="0" anchor="t">
            <a:spAutoFit/>
          </a:bodyPr>
          <a:lstStyle/>
          <a:p>
            <a:pPr marL="0" lvl="0" indent="0" algn="just">
              <a:lnSpc>
                <a:spcPts val="5808"/>
              </a:lnSpc>
              <a:spcBef>
                <a:spcPct val="0"/>
              </a:spcBef>
            </a:pPr>
            <a:r>
              <a:rPr lang="en-US" sz="5808" spc="-458">
                <a:solidFill>
                  <a:srgbClr val="FFFFFF"/>
                </a:solidFill>
                <a:latin typeface="Archivo Black"/>
                <a:ea typeface="Archivo Black"/>
                <a:cs typeface="Archivo Black"/>
                <a:sym typeface="Archivo Black"/>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3364" b="-3364"/>
            </a:stretch>
          </a:blipFill>
        </p:spPr>
        <p:txBody>
          <a:bodyPr/>
          <a:lstStyle/>
          <a:p>
            <a:endParaRPr lang="en-US"/>
          </a:p>
        </p:txBody>
      </p:sp>
      <p:sp>
        <p:nvSpPr>
          <p:cNvPr id="10" name="TextBox 10"/>
          <p:cNvSpPr txBox="1"/>
          <p:nvPr/>
        </p:nvSpPr>
        <p:spPr>
          <a:xfrm>
            <a:off x="397809" y="353737"/>
            <a:ext cx="7203393" cy="785704"/>
          </a:xfrm>
          <a:prstGeom prst="rect">
            <a:avLst/>
          </a:prstGeom>
        </p:spPr>
        <p:txBody>
          <a:bodyPr lIns="0" tIns="0" rIns="0" bIns="0" rtlCol="0" anchor="t">
            <a:spAutoFit/>
          </a:bodyPr>
          <a:lstStyle/>
          <a:p>
            <a:pPr marL="0" lvl="0" indent="0">
              <a:lnSpc>
                <a:spcPts val="5808"/>
              </a:lnSpc>
              <a:spcBef>
                <a:spcPct val="0"/>
              </a:spcBef>
            </a:pPr>
            <a:r>
              <a:rPr lang="en-US" sz="6000" spc="-458">
                <a:solidFill>
                  <a:srgbClr val="000000"/>
                </a:solidFill>
                <a:latin typeface="Archivo Black"/>
                <a:ea typeface="Archivo Black"/>
                <a:cs typeface="Archivo Black"/>
                <a:sym typeface="Archivo Black"/>
              </a:rPr>
              <a:t>Project Brief</a:t>
            </a:r>
          </a:p>
        </p:txBody>
      </p:sp>
      <p:pic>
        <p:nvPicPr>
          <p:cNvPr id="1026" name="Picture 2" descr="London - Crossrail — North South Rail Link">
            <a:extLst>
              <a:ext uri="{FF2B5EF4-FFF2-40B4-BE49-F238E27FC236}">
                <a16:creationId xmlns:a16="http://schemas.microsoft.com/office/drawing/2014/main" id="{257F27CA-682C-964C-50C8-A0B1CF4AF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107" y="5741382"/>
            <a:ext cx="10483102" cy="3964081"/>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FE238ECE-5A07-774E-BAC0-42E12EA08534}"/>
              </a:ext>
            </a:extLst>
          </p:cNvPr>
          <p:cNvSpPr/>
          <p:nvPr/>
        </p:nvSpPr>
        <p:spPr>
          <a:xfrm>
            <a:off x="9884254" y="351663"/>
            <a:ext cx="6843220" cy="1754326"/>
          </a:xfrm>
          <a:prstGeom prst="rect">
            <a:avLst/>
          </a:prstGeom>
          <a:noFill/>
        </p:spPr>
        <p:txBody>
          <a:bodyPr wrap="none" lIns="91440" tIns="45720" rIns="91440" bIns="45720" anchor="t">
            <a:spAutoFit/>
          </a:bodyPr>
          <a:lstStyle/>
          <a:p>
            <a:pPr algn="ctr"/>
            <a:r>
              <a:rPr lang="en-US" sz="5400" b="1">
                <a:ln w="22225">
                  <a:solidFill>
                    <a:schemeClr val="accent2"/>
                  </a:solidFill>
                  <a:prstDash val="solid"/>
                </a:ln>
              </a:rPr>
              <a:t>Our Focus  </a:t>
            </a:r>
            <a:endParaRPr lang="en-US" sz="5400" b="1">
              <a:ln w="22225">
                <a:solidFill>
                  <a:srgbClr val="C0504D"/>
                </a:solidFill>
                <a:prstDash val="solid"/>
              </a:ln>
              <a:ea typeface="Calibri"/>
              <a:cs typeface="Calibri"/>
            </a:endParaRPr>
          </a:p>
          <a:p>
            <a:pPr algn="ctr"/>
            <a:r>
              <a:rPr lang="en-US" sz="5400" b="1">
                <a:ln w="22225">
                  <a:solidFill>
                    <a:schemeClr val="accent2"/>
                  </a:solidFill>
                  <a:prstDash val="solid"/>
                </a:ln>
              </a:rPr>
              <a:t>Implementation phase</a:t>
            </a:r>
            <a:r>
              <a:rPr lang="en-US" sz="5400" b="1">
                <a:ln w="22225">
                  <a:solidFill>
                    <a:schemeClr val="accent2"/>
                  </a:solidFill>
                  <a:prstDash val="solid"/>
                </a:ln>
                <a:solidFill>
                  <a:schemeClr val="accent2">
                    <a:lumMod val="40000"/>
                    <a:lumOff val="60000"/>
                  </a:schemeClr>
                </a:solidFill>
              </a:rPr>
              <a:t> </a:t>
            </a:r>
            <a:endParaRPr lang="en-US" sz="5400" b="1" cap="none" spc="0">
              <a:ln w="10160">
                <a:solidFill>
                  <a:schemeClr val="accent5"/>
                </a:solidFill>
                <a:prstDash val="solid"/>
              </a:ln>
              <a:solidFill>
                <a:schemeClr val="accent2">
                  <a:lumMod val="40000"/>
                  <a:lumOff val="60000"/>
                </a:schemeClr>
              </a:solidFill>
              <a:effectLst>
                <a:outerShdw blurRad="38100" dist="22860" dir="5400000" algn="tl" rotWithShape="0">
                  <a:srgbClr val="000000">
                    <a:alpha val="30000"/>
                  </a:srgbClr>
                </a:outerShdw>
              </a:effectLst>
            </a:endParaRPr>
          </a:p>
        </p:txBody>
      </p:sp>
      <p:sp>
        <p:nvSpPr>
          <p:cNvPr id="22" name="Rectangle 21">
            <a:extLst>
              <a:ext uri="{FF2B5EF4-FFF2-40B4-BE49-F238E27FC236}">
                <a16:creationId xmlns:a16="http://schemas.microsoft.com/office/drawing/2014/main" id="{001EE1E1-C94D-08D0-49DC-33C55640F98F}"/>
              </a:ext>
            </a:extLst>
          </p:cNvPr>
          <p:cNvSpPr/>
          <p:nvPr/>
        </p:nvSpPr>
        <p:spPr>
          <a:xfrm>
            <a:off x="395289" y="1462097"/>
            <a:ext cx="6843220" cy="4031873"/>
          </a:xfrm>
          <a:prstGeom prst="rect">
            <a:avLst/>
          </a:prstGeom>
          <a:noFill/>
        </p:spPr>
        <p:txBody>
          <a:bodyPr wrap="square" lIns="91440" tIns="45720" rIns="91440" bIns="45720" anchor="t">
            <a:spAutoFit/>
          </a:bodyPr>
          <a:lstStyle/>
          <a:p>
            <a:pPr algn="just"/>
            <a:r>
              <a:rPr lang="en-US" sz="3200" b="0" cap="none" spc="0" err="1">
                <a:ln w="0"/>
                <a:effectLst>
                  <a:outerShdw blurRad="38100" dist="19050" dir="2700000" algn="tl" rotWithShape="0">
                    <a:schemeClr val="dk1">
                      <a:alpha val="40000"/>
                    </a:schemeClr>
                  </a:outerShdw>
                </a:effectLst>
              </a:rPr>
              <a:t>Crossrail</a:t>
            </a:r>
            <a:r>
              <a:rPr lang="en-US" sz="3200" b="0" cap="none" spc="0">
                <a:ln w="0"/>
                <a:effectLst>
                  <a:outerShdw blurRad="38100" dist="19050" dir="2700000" algn="tl" rotWithShape="0">
                    <a:schemeClr val="dk1">
                      <a:alpha val="40000"/>
                    </a:schemeClr>
                  </a:outerShdw>
                </a:effectLst>
              </a:rPr>
              <a:t> is one of Europe's largest railway infrastructure projects, aimed at improving rail capacity, connectivity, and travel times across London. The project involved the construction of 42 km of new tunnels and the integration of new and existing rail systems to deliver the Elizabeth Line</a:t>
            </a:r>
            <a:endParaRPr lang="en-US" sz="3200" b="0" cap="none" spc="0">
              <a:ln w="0"/>
              <a:effectLst>
                <a:outerShdw blurRad="38100" dist="19050" dir="2700000" algn="tl" rotWithShape="0">
                  <a:prstClr val="black">
                    <a:alpha val="40000"/>
                  </a:prstClr>
                </a:outerShdw>
              </a:effectLst>
              <a:ea typeface="Calibri"/>
              <a:cs typeface="Calibri"/>
            </a:endParaRPr>
          </a:p>
        </p:txBody>
      </p:sp>
      <p:pic>
        <p:nvPicPr>
          <p:cNvPr id="28" name="Picture 27">
            <a:extLst>
              <a:ext uri="{FF2B5EF4-FFF2-40B4-BE49-F238E27FC236}">
                <a16:creationId xmlns:a16="http://schemas.microsoft.com/office/drawing/2014/main" id="{57585FDD-01AF-A4AB-545E-4248268D189B}"/>
              </a:ext>
            </a:extLst>
          </p:cNvPr>
          <p:cNvPicPr>
            <a:picLocks noChangeAspect="1"/>
          </p:cNvPicPr>
          <p:nvPr/>
        </p:nvPicPr>
        <p:blipFill>
          <a:blip r:embed="rId5"/>
          <a:stretch>
            <a:fillRect/>
          </a:stretch>
        </p:blipFill>
        <p:spPr>
          <a:xfrm>
            <a:off x="10262952" y="2555035"/>
            <a:ext cx="4505794" cy="2589429"/>
          </a:xfrm>
          <a:prstGeom prst="rect">
            <a:avLst/>
          </a:prstGeom>
        </p:spPr>
      </p:pic>
      <p:pic>
        <p:nvPicPr>
          <p:cNvPr id="30" name="Picture 29">
            <a:extLst>
              <a:ext uri="{FF2B5EF4-FFF2-40B4-BE49-F238E27FC236}">
                <a16:creationId xmlns:a16="http://schemas.microsoft.com/office/drawing/2014/main" id="{00CE0A74-B13B-D06D-0D15-394B184DC2EA}"/>
              </a:ext>
            </a:extLst>
          </p:cNvPr>
          <p:cNvPicPr>
            <a:picLocks noChangeAspect="1"/>
          </p:cNvPicPr>
          <p:nvPr/>
        </p:nvPicPr>
        <p:blipFill>
          <a:blip r:embed="rId6"/>
          <a:stretch>
            <a:fillRect/>
          </a:stretch>
        </p:blipFill>
        <p:spPr>
          <a:xfrm>
            <a:off x="395568" y="5648729"/>
            <a:ext cx="6463610" cy="41264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US"/>
          </a:p>
        </p:txBody>
      </p:sp>
      <p:sp>
        <p:nvSpPr>
          <p:cNvPr id="3" name="TextBox 3"/>
          <p:cNvSpPr txBox="1"/>
          <p:nvPr/>
        </p:nvSpPr>
        <p:spPr>
          <a:xfrm>
            <a:off x="408378" y="746589"/>
            <a:ext cx="15825353" cy="830997"/>
          </a:xfrm>
          <a:prstGeom prst="rect">
            <a:avLst/>
          </a:prstGeom>
        </p:spPr>
        <p:txBody>
          <a:bodyPr wrap="square" lIns="0" tIns="0" rIns="0" bIns="0" rtlCol="0" anchor="t">
            <a:spAutoFit/>
          </a:bodyPr>
          <a:lstStyle/>
          <a:p>
            <a:r>
              <a:rPr lang="en-US" sz="5400" spc="-458">
                <a:solidFill>
                  <a:srgbClr val="000000"/>
                </a:solidFill>
                <a:latin typeface="Archivo Black"/>
                <a:sym typeface="Archivo Black"/>
              </a:rPr>
              <a:t>Work Brea</a:t>
            </a:r>
            <a:r>
              <a:rPr lang="en-US" sz="4800" spc="-458">
                <a:solidFill>
                  <a:srgbClr val="000000"/>
                </a:solidFill>
                <a:latin typeface="Archivo Black"/>
                <a:sym typeface="Archivo Black"/>
              </a:rPr>
              <a:t>kdown Analysis – Where Did It Go Wrong?</a:t>
            </a:r>
            <a:endParaRPr lang="zh-CN" altLang="en-US" sz="4400" spc="-458">
              <a:solidFill>
                <a:srgbClr val="000000"/>
              </a:solidFill>
              <a:latin typeface="Archivo Black"/>
              <a:ea typeface="宋体"/>
            </a:endParaRPr>
          </a:p>
        </p:txBody>
      </p:sp>
      <p:pic>
        <p:nvPicPr>
          <p:cNvPr id="19" name="图片 18" descr="日程表&#10;&#10;AI 生成的内容可能不正确。">
            <a:extLst>
              <a:ext uri="{FF2B5EF4-FFF2-40B4-BE49-F238E27FC236}">
                <a16:creationId xmlns:a16="http://schemas.microsoft.com/office/drawing/2014/main" id="{25D5194C-D423-717A-6030-26DB62877707}"/>
              </a:ext>
            </a:extLst>
          </p:cNvPr>
          <p:cNvPicPr>
            <a:picLocks noChangeAspect="1"/>
          </p:cNvPicPr>
          <p:nvPr/>
        </p:nvPicPr>
        <p:blipFill>
          <a:blip r:embed="rId3"/>
          <a:stretch>
            <a:fillRect/>
          </a:stretch>
        </p:blipFill>
        <p:spPr>
          <a:xfrm>
            <a:off x="1732" y="1582016"/>
            <a:ext cx="18274144" cy="77568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lIns="91440" tIns="45720" rIns="91440" bIns="45720" anchor="t"/>
          <a:lstStyle/>
          <a:p>
            <a:endParaRPr lang="en-US">
              <a:ea typeface="Calibri"/>
              <a:cs typeface="Calibri"/>
            </a:endParaRPr>
          </a:p>
        </p:txBody>
      </p:sp>
      <p:pic>
        <p:nvPicPr>
          <p:cNvPr id="12" name="Picture 11">
            <a:extLst>
              <a:ext uri="{FF2B5EF4-FFF2-40B4-BE49-F238E27FC236}">
                <a16:creationId xmlns:a16="http://schemas.microsoft.com/office/drawing/2014/main" id="{C8C4975E-3CB4-DC30-76A5-937F9DC08730}"/>
              </a:ext>
            </a:extLst>
          </p:cNvPr>
          <p:cNvPicPr>
            <a:picLocks noChangeAspect="1"/>
          </p:cNvPicPr>
          <p:nvPr/>
        </p:nvPicPr>
        <p:blipFill>
          <a:blip r:embed="rId3"/>
          <a:stretch>
            <a:fillRect/>
          </a:stretch>
        </p:blipFill>
        <p:spPr>
          <a:xfrm>
            <a:off x="434988" y="1393646"/>
            <a:ext cx="14588537" cy="5764501"/>
          </a:xfrm>
          <a:prstGeom prst="rect">
            <a:avLst/>
          </a:prstGeom>
        </p:spPr>
      </p:pic>
      <p:sp>
        <p:nvSpPr>
          <p:cNvPr id="15" name="Rectangle 14">
            <a:extLst>
              <a:ext uri="{FF2B5EF4-FFF2-40B4-BE49-F238E27FC236}">
                <a16:creationId xmlns:a16="http://schemas.microsoft.com/office/drawing/2014/main" id="{29E883E3-890B-E2AB-1DCC-574984085F55}"/>
              </a:ext>
            </a:extLst>
          </p:cNvPr>
          <p:cNvSpPr/>
          <p:nvPr/>
        </p:nvSpPr>
        <p:spPr>
          <a:xfrm>
            <a:off x="288108" y="-324"/>
            <a:ext cx="6422785" cy="923330"/>
          </a:xfrm>
          <a:prstGeom prst="rect">
            <a:avLst/>
          </a:prstGeom>
          <a:noFill/>
        </p:spPr>
        <p:txBody>
          <a:bodyPr wrap="none" lIns="91440" tIns="45720" rIns="91440" bIns="45720">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PROBLEM DIAGNOSIS</a:t>
            </a:r>
          </a:p>
        </p:txBody>
      </p:sp>
      <p:pic>
        <p:nvPicPr>
          <p:cNvPr id="5" name="Picture 13" descr="表格&#10;&#10;AI 生成的内容可能不正确。">
            <a:extLst>
              <a:ext uri="{FF2B5EF4-FFF2-40B4-BE49-F238E27FC236}">
                <a16:creationId xmlns:a16="http://schemas.microsoft.com/office/drawing/2014/main" id="{62C4F34B-4A12-F03A-49C8-D2CB1A503C24}"/>
              </a:ext>
            </a:extLst>
          </p:cNvPr>
          <p:cNvPicPr>
            <a:picLocks noChangeAspect="1"/>
          </p:cNvPicPr>
          <p:nvPr/>
        </p:nvPicPr>
        <p:blipFill>
          <a:blip r:embed="rId4"/>
          <a:srcRect t="-1504" r="814" b="-752"/>
          <a:stretch>
            <a:fillRect/>
          </a:stretch>
        </p:blipFill>
        <p:spPr>
          <a:xfrm>
            <a:off x="436529" y="7857334"/>
            <a:ext cx="17669282" cy="2201514"/>
          </a:xfrm>
          <a:prstGeom prst="rect">
            <a:avLst/>
          </a:prstGeom>
        </p:spPr>
      </p:pic>
      <p:sp>
        <p:nvSpPr>
          <p:cNvPr id="6" name="文本框 5">
            <a:extLst>
              <a:ext uri="{FF2B5EF4-FFF2-40B4-BE49-F238E27FC236}">
                <a16:creationId xmlns:a16="http://schemas.microsoft.com/office/drawing/2014/main" id="{B9607D05-409A-C5AD-7844-2E7076D03A8B}"/>
              </a:ext>
            </a:extLst>
          </p:cNvPr>
          <p:cNvSpPr txBox="1"/>
          <p:nvPr/>
        </p:nvSpPr>
        <p:spPr>
          <a:xfrm>
            <a:off x="432998" y="923385"/>
            <a:ext cx="5518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altLang="zh-CN" sz="2400" b="1">
                <a:ea typeface="宋体"/>
                <a:cs typeface="Calibri"/>
              </a:rPr>
              <a:t>Risk Register </a:t>
            </a:r>
            <a:endParaRPr lang="zh-CN" altLang="en-US" sz="2400" b="1">
              <a:ea typeface="宋体"/>
              <a:cs typeface="Calibri"/>
            </a:endParaRPr>
          </a:p>
        </p:txBody>
      </p:sp>
      <p:sp>
        <p:nvSpPr>
          <p:cNvPr id="7" name="文本框 6">
            <a:extLst>
              <a:ext uri="{FF2B5EF4-FFF2-40B4-BE49-F238E27FC236}">
                <a16:creationId xmlns:a16="http://schemas.microsoft.com/office/drawing/2014/main" id="{4A1D86C0-CE8E-1222-E734-7F980EB8675E}"/>
              </a:ext>
            </a:extLst>
          </p:cNvPr>
          <p:cNvSpPr txBox="1"/>
          <p:nvPr/>
        </p:nvSpPr>
        <p:spPr>
          <a:xfrm>
            <a:off x="431916" y="7394754"/>
            <a:ext cx="100023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a:ea typeface="宋体"/>
                <a:cs typeface="Calibri"/>
              </a:rPr>
              <a:t>2. Stakeholder Register </a:t>
            </a:r>
            <a:endParaRPr lang="zh-CN" altLang="en-US" sz="2400" b="1">
              <a:ea typeface="宋体"/>
              <a:cs typeface="Calibri"/>
            </a:endParaRPr>
          </a:p>
        </p:txBody>
      </p:sp>
      <p:sp>
        <p:nvSpPr>
          <p:cNvPr id="4" name="文本框 3">
            <a:extLst>
              <a:ext uri="{FF2B5EF4-FFF2-40B4-BE49-F238E27FC236}">
                <a16:creationId xmlns:a16="http://schemas.microsoft.com/office/drawing/2014/main" id="{52EEFF88-83C3-E252-4DB5-10A94819CF82}"/>
              </a:ext>
            </a:extLst>
          </p:cNvPr>
          <p:cNvSpPr txBox="1"/>
          <p:nvPr/>
        </p:nvSpPr>
        <p:spPr>
          <a:xfrm>
            <a:off x="15130170" y="5123147"/>
            <a:ext cx="297785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a:ea typeface="宋体"/>
                <a:cs typeface="Calibri"/>
              </a:rPr>
              <a:t> </a:t>
            </a:r>
            <a:r>
              <a:rPr lang="en-US" altLang="zh-CN" b="1">
                <a:ea typeface="宋体"/>
                <a:cs typeface="Calibri"/>
              </a:rPr>
              <a:t>Tools Referenced</a:t>
            </a:r>
            <a:r>
              <a:rPr lang="en-US" altLang="zh-CN">
                <a:ea typeface="宋体"/>
                <a:cs typeface="Calibri"/>
              </a:rPr>
              <a:t>: </a:t>
            </a:r>
          </a:p>
          <a:p>
            <a:pPr marL="285750" indent="-285750">
              <a:buFont typeface="Arial" panose="020B0604020202020204" pitchFamily="34" charset="0"/>
              <a:buChar char="•"/>
            </a:pPr>
            <a:r>
              <a:rPr lang="en-US" altLang="zh-CN">
                <a:cs typeface="Calibri"/>
              </a:rPr>
              <a:t>Risk Register (High-priority risks) </a:t>
            </a:r>
          </a:p>
          <a:p>
            <a:pPr marL="285750" indent="-285750">
              <a:buFont typeface="Arial" panose="020B0604020202020204" pitchFamily="34" charset="0"/>
              <a:buChar char="•"/>
            </a:pPr>
            <a:r>
              <a:rPr lang="en-US" altLang="zh-CN">
                <a:cs typeface="Calibri"/>
              </a:rPr>
              <a:t> Stakeholder Register (Misalignment shown in strategy mismatch)</a:t>
            </a:r>
          </a:p>
          <a:p>
            <a:pPr marL="285750" indent="-285750">
              <a:buFont typeface="Arial" panose="020B0604020202020204" pitchFamily="34" charset="0"/>
              <a:buChar char="•"/>
            </a:pPr>
            <a:r>
              <a:rPr lang="en-US" altLang="zh-CN">
                <a:cs typeface="Calibri"/>
              </a:rPr>
              <a:t>SWOT Analysis</a:t>
            </a:r>
            <a:endParaRPr lang="zh-CN"/>
          </a:p>
        </p:txBody>
      </p:sp>
      <p:sp>
        <p:nvSpPr>
          <p:cNvPr id="8" name="文本框 7">
            <a:extLst>
              <a:ext uri="{FF2B5EF4-FFF2-40B4-BE49-F238E27FC236}">
                <a16:creationId xmlns:a16="http://schemas.microsoft.com/office/drawing/2014/main" id="{AE6088B7-B908-9058-C796-2B5707913E3F}"/>
              </a:ext>
            </a:extLst>
          </p:cNvPr>
          <p:cNvSpPr txBox="1"/>
          <p:nvPr/>
        </p:nvSpPr>
        <p:spPr>
          <a:xfrm>
            <a:off x="6711449" y="231145"/>
            <a:ext cx="5518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a:ea typeface="宋体"/>
                <a:cs typeface="Calibri"/>
              </a:rPr>
              <a:t>---What should be improved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8BDB5-8E04-E469-7553-63618ACDF09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D730397-1D8B-2CB1-8A45-C1C28762BB9B}"/>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US"/>
          </a:p>
        </p:txBody>
      </p:sp>
      <p:sp>
        <p:nvSpPr>
          <p:cNvPr id="15" name="Rectangle 14">
            <a:extLst>
              <a:ext uri="{FF2B5EF4-FFF2-40B4-BE49-F238E27FC236}">
                <a16:creationId xmlns:a16="http://schemas.microsoft.com/office/drawing/2014/main" id="{62339DD9-FD9A-08CD-2E2D-C12C06E98A80}"/>
              </a:ext>
            </a:extLst>
          </p:cNvPr>
          <p:cNvSpPr/>
          <p:nvPr/>
        </p:nvSpPr>
        <p:spPr>
          <a:xfrm>
            <a:off x="239812" y="-324"/>
            <a:ext cx="6422785" cy="923330"/>
          </a:xfrm>
          <a:prstGeom prst="rect">
            <a:avLst/>
          </a:prstGeom>
          <a:noFill/>
        </p:spPr>
        <p:txBody>
          <a:bodyPr wrap="none" lIns="91440" tIns="45720" rIns="91440" bIns="45720">
            <a:spAutoFit/>
          </a:bodyPr>
          <a:lstStyle/>
          <a:p>
            <a:pPr algn="ctr"/>
            <a:r>
              <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PROBLEM DIAGNOSIS</a:t>
            </a:r>
          </a:p>
        </p:txBody>
      </p:sp>
      <p:pic>
        <p:nvPicPr>
          <p:cNvPr id="17" name="Picture 16">
            <a:extLst>
              <a:ext uri="{FF2B5EF4-FFF2-40B4-BE49-F238E27FC236}">
                <a16:creationId xmlns:a16="http://schemas.microsoft.com/office/drawing/2014/main" id="{0D928AFA-07B7-BA5A-62C6-90108D73955C}"/>
              </a:ext>
            </a:extLst>
          </p:cNvPr>
          <p:cNvPicPr>
            <a:picLocks noChangeAspect="1"/>
          </p:cNvPicPr>
          <p:nvPr/>
        </p:nvPicPr>
        <p:blipFill>
          <a:blip r:embed="rId3"/>
          <a:stretch>
            <a:fillRect/>
          </a:stretch>
        </p:blipFill>
        <p:spPr>
          <a:xfrm>
            <a:off x="236674" y="1941786"/>
            <a:ext cx="7524859" cy="7288879"/>
          </a:xfrm>
          <a:prstGeom prst="rect">
            <a:avLst/>
          </a:prstGeom>
        </p:spPr>
      </p:pic>
      <p:sp>
        <p:nvSpPr>
          <p:cNvPr id="4" name="文本框 3">
            <a:extLst>
              <a:ext uri="{FF2B5EF4-FFF2-40B4-BE49-F238E27FC236}">
                <a16:creationId xmlns:a16="http://schemas.microsoft.com/office/drawing/2014/main" id="{AA38557D-9392-0B20-75C4-6A38736E79D2}"/>
              </a:ext>
            </a:extLst>
          </p:cNvPr>
          <p:cNvSpPr txBox="1"/>
          <p:nvPr/>
        </p:nvSpPr>
        <p:spPr>
          <a:xfrm>
            <a:off x="239815" y="1180963"/>
            <a:ext cx="5518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a:ea typeface="宋体"/>
                <a:cs typeface="Calibri"/>
              </a:rPr>
              <a:t>3. SWOT Analysis</a:t>
            </a:r>
            <a:endParaRPr lang="zh-CN" altLang="en-US" sz="2400" b="1">
              <a:ea typeface="宋体"/>
              <a:cs typeface="Calibri"/>
            </a:endParaRPr>
          </a:p>
        </p:txBody>
      </p:sp>
      <p:sp>
        <p:nvSpPr>
          <p:cNvPr id="5" name="文本框 4">
            <a:extLst>
              <a:ext uri="{FF2B5EF4-FFF2-40B4-BE49-F238E27FC236}">
                <a16:creationId xmlns:a16="http://schemas.microsoft.com/office/drawing/2014/main" id="{9AFAFE2B-0ED2-F5A7-DA34-7E2065FBDA76}"/>
              </a:ext>
            </a:extLst>
          </p:cNvPr>
          <p:cNvSpPr txBox="1"/>
          <p:nvPr/>
        </p:nvSpPr>
        <p:spPr>
          <a:xfrm>
            <a:off x="8310631" y="1414858"/>
            <a:ext cx="8397549" cy="86792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a:ea typeface="宋体"/>
                <a:cs typeface="Calibri"/>
              </a:rPr>
              <a:t>🔴</a:t>
            </a:r>
            <a:r>
              <a:rPr lang="en-US" altLang="zh-CN" sz="2400" b="1">
                <a:ea typeface="宋体"/>
                <a:cs typeface="Calibri"/>
              </a:rPr>
              <a:t> Problem 1: Contractor Misalignment </a:t>
            </a:r>
          </a:p>
          <a:p>
            <a:r>
              <a:rPr lang="en-US" sz="2400">
                <a:ea typeface="+mn-lt"/>
                <a:cs typeface="+mn-lt"/>
              </a:rPr>
              <a:t>The lack of effective coordination mechanisms among multiple contractors leads to  inconsistent schedule and standards.</a:t>
            </a:r>
            <a:endParaRPr lang="en-US"/>
          </a:p>
          <a:p>
            <a:endParaRPr lang="en-US" altLang="zh-CN" sz="2400">
              <a:ea typeface="宋体"/>
              <a:cs typeface="Calibri"/>
            </a:endParaRPr>
          </a:p>
          <a:p>
            <a:r>
              <a:rPr lang="zh-CN" altLang="en-US" sz="2400">
                <a:ea typeface="宋体"/>
                <a:cs typeface="Calibri"/>
              </a:rPr>
              <a:t>🔵</a:t>
            </a:r>
            <a:r>
              <a:rPr lang="en-US" altLang="zh-CN" sz="2400" b="1">
                <a:ea typeface="宋体"/>
                <a:cs typeface="Calibri"/>
              </a:rPr>
              <a:t> Problem2: System Integration Delays</a:t>
            </a:r>
            <a:r>
              <a:rPr lang="en-US" altLang="zh-CN" sz="2400">
                <a:ea typeface="宋体"/>
                <a:cs typeface="Calibri"/>
              </a:rPr>
              <a:t> </a:t>
            </a:r>
          </a:p>
          <a:p>
            <a:r>
              <a:rPr lang="en-US" sz="2400">
                <a:ea typeface="+mn-lt"/>
                <a:cs typeface="+mn-lt"/>
              </a:rPr>
              <a:t>The lack of early planning tests and phased joint debugging resulted in repeated failures of key systems in the later stages of delivery.</a:t>
            </a:r>
            <a:endParaRPr lang="en-US" sz="2400">
              <a:ea typeface="Calibri"/>
              <a:cs typeface="Calibri"/>
            </a:endParaRPr>
          </a:p>
          <a:p>
            <a:endParaRPr lang="en-US" altLang="zh-CN" sz="2400">
              <a:ea typeface="宋体"/>
              <a:cs typeface="Calibri"/>
            </a:endParaRPr>
          </a:p>
          <a:p>
            <a:r>
              <a:rPr lang="zh-CN" altLang="en-US" sz="2400">
                <a:ea typeface="宋体"/>
                <a:cs typeface="Calibri"/>
              </a:rPr>
              <a:t>🟠</a:t>
            </a:r>
            <a:r>
              <a:rPr lang="en-US" altLang="zh-CN" sz="2400">
                <a:ea typeface="宋体"/>
                <a:cs typeface="Calibri"/>
              </a:rPr>
              <a:t> </a:t>
            </a:r>
            <a:r>
              <a:rPr lang="en-US" altLang="zh-CN" sz="2400" b="1">
                <a:ea typeface="宋体"/>
                <a:cs typeface="Calibri"/>
              </a:rPr>
              <a:t>Problem 3: Resource Scheduling Gaps</a:t>
            </a:r>
            <a:r>
              <a:rPr lang="en-US" altLang="zh-CN" sz="2400">
                <a:ea typeface="宋体"/>
                <a:cs typeface="Calibri"/>
              </a:rPr>
              <a:t> </a:t>
            </a:r>
          </a:p>
          <a:p>
            <a:r>
              <a:rPr lang="en-US" sz="2400">
                <a:ea typeface="+mn-lt"/>
                <a:cs typeface="+mn-lt"/>
              </a:rPr>
              <a:t>Resource and task scheduling are not dynamically coordinated, resulting in multiple path resource contention and scheduling conflicts.</a:t>
            </a:r>
            <a:endParaRPr lang="en-US" sz="2400">
              <a:ea typeface="Calibri"/>
              <a:cs typeface="Calibri"/>
            </a:endParaRPr>
          </a:p>
          <a:p>
            <a:endParaRPr lang="en-US" altLang="zh-CN" sz="2400">
              <a:ea typeface="Calibri"/>
              <a:cs typeface="Calibri"/>
            </a:endParaRPr>
          </a:p>
          <a:p>
            <a:r>
              <a:rPr lang="zh-CN" altLang="en-US" sz="2400">
                <a:ea typeface="宋体"/>
                <a:cs typeface="Calibri"/>
              </a:rPr>
              <a:t>🟣</a:t>
            </a:r>
            <a:r>
              <a:rPr lang="en-US" altLang="zh-CN" sz="2400">
                <a:ea typeface="宋体"/>
                <a:cs typeface="Calibri"/>
              </a:rPr>
              <a:t> </a:t>
            </a:r>
            <a:r>
              <a:rPr lang="en-US" altLang="zh-CN" sz="2400" b="1">
                <a:ea typeface="宋体"/>
                <a:cs typeface="Calibri"/>
              </a:rPr>
              <a:t>Problem 4: Delayed Risk Response</a:t>
            </a:r>
          </a:p>
          <a:p>
            <a:r>
              <a:rPr lang="en-US" sz="2400">
                <a:ea typeface="+mn-lt"/>
                <a:cs typeface="+mn-lt"/>
              </a:rPr>
              <a:t>Major risks were not reported in time, the handling process was unclear, and responsibilities across different management levels were poorly defined.</a:t>
            </a:r>
            <a:endParaRPr lang="en-US">
              <a:ea typeface="+mn-lt"/>
              <a:cs typeface="+mn-lt"/>
            </a:endParaRPr>
          </a:p>
          <a:p>
            <a:endParaRPr lang="en-US" altLang="zh-CN" b="1">
              <a:ea typeface="宋体"/>
              <a:cs typeface="Calibri"/>
            </a:endParaRPr>
          </a:p>
          <a:p>
            <a:endParaRPr lang="en-US">
              <a:ea typeface="Calibri"/>
              <a:cs typeface="Calibri"/>
            </a:endParaRPr>
          </a:p>
          <a:p>
            <a:r>
              <a:rPr lang="en-US">
                <a:ea typeface="Calibri"/>
                <a:cs typeface="Calibri"/>
              </a:rPr>
              <a:t>📊 </a:t>
            </a:r>
            <a:r>
              <a:rPr lang="en-US" b="1">
                <a:ea typeface="Calibri"/>
                <a:cs typeface="Calibri"/>
              </a:rPr>
              <a:t>Tools Referenced</a:t>
            </a:r>
            <a:r>
              <a:rPr lang="en-US">
                <a:ea typeface="Calibri"/>
                <a:cs typeface="Calibri"/>
              </a:rPr>
              <a:t>: </a:t>
            </a:r>
          </a:p>
          <a:p>
            <a:r>
              <a:rPr lang="en-US">
                <a:ea typeface="Calibri"/>
                <a:cs typeface="Calibri"/>
              </a:rPr>
              <a:t>✔️ Risk Register (High-priority risks) </a:t>
            </a:r>
          </a:p>
          <a:p>
            <a:r>
              <a:rPr lang="en-US">
                <a:ea typeface="Calibri"/>
                <a:cs typeface="Calibri"/>
              </a:rPr>
              <a:t>✔️ Stakeholder Register (Misalignment shown in strategy mismatch)</a:t>
            </a:r>
          </a:p>
          <a:p>
            <a:r>
              <a:rPr lang="en-US">
                <a:ea typeface="Calibri"/>
                <a:cs typeface="Calibri"/>
              </a:rPr>
              <a:t>✔️SWOT Analysis</a:t>
            </a:r>
          </a:p>
          <a:p>
            <a:endParaRPr lang="en-US" altLang="zh-CN" b="1">
              <a:ea typeface="宋体"/>
              <a:cs typeface="Calibri"/>
            </a:endParaRPr>
          </a:p>
        </p:txBody>
      </p:sp>
      <p:sp>
        <p:nvSpPr>
          <p:cNvPr id="3" name="文本框 2">
            <a:extLst>
              <a:ext uri="{FF2B5EF4-FFF2-40B4-BE49-F238E27FC236}">
                <a16:creationId xmlns:a16="http://schemas.microsoft.com/office/drawing/2014/main" id="{64C6E11B-5551-A642-4AC4-A8285EEA5BE3}"/>
              </a:ext>
            </a:extLst>
          </p:cNvPr>
          <p:cNvSpPr txBox="1"/>
          <p:nvPr/>
        </p:nvSpPr>
        <p:spPr>
          <a:xfrm>
            <a:off x="6661598" y="230209"/>
            <a:ext cx="41598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b="1">
                <a:ea typeface="Calibri"/>
                <a:cs typeface="Calibri"/>
              </a:rPr>
              <a:t>---What should be improved</a:t>
            </a:r>
            <a:endParaRPr lang="zh-CN" altLang="en-US"/>
          </a:p>
        </p:txBody>
      </p:sp>
    </p:spTree>
    <p:extLst>
      <p:ext uri="{BB962C8B-B14F-4D97-AF65-F5344CB8AC3E}">
        <p14:creationId xmlns:p14="http://schemas.microsoft.com/office/powerpoint/2010/main" val="22435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4C9BC-61BA-75A6-827D-ADD75BA8F75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A957839-0CCC-E470-E6F0-8E13E6BDC15C}"/>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US"/>
          </a:p>
        </p:txBody>
      </p:sp>
      <p:sp>
        <p:nvSpPr>
          <p:cNvPr id="15" name="Rectangle 14">
            <a:extLst>
              <a:ext uri="{FF2B5EF4-FFF2-40B4-BE49-F238E27FC236}">
                <a16:creationId xmlns:a16="http://schemas.microsoft.com/office/drawing/2014/main" id="{7D037D5D-88A8-A6BB-C09E-57F564CF276C}"/>
              </a:ext>
            </a:extLst>
          </p:cNvPr>
          <p:cNvSpPr/>
          <p:nvPr/>
        </p:nvSpPr>
        <p:spPr>
          <a:xfrm flipH="1">
            <a:off x="1048" y="352666"/>
            <a:ext cx="10841854" cy="1446550"/>
          </a:xfrm>
          <a:prstGeom prst="rect">
            <a:avLst/>
          </a:prstGeom>
          <a:noFill/>
        </p:spPr>
        <p:txBody>
          <a:bodyPr wrap="square" lIns="91440" tIns="45720" rIns="91440" bIns="45720" anchor="t">
            <a:spAutoFit/>
          </a:bodyPr>
          <a:lstStyle/>
          <a:p>
            <a:pPr algn="ctr"/>
            <a:r>
              <a:rPr lang="en-US" sz="4400" b="1">
                <a:ln w="13462">
                  <a:solidFill>
                    <a:prstClr val="white"/>
                  </a:solidFill>
                  <a:prstDash val="solid"/>
                </a:ln>
                <a:solidFill>
                  <a:schemeClr val="tx1">
                    <a:lumMod val="85000"/>
                    <a:lumOff val="15000"/>
                  </a:schemeClr>
                </a:solidFill>
                <a:effectLst>
                  <a:outerShdw dist="38100" dir="2700000" algn="bl" rotWithShape="0">
                    <a:srgbClr val="4BACC6"/>
                  </a:outerShdw>
                </a:effectLst>
                <a:latin typeface="Aptos"/>
                <a:ea typeface="Calibri"/>
                <a:cs typeface="Calibri"/>
              </a:rPr>
              <a:t>Solution Tools &amp; Frameworks – Practical Fixes</a:t>
            </a:r>
            <a:endParaRPr lang="en-US" sz="4400">
              <a:solidFill>
                <a:schemeClr val="tx1">
                  <a:lumMod val="85000"/>
                  <a:lumOff val="15000"/>
                </a:schemeClr>
              </a:solidFill>
              <a:ea typeface="Calibri"/>
              <a:cs typeface="Calibri"/>
            </a:endParaRPr>
          </a:p>
        </p:txBody>
      </p:sp>
      <p:graphicFrame>
        <p:nvGraphicFramePr>
          <p:cNvPr id="1800" name="Diagram 1799">
            <a:extLst>
              <a:ext uri="{FF2B5EF4-FFF2-40B4-BE49-F238E27FC236}">
                <a16:creationId xmlns:a16="http://schemas.microsoft.com/office/drawing/2014/main" id="{0358AC14-5C45-FD07-84A7-DA8344119E9A}"/>
              </a:ext>
            </a:extLst>
          </p:cNvPr>
          <p:cNvGraphicFramePr/>
          <p:nvPr>
            <p:extLst>
              <p:ext uri="{D42A27DB-BD31-4B8C-83A1-F6EECF244321}">
                <p14:modId xmlns:p14="http://schemas.microsoft.com/office/powerpoint/2010/main" val="3346182559"/>
              </p:ext>
            </p:extLst>
          </p:nvPr>
        </p:nvGraphicFramePr>
        <p:xfrm>
          <a:off x="360123" y="2594453"/>
          <a:ext cx="12887195" cy="72129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descr="A person on a ladder with a ladder and many sticky notes&#10;&#10;AI-generated content may be incorrect.">
            <a:extLst>
              <a:ext uri="{FF2B5EF4-FFF2-40B4-BE49-F238E27FC236}">
                <a16:creationId xmlns:a16="http://schemas.microsoft.com/office/drawing/2014/main" id="{037F70C3-A80B-DE25-668F-F050B930C1BF}"/>
              </a:ext>
            </a:extLst>
          </p:cNvPr>
          <p:cNvPicPr>
            <a:picLocks noChangeAspect="1"/>
          </p:cNvPicPr>
          <p:nvPr/>
        </p:nvPicPr>
        <p:blipFill>
          <a:blip r:embed="rId8"/>
          <a:stretch>
            <a:fillRect/>
          </a:stretch>
        </p:blipFill>
        <p:spPr>
          <a:xfrm rot="-660000">
            <a:off x="12938543" y="3538601"/>
            <a:ext cx="4811681" cy="3225454"/>
          </a:xfrm>
          <a:prstGeom prst="rect">
            <a:avLst/>
          </a:prstGeom>
        </p:spPr>
      </p:pic>
      <p:sp>
        <p:nvSpPr>
          <p:cNvPr id="54" name="TextBox 53">
            <a:extLst>
              <a:ext uri="{FF2B5EF4-FFF2-40B4-BE49-F238E27FC236}">
                <a16:creationId xmlns:a16="http://schemas.microsoft.com/office/drawing/2014/main" id="{E63D015A-8C87-FD9B-412E-860455760295}"/>
              </a:ext>
            </a:extLst>
          </p:cNvPr>
          <p:cNvSpPr txBox="1"/>
          <p:nvPr/>
        </p:nvSpPr>
        <p:spPr>
          <a:xfrm>
            <a:off x="11567212" y="2091907"/>
            <a:ext cx="672021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Archivo Black"/>
              </a:rPr>
              <a:t>Agile (</a:t>
            </a:r>
            <a:r>
              <a:rPr lang="en-US" sz="2800" b="1" err="1">
                <a:latin typeface="Aptos"/>
              </a:rPr>
              <a:t>Scrumban</a:t>
            </a:r>
            <a:r>
              <a:rPr lang="en-US" sz="2800" b="1">
                <a:latin typeface="Aptos"/>
              </a:rPr>
              <a:t>-lite )</a:t>
            </a:r>
          </a:p>
          <a:p>
            <a:pPr algn="l"/>
            <a:endParaRPr lang="en-US" sz="2800" b="1">
              <a:ea typeface="Calibri"/>
              <a:cs typeface="Calibri"/>
            </a:endParaRPr>
          </a:p>
        </p:txBody>
      </p:sp>
    </p:spTree>
    <p:extLst>
      <p:ext uri="{BB962C8B-B14F-4D97-AF65-F5344CB8AC3E}">
        <p14:creationId xmlns:p14="http://schemas.microsoft.com/office/powerpoint/2010/main" val="181752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74F2C-754C-DC37-5518-AB0C1928718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6DD55B-FCF7-44EC-F220-1E64675ED9EE}"/>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lIns="91440" tIns="45720" rIns="91440" bIns="45720" anchor="t"/>
          <a:lstStyle/>
          <a:p>
            <a:pPr algn="ctr"/>
            <a:endParaRPr lang="en-US" sz="4800">
              <a:latin typeface="Aptos"/>
            </a:endParaRPr>
          </a:p>
          <a:p>
            <a:pPr algn="ctr"/>
            <a:endParaRPr lang="en-US" sz="4800">
              <a:latin typeface="Aptos"/>
            </a:endParaRPr>
          </a:p>
          <a:p>
            <a:endParaRPr lang="en-US" sz="4400" b="1">
              <a:ln w="13462">
                <a:solidFill>
                  <a:prstClr val="white"/>
                </a:solidFill>
                <a:prstDash val="solid"/>
              </a:ln>
              <a:solidFill>
                <a:schemeClr val="tx1">
                  <a:lumMod val="85000"/>
                  <a:lumOff val="15000"/>
                </a:schemeClr>
              </a:solidFill>
              <a:effectLst>
                <a:outerShdw dist="38100" dir="2700000" algn="bl" rotWithShape="0">
                  <a:srgbClr val="4BACC6"/>
                </a:outerShdw>
              </a:effectLst>
              <a:latin typeface="Aptos"/>
              <a:ea typeface="Calibri"/>
              <a:cs typeface="Calibri"/>
            </a:endParaRPr>
          </a:p>
        </p:txBody>
      </p:sp>
      <p:sp>
        <p:nvSpPr>
          <p:cNvPr id="15" name="Rectangle 14">
            <a:extLst>
              <a:ext uri="{FF2B5EF4-FFF2-40B4-BE49-F238E27FC236}">
                <a16:creationId xmlns:a16="http://schemas.microsoft.com/office/drawing/2014/main" id="{0FC4CE0B-5F63-0C73-E38D-75C87D78D4B3}"/>
              </a:ext>
            </a:extLst>
          </p:cNvPr>
          <p:cNvSpPr/>
          <p:nvPr/>
        </p:nvSpPr>
        <p:spPr>
          <a:xfrm flipH="1">
            <a:off x="3381005" y="1290734"/>
            <a:ext cx="11531015" cy="1384995"/>
          </a:xfrm>
          <a:prstGeom prst="rect">
            <a:avLst/>
          </a:prstGeom>
          <a:noFill/>
        </p:spPr>
        <p:txBody>
          <a:bodyPr wrap="square" lIns="91440" tIns="45720" rIns="91440" bIns="45720" anchor="t">
            <a:spAutoFit/>
          </a:bodyPr>
          <a:lstStyle/>
          <a:p>
            <a:pPr algn="ctr"/>
            <a:r>
              <a:rPr lang="en-US" sz="2800" b="1">
                <a:ln w="13462">
                  <a:solidFill>
                    <a:prstClr val="white"/>
                  </a:solidFill>
                  <a:prstDash val="solid"/>
                </a:ln>
                <a:solidFill>
                  <a:srgbClr val="C00000"/>
                </a:solidFill>
                <a:effectLst>
                  <a:outerShdw dist="38100" dir="2700000" algn="bl" rotWithShape="0">
                    <a:srgbClr val="4BACC6"/>
                  </a:outerShdw>
                </a:effectLst>
                <a:latin typeface="Aptos"/>
                <a:ea typeface="Calibri"/>
                <a:cs typeface="Calibri"/>
              </a:rPr>
              <a:t>A tailored hybrid methodology combining predictability, flexibility, collaboration, and risk control</a:t>
            </a:r>
          </a:p>
          <a:p>
            <a:pPr algn="ctr"/>
            <a:endParaRPr lang="en-US" sz="2800" b="1">
              <a:ln w="13462">
                <a:solidFill>
                  <a:prstClr val="white"/>
                </a:solidFill>
                <a:prstDash val="solid"/>
              </a:ln>
              <a:solidFill>
                <a:srgbClr val="C00000"/>
              </a:solidFill>
              <a:effectLst>
                <a:outerShdw dist="38100" dir="2700000" algn="bl" rotWithShape="0">
                  <a:srgbClr val="4BACC6"/>
                </a:outerShdw>
              </a:effectLst>
              <a:latin typeface="Aptos"/>
              <a:ea typeface="Calibri"/>
              <a:cs typeface="Calibri"/>
            </a:endParaRPr>
          </a:p>
        </p:txBody>
      </p:sp>
      <p:graphicFrame>
        <p:nvGraphicFramePr>
          <p:cNvPr id="1800" name="Diagram 1799">
            <a:extLst>
              <a:ext uri="{FF2B5EF4-FFF2-40B4-BE49-F238E27FC236}">
                <a16:creationId xmlns:a16="http://schemas.microsoft.com/office/drawing/2014/main" id="{5F9EBA8C-03FA-3463-1294-FE4F1E936D58}"/>
              </a:ext>
            </a:extLst>
          </p:cNvPr>
          <p:cNvGraphicFramePr/>
          <p:nvPr>
            <p:extLst>
              <p:ext uri="{D42A27DB-BD31-4B8C-83A1-F6EECF244321}">
                <p14:modId xmlns:p14="http://schemas.microsoft.com/office/powerpoint/2010/main" val="4145469447"/>
              </p:ext>
            </p:extLst>
          </p:nvPr>
        </p:nvGraphicFramePr>
        <p:xfrm>
          <a:off x="2246166" y="2569356"/>
          <a:ext cx="13813522" cy="7215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Rectangle 35">
            <a:extLst>
              <a:ext uri="{FF2B5EF4-FFF2-40B4-BE49-F238E27FC236}">
                <a16:creationId xmlns:a16="http://schemas.microsoft.com/office/drawing/2014/main" id="{99838ADA-29E5-B346-2EF9-C6A4E2473BEA}"/>
              </a:ext>
            </a:extLst>
          </p:cNvPr>
          <p:cNvSpPr/>
          <p:nvPr/>
        </p:nvSpPr>
        <p:spPr>
          <a:xfrm flipH="1">
            <a:off x="-2149098" y="517529"/>
            <a:ext cx="11531015" cy="769441"/>
          </a:xfrm>
          <a:prstGeom prst="rect">
            <a:avLst/>
          </a:prstGeom>
          <a:noFill/>
        </p:spPr>
        <p:txBody>
          <a:bodyPr wrap="square" lIns="91440" tIns="45720" rIns="91440" bIns="45720" anchor="t">
            <a:spAutoFit/>
          </a:bodyPr>
          <a:lstStyle/>
          <a:p>
            <a:pPr algn="ctr"/>
            <a:r>
              <a:rPr lang="en-US" sz="4400" b="1">
                <a:ln w="13462">
                  <a:solidFill>
                    <a:prstClr val="white"/>
                  </a:solidFill>
                  <a:prstDash val="solid"/>
                </a:ln>
                <a:solidFill>
                  <a:schemeClr val="tx1">
                    <a:lumMod val="85000"/>
                    <a:lumOff val="15000"/>
                  </a:schemeClr>
                </a:solidFill>
                <a:effectLst>
                  <a:outerShdw dist="38100" dir="2700000" algn="bl" rotWithShape="0">
                    <a:srgbClr val="4BACC6"/>
                  </a:outerShdw>
                </a:effectLst>
                <a:latin typeface="Aptos"/>
                <a:ea typeface="Calibri"/>
                <a:cs typeface="Calibri"/>
              </a:rPr>
              <a:t>Conclusion</a:t>
            </a:r>
          </a:p>
        </p:txBody>
      </p:sp>
    </p:spTree>
    <p:extLst>
      <p:ext uri="{BB962C8B-B14F-4D97-AF65-F5344CB8AC3E}">
        <p14:creationId xmlns:p14="http://schemas.microsoft.com/office/powerpoint/2010/main" val="200940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35000" b="-35000"/>
          </a:stretch>
        </a:blipFill>
        <a:effectLst/>
      </p:bgPr>
    </p:bg>
    <p:spTree>
      <p:nvGrpSpPr>
        <p:cNvPr id="1" name="">
          <a:extLst>
            <a:ext uri="{FF2B5EF4-FFF2-40B4-BE49-F238E27FC236}">
              <a16:creationId xmlns:a16="http://schemas.microsoft.com/office/drawing/2014/main" id="{96EB64B8-7FD4-B54B-5465-27862D3C8D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086B118-E989-D6CD-5929-7A1D46AE4178}"/>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3364" b="-3364"/>
            </a:stretch>
          </a:blipFill>
        </p:spPr>
        <p:txBody>
          <a:bodyPr/>
          <a:lstStyle/>
          <a:p>
            <a:endParaRPr lang="en-US"/>
          </a:p>
        </p:txBody>
      </p:sp>
      <p:sp>
        <p:nvSpPr>
          <p:cNvPr id="5" name="TextBox 5">
            <a:extLst>
              <a:ext uri="{FF2B5EF4-FFF2-40B4-BE49-F238E27FC236}">
                <a16:creationId xmlns:a16="http://schemas.microsoft.com/office/drawing/2014/main" id="{9F7E5F9F-611E-15CB-9354-ECBD6B4536AA}"/>
              </a:ext>
            </a:extLst>
          </p:cNvPr>
          <p:cNvSpPr txBox="1"/>
          <p:nvPr/>
        </p:nvSpPr>
        <p:spPr>
          <a:xfrm>
            <a:off x="524435" y="172010"/>
            <a:ext cx="15334910" cy="1216615"/>
          </a:xfrm>
          <a:prstGeom prst="rect">
            <a:avLst/>
          </a:prstGeom>
        </p:spPr>
        <p:txBody>
          <a:bodyPr wrap="square" lIns="0" tIns="0" rIns="0" bIns="0" rtlCol="0" anchor="t">
            <a:spAutoFit/>
          </a:bodyPr>
          <a:lstStyle/>
          <a:p>
            <a:pPr>
              <a:lnSpc>
                <a:spcPts val="4530"/>
              </a:lnSpc>
              <a:spcBef>
                <a:spcPct val="0"/>
              </a:spcBef>
            </a:pPr>
            <a:r>
              <a:rPr lang="en-US" sz="5800" spc="-458">
                <a:solidFill>
                  <a:srgbClr val="000000"/>
                </a:solidFill>
                <a:latin typeface="Archivo Black"/>
                <a:ea typeface="Archivo Black"/>
                <a:cs typeface="Archivo Black"/>
              </a:rPr>
              <a:t>Elizabeth Line – Recommended Gantt chart by phase </a:t>
            </a:r>
            <a:endParaRPr lang="en-US" sz="5800" u="none" spc="-458">
              <a:solidFill>
                <a:srgbClr val="000000"/>
              </a:solidFill>
              <a:latin typeface="Archivo Black"/>
              <a:ea typeface="Archivo Black"/>
              <a:cs typeface="Archivo Black"/>
            </a:endParaRPr>
          </a:p>
        </p:txBody>
      </p:sp>
      <p:sp>
        <p:nvSpPr>
          <p:cNvPr id="7" name="Freeform 4">
            <a:extLst>
              <a:ext uri="{FF2B5EF4-FFF2-40B4-BE49-F238E27FC236}">
                <a16:creationId xmlns:a16="http://schemas.microsoft.com/office/drawing/2014/main" id="{9B0F6CFF-334C-8630-626F-F5BF3D80402B}"/>
              </a:ext>
            </a:extLst>
          </p:cNvPr>
          <p:cNvSpPr/>
          <p:nvPr/>
        </p:nvSpPr>
        <p:spPr>
          <a:xfrm>
            <a:off x="1028700" y="7829356"/>
            <a:ext cx="2611028" cy="1428944"/>
          </a:xfrm>
          <a:custGeom>
            <a:avLst/>
            <a:gdLst/>
            <a:ahLst/>
            <a:cxnLst/>
            <a:rect l="l" t="t" r="r" b="b"/>
            <a:pathLst>
              <a:path w="2611028" h="1428944">
                <a:moveTo>
                  <a:pt x="0" y="0"/>
                </a:moveTo>
                <a:lnTo>
                  <a:pt x="2611028" y="0"/>
                </a:lnTo>
                <a:lnTo>
                  <a:pt x="2611028" y="1428944"/>
                </a:lnTo>
                <a:lnTo>
                  <a:pt x="0" y="14289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4" name="Picture 3" descr="A screenshot of a computer&#10;&#10;AI-generated content may be incorrect.">
            <a:extLst>
              <a:ext uri="{FF2B5EF4-FFF2-40B4-BE49-F238E27FC236}">
                <a16:creationId xmlns:a16="http://schemas.microsoft.com/office/drawing/2014/main" id="{A3F1824E-7D73-CC6D-9050-D756045EB871}"/>
              </a:ext>
            </a:extLst>
          </p:cNvPr>
          <p:cNvPicPr>
            <a:picLocks noChangeAspect="1"/>
          </p:cNvPicPr>
          <p:nvPr/>
        </p:nvPicPr>
        <p:blipFill>
          <a:blip r:embed="rId6"/>
          <a:stretch>
            <a:fillRect/>
          </a:stretch>
        </p:blipFill>
        <p:spPr>
          <a:xfrm>
            <a:off x="-1503611" y="1391477"/>
            <a:ext cx="20862616" cy="8696740"/>
          </a:xfrm>
          <a:prstGeom prst="rect">
            <a:avLst/>
          </a:prstGeom>
        </p:spPr>
      </p:pic>
    </p:spTree>
    <p:extLst>
      <p:ext uri="{BB962C8B-B14F-4D97-AF65-F5344CB8AC3E}">
        <p14:creationId xmlns:p14="http://schemas.microsoft.com/office/powerpoint/2010/main" val="3302336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0fbfaae-4658-445f-87fa-f6178f019eec" xsi:nil="true"/>
    <lcf76f155ced4ddcb4097134ff3c332f xmlns="b283a1c6-1ce9-4d9f-b80e-bb10c574cd9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243A54F521EF43B4C3B673D645F13D" ma:contentTypeVersion="10" ma:contentTypeDescription="Create a new document." ma:contentTypeScope="" ma:versionID="a5f04c6855febfeddd1f3ccb0fd12171">
  <xsd:schema xmlns:xsd="http://www.w3.org/2001/XMLSchema" xmlns:xs="http://www.w3.org/2001/XMLSchema" xmlns:p="http://schemas.microsoft.com/office/2006/metadata/properties" xmlns:ns2="b283a1c6-1ce9-4d9f-b80e-bb10c574cd93" xmlns:ns3="30fbfaae-4658-445f-87fa-f6178f019eec" targetNamespace="http://schemas.microsoft.com/office/2006/metadata/properties" ma:root="true" ma:fieldsID="288dc9baa6d57164058af66f951f702b" ns2:_="" ns3:_="">
    <xsd:import namespace="b283a1c6-1ce9-4d9f-b80e-bb10c574cd93"/>
    <xsd:import namespace="30fbfaae-4658-445f-87fa-f6178f019ee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83a1c6-1ce9-4d9f-b80e-bb10c574c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55cd427-a42c-44c8-816a-2405638e27c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fbfaae-4658-445f-87fa-f6178f019ee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e3e74a-929d-4c36-a07b-db8aa0a67718}" ma:internalName="TaxCatchAll" ma:showField="CatchAllData" ma:web="30fbfaae-4658-445f-87fa-f6178f019e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F2A3FF-A59B-43BE-8B8C-934AD01E4018}">
  <ds:schemaRefs>
    <ds:schemaRef ds:uri="30fbfaae-4658-445f-87fa-f6178f019eec"/>
    <ds:schemaRef ds:uri="b283a1c6-1ce9-4d9f-b80e-bb10c574cd9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4B0D8B9-59CD-4196-8F27-9876A246CF57}">
  <ds:schemaRefs>
    <ds:schemaRef ds:uri="30fbfaae-4658-445f-87fa-f6178f019eec"/>
    <ds:schemaRef ds:uri="b283a1c6-1ce9-4d9f-b80e-bb10c574cd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776455-D68E-4967-A2FD-DD810C1EEA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Black Minimalist Project Deck Presentation</dc:title>
  <cp:revision>1</cp:revision>
  <dcterms:created xsi:type="dcterms:W3CDTF">2006-08-16T00:00:00Z</dcterms:created>
  <dcterms:modified xsi:type="dcterms:W3CDTF">2025-06-06T09:18:00Z</dcterms:modified>
  <dc:identifier>DAGpgZjcFDI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0x0101001D243A54F521EF43B4C3B673D645F13D</vt:lpwstr>
  </property>
  <property fmtid="{D5CDD505-2E9C-101B-9397-08002B2CF9AE}" pid="3" name="MediaServiceImageTags">
    <vt:lpwstr/>
  </property>
</Properties>
</file>