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0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356-97B5-4BA6-B76A-AE09F9FBAB5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55B6-16A1-416B-A17F-63592B625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8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D59-0BCA-CC06-BE5B-2C7ECAC68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498283"/>
            <a:ext cx="8488680" cy="16557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CREDIT CARD FINANCIAL DASHBOARD</a:t>
            </a:r>
            <a:endParaRPr lang="en-IN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62DF-72F8-A60B-8848-7B0F7959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3960" y="4445635"/>
            <a:ext cx="7533640" cy="1655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                                                                                                     </a:t>
            </a:r>
            <a:r>
              <a:rPr lang="en-US" sz="3800" dirty="0">
                <a:solidFill>
                  <a:schemeClr val="tx1"/>
                </a:solidFill>
              </a:rPr>
              <a:t>Submitted By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sz="2200" dirty="0">
                <a:solidFill>
                  <a:schemeClr val="tx1"/>
                </a:solidFill>
              </a:rPr>
              <a:t>K.Joshika Ramayee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1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F181-2EA0-B8BA-4076-6C458095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116523"/>
            <a:ext cx="6797040" cy="6149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CONCLUSION AND FUTURE SCOPE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5E6E-AD04-4D87-80B4-17AEBC359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802640"/>
            <a:ext cx="9763760" cy="551688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dashboard successfully simplified credit card financial analysis.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Helped identify trends and optimize strategies.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real-time data streams.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predictive analytics using machine learning.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mobile-friendly dashboard access.</a:t>
            </a: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FC62-3576-8737-D931-6FE609E4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" y="136843"/>
            <a:ext cx="3017520" cy="6454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ABSTRACT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E9EB8C-29AA-E480-E224-9818B34F84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2584" y="1073305"/>
            <a:ext cx="94691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visualizes and analyzes financial data of credit card usage.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is used to extract and preprocess data; Power BI is used for visualization.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help track spending, revenue, and customer behavior.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supports better financial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378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91A4-DF9B-FD58-6C42-EEAC85E35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888" y="142713"/>
            <a:ext cx="4378960" cy="6502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PROJECT OVERVIEW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FB3190-58E7-BC43-D380-FDC426B008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4376" y="1119560"/>
            <a:ext cx="96316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analyzing credit card transactions and customer metrics.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present key financial indicators through an interactive dashboard.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banks or financial institutions improve services.</a:t>
            </a:r>
          </a:p>
        </p:txBody>
      </p:sp>
    </p:spTree>
    <p:extLst>
      <p:ext uri="{BB962C8B-B14F-4D97-AF65-F5344CB8AC3E}">
        <p14:creationId xmlns:p14="http://schemas.microsoft.com/office/powerpoint/2010/main" val="362853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394E-C6F7-74BC-45A1-8891C049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01" y="111288"/>
            <a:ext cx="4399280" cy="60515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523650-40F6-764A-416B-3A68A91823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0207" y="1065809"/>
            <a:ext cx="924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 is large, scattered, and hard to interpret.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clear way to monitor KPIs like revenue, overdue amounts,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real-time insights affects financial planning.</a:t>
            </a:r>
          </a:p>
        </p:txBody>
      </p:sp>
    </p:spTree>
    <p:extLst>
      <p:ext uri="{BB962C8B-B14F-4D97-AF65-F5344CB8AC3E}">
        <p14:creationId xmlns:p14="http://schemas.microsoft.com/office/powerpoint/2010/main" val="348557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5E0-F1E7-09DE-602B-3B3D39F5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42" y="115068"/>
            <a:ext cx="5588000" cy="6251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OBJECTIVE OF THE PROJECT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B7186-F267-48B3-00C3-D6BB823DEE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1701" y="942276"/>
            <a:ext cx="916432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interactive dashboard for key credit card metrics.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revenue, expenses, overdue amounts, and customer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data-driven decision-making using clear visuals.</a:t>
            </a:r>
          </a:p>
        </p:txBody>
      </p:sp>
    </p:spTree>
    <p:extLst>
      <p:ext uri="{BB962C8B-B14F-4D97-AF65-F5344CB8AC3E}">
        <p14:creationId xmlns:p14="http://schemas.microsoft.com/office/powerpoint/2010/main" val="142031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86F1-5D4B-7C8D-DD4E-A95B4DD9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71120"/>
            <a:ext cx="5760720" cy="6197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TOOLS AND TECHNOLOGIES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57ADE2-CFB6-1DE1-3EB0-F15DCEF47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41120" y="1003509"/>
            <a:ext cx="92659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extraction and querying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visualization and dashboard creation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Excel/CSV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imports (if needed)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creating calculated fields and measures</a:t>
            </a:r>
          </a:p>
        </p:txBody>
      </p:sp>
    </p:spTree>
    <p:extLst>
      <p:ext uri="{BB962C8B-B14F-4D97-AF65-F5344CB8AC3E}">
        <p14:creationId xmlns:p14="http://schemas.microsoft.com/office/powerpoint/2010/main" val="371713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8751-9B8B-4410-ED41-926FD5B6A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" y="107315"/>
            <a:ext cx="8575040" cy="6759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DATA COLLECTION AND PREPROCESSING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CEB546-CF75-9D51-7FD6-5C8F17A0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20" y="783272"/>
            <a:ext cx="94335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sourced from a SQL database containing customer and transaction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nulls, duplicates, and invalid entries.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calculated columns and aggregated metrics using SQL queries and Power BI.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7B4-658A-48C9-311F-075AF25B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96203"/>
            <a:ext cx="7752080" cy="6149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VISUALIZATION AND IMPLEMENTATION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4801-39E0-5825-2BFA-1FE75AC21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7040" y="1030892"/>
            <a:ext cx="8432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Revenue vs Expenses charts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Overdue amount heatmap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Customer segmentation visuals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Time-based KPIs (Monthly trends)</a:t>
            </a: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1" indent="-45720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Added filters, slicers, and drill-through features.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5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4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36A6-2A53-CDA4-76E6-5F31BF12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01600"/>
            <a:ext cx="4572000" cy="6197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RESULTS AND INSIGHTS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18512A-8EE6-55E2-7970-7239594D5D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02080" y="1077468"/>
            <a:ext cx="906272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peak months for revenue and overdue balances.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High-spending customer segments visualized clearly.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Tracked overdue payments by region and card type.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Helped stakeholders focus on high-risk areas.</a:t>
            </a:r>
          </a:p>
        </p:txBody>
      </p:sp>
    </p:spTree>
    <p:extLst>
      <p:ext uri="{BB962C8B-B14F-4D97-AF65-F5344CB8AC3E}">
        <p14:creationId xmlns:p14="http://schemas.microsoft.com/office/powerpoint/2010/main" val="17801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343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Office Theme</vt:lpstr>
      <vt:lpstr>CREDIT CARD FINANCIAL DASHBOARD</vt:lpstr>
      <vt:lpstr>ABSTRACT</vt:lpstr>
      <vt:lpstr>PROJECT OVERVIEW</vt:lpstr>
      <vt:lpstr>PROBLEM STATEMENT</vt:lpstr>
      <vt:lpstr>OBJECTIVE OF THE PROJECT</vt:lpstr>
      <vt:lpstr>TOOLS AND TECHNOLOGIES</vt:lpstr>
      <vt:lpstr>DATA COLLECTION AND PREPROCESSING</vt:lpstr>
      <vt:lpstr>VISUALIZATION AND IMPLEMENTATION</vt:lpstr>
      <vt:lpstr>RESULTS AND INSIGHTS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K.Joshika Ramayee</dc:creator>
  <cp:lastModifiedBy>K.Joshika Ramayee</cp:lastModifiedBy>
  <cp:revision>2</cp:revision>
  <dcterms:created xsi:type="dcterms:W3CDTF">2025-07-08T11:03:55Z</dcterms:created>
  <dcterms:modified xsi:type="dcterms:W3CDTF">2025-07-08T11:22:37Z</dcterms:modified>
</cp:coreProperties>
</file>