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7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3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35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6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41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17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0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0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5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5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6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5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94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DFEC-5111-4CBB-8A3E-65622C94747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FAF8C1-10D4-4252-B944-026DFA1F1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0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D1A7-6084-C919-F279-C65900575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717040"/>
            <a:ext cx="8757920" cy="9144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VRINDA STORE DATA ANALYSIS</a:t>
            </a:r>
            <a:endParaRPr lang="en-IN" sz="44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14091-2728-C204-2A19-7B4AFB44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6240" y="3728720"/>
            <a:ext cx="9966960" cy="260604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Submitted By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K.Joshika Ramayee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9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05A7-1048-A493-0F40-671E97A6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" y="86043"/>
            <a:ext cx="7020560" cy="61499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CONCLUSION AND FUTURE SCOPE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B96CF34-F62F-4502-535B-1209B3B6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0" y="835337"/>
            <a:ext cx="937768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sales and stock visibility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Faster, accurate reporting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product decisions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simplified data analysis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Future Scope: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</a:rPr>
              <a:t>Upgrade to Power BI dashboards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</a:rPr>
              <a:t>Automate tasks using Macros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</a:rPr>
              <a:t>Forecast future sales trends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</a:rPr>
              <a:t>Combine online and offline data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9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230C-2A65-5AFF-A864-7F8C0C537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2880"/>
            <a:ext cx="2865120" cy="6807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ABSTRACT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1FF20C-53E2-D1EE-EC43-82D792C7D6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7440" y="1294270"/>
            <a:ext cx="7609840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Excel-based analysis for Vrinda Store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sales and inventory trends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insights for decision-making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Helped improve 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425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65A-94F9-7432-FB59-FBCABC6C3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0" y="116523"/>
            <a:ext cx="4439920" cy="64547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PROJECT OVERVIEW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262A74-4D02-67D0-B15C-2D7DEE1A17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45920" y="1285134"/>
            <a:ext cx="724408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Vrinda Store is a retail business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sales data collected daily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Needed simplified data tracking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used for analysis and reporting</a:t>
            </a:r>
          </a:p>
        </p:txBody>
      </p:sp>
    </p:spTree>
    <p:extLst>
      <p:ext uri="{BB962C8B-B14F-4D97-AF65-F5344CB8AC3E}">
        <p14:creationId xmlns:p14="http://schemas.microsoft.com/office/powerpoint/2010/main" val="8154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BB89-9406-A870-E932-9D01ED0D5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75883"/>
            <a:ext cx="4572000" cy="70643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PROBLEM STATEMENT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BC93C0-8439-15E1-BE6C-9DBC928F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040" y="782320"/>
            <a:ext cx="753872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clear product performance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mismatches common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analysis was time-consuming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Decisions lacked data support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6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8C8A-48BC-5FC7-9991-25D540A1B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81280"/>
            <a:ext cx="3108960" cy="64547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OBJECTIVES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39EB00-1E9E-A345-5FE2-C7B4803A98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66240" y="1013513"/>
            <a:ext cx="75184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best and worst-selling items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monthly and seasonal trends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customer purchase patterns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easy visual reports</a:t>
            </a:r>
          </a:p>
        </p:txBody>
      </p:sp>
    </p:spTree>
    <p:extLst>
      <p:ext uri="{BB962C8B-B14F-4D97-AF65-F5344CB8AC3E}">
        <p14:creationId xmlns:p14="http://schemas.microsoft.com/office/powerpoint/2010/main" val="182240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F377-98CF-43E1-92CE-119572F6A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91440"/>
            <a:ext cx="6014720" cy="6502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TOOLS AND TECHNOLOGIES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F9B03F-B59F-14C6-BFE5-DD1AD8785C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980989"/>
            <a:ext cx="684784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 &amp; Charts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21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9EFC-9A69-ABFF-188D-4CBD5E90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4466"/>
            <a:ext cx="8412480" cy="61531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DATA COLLECTION AND PREPROCESSING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BA118B-A815-8492-5730-2FD135BAD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960" y="759776"/>
            <a:ext cx="70510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from store billing system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duplicates and errors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total revenue column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Formatted dates and values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6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8851-AD0D-59A6-40EA-80B99EA66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16523"/>
            <a:ext cx="7142480" cy="57435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VISUALIZATION AND IMPLEMENTATION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494DCB-D34D-7557-767D-13CCCBCF11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97760" y="1102909"/>
            <a:ext cx="62484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 for product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charts for sales trends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Pie charts for category share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Excel dashboard</a:t>
            </a:r>
          </a:p>
        </p:txBody>
      </p:sp>
    </p:spTree>
    <p:extLst>
      <p:ext uri="{BB962C8B-B14F-4D97-AF65-F5344CB8AC3E}">
        <p14:creationId xmlns:p14="http://schemas.microsoft.com/office/powerpoint/2010/main" val="63964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50E4-F68B-BD29-01E5-0A5BD3006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40" y="147003"/>
            <a:ext cx="4572000" cy="61499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RESULT AND INSIGHTS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DD0523-A170-1005-15F9-998EDFCCADF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89760" y="654150"/>
            <a:ext cx="57810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20% products = 80% sales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peak during festivals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Low-selling items identified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issues highlighted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56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210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Trebuchet MS</vt:lpstr>
      <vt:lpstr>Wingdings</vt:lpstr>
      <vt:lpstr>Wingdings 3</vt:lpstr>
      <vt:lpstr>Facet</vt:lpstr>
      <vt:lpstr>VRINDA STORE DATA ANALYSIS</vt:lpstr>
      <vt:lpstr>ABSTRACT</vt:lpstr>
      <vt:lpstr>PROJECT OVERVIEW</vt:lpstr>
      <vt:lpstr>PROBLEM STATEMENT</vt:lpstr>
      <vt:lpstr>OBJECTIVES</vt:lpstr>
      <vt:lpstr>TOOLS AND TECHNOLOGIES</vt:lpstr>
      <vt:lpstr>DATA COLLECTION AND PREPROCESSING</vt:lpstr>
      <vt:lpstr>VISUALIZATION AND IMPLEMENTATION</vt:lpstr>
      <vt:lpstr>RESULT AND INSIGHTS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K.Joshika Ramayee</dc:creator>
  <cp:lastModifiedBy>K.Joshika Ramayee</cp:lastModifiedBy>
  <cp:revision>1</cp:revision>
  <dcterms:created xsi:type="dcterms:W3CDTF">2025-07-08T09:59:58Z</dcterms:created>
  <dcterms:modified xsi:type="dcterms:W3CDTF">2025-07-08T10:07:04Z</dcterms:modified>
</cp:coreProperties>
</file>