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62034F3-8F5C-4562-AAAB-6567EAE52658}" type="slidenum">
              <a:t>&lt;#&gt;</a:t>
            </a:fld>
          </a:p>
        </p:txBody>
      </p:sp>
      <p:sp>
        <p:nvSpPr>
          <p:cNvPr id="4" name="PlaceHolder 3"/>
          <p:cNvSpPr>
            <a:spLocks noGrp="1"/>
          </p:cNvSpPr>
          <p:nvPr>
            <p:ph type="dt" idx="1"/>
          </p:nvPr>
        </p:nvSpPr>
        <p:spPr/>
        <p:txBody>
          <a:bodyPr/>
          <a:p>
            <a:r>
              <a:rPr lang="es-E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1" name="PlaceHolder 2"/>
          <p:cNvSpPr>
            <a:spLocks noGrp="1"/>
          </p:cNvSpPr>
          <p:nvPr>
            <p:ph/>
          </p:nvPr>
        </p:nvSpPr>
        <p:spPr>
          <a:xfrm>
            <a:off x="581040" y="2180520"/>
            <a:ext cx="1102932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32" name="PlaceHolder 3"/>
          <p:cNvSpPr>
            <a:spLocks noGrp="1"/>
          </p:cNvSpPr>
          <p:nvPr>
            <p:ph/>
          </p:nvPr>
        </p:nvSpPr>
        <p:spPr>
          <a:xfrm>
            <a:off x="581040" y="4101840"/>
            <a:ext cx="1102932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282F47B8-4B70-4ED4-A381-312DEED7A0D1}" type="slidenum">
              <a:t>&lt;#&gt;</a:t>
            </a:fld>
          </a:p>
        </p:txBody>
      </p:sp>
      <p:sp>
        <p:nvSpPr>
          <p:cNvPr id="7" name="PlaceHolder 6"/>
          <p:cNvSpPr>
            <a:spLocks noGrp="1"/>
          </p:cNvSpPr>
          <p:nvPr>
            <p:ph type="dt" idx="1"/>
          </p:nvPr>
        </p:nvSpPr>
        <p:spPr/>
        <p:txBody>
          <a:bodyPr/>
          <a:p>
            <a:r>
              <a:rPr lang="es-E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4" name="PlaceHolder 2"/>
          <p:cNvSpPr>
            <a:spLocks noGrp="1"/>
          </p:cNvSpPr>
          <p:nvPr>
            <p:ph/>
          </p:nvPr>
        </p:nvSpPr>
        <p:spPr>
          <a:xfrm>
            <a:off x="58104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35" name="PlaceHolder 3"/>
          <p:cNvSpPr>
            <a:spLocks noGrp="1"/>
          </p:cNvSpPr>
          <p:nvPr>
            <p:ph/>
          </p:nvPr>
        </p:nvSpPr>
        <p:spPr>
          <a:xfrm>
            <a:off x="623268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36" name="PlaceHolder 4"/>
          <p:cNvSpPr>
            <a:spLocks noGrp="1"/>
          </p:cNvSpPr>
          <p:nvPr>
            <p:ph/>
          </p:nvPr>
        </p:nvSpPr>
        <p:spPr>
          <a:xfrm>
            <a:off x="581040" y="410184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37" name="PlaceHolder 5"/>
          <p:cNvSpPr>
            <a:spLocks noGrp="1"/>
          </p:cNvSpPr>
          <p:nvPr>
            <p:ph/>
          </p:nvPr>
        </p:nvSpPr>
        <p:spPr>
          <a:xfrm>
            <a:off x="6232680" y="410184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40AE9E0-B5E3-4597-B571-01D240A02B16}" type="slidenum">
              <a:t>&lt;#&gt;</a:t>
            </a:fld>
          </a:p>
        </p:txBody>
      </p:sp>
      <p:sp>
        <p:nvSpPr>
          <p:cNvPr id="9" name="PlaceHolder 8"/>
          <p:cNvSpPr>
            <a:spLocks noGrp="1"/>
          </p:cNvSpPr>
          <p:nvPr>
            <p:ph type="dt" idx="1"/>
          </p:nvPr>
        </p:nvSpPr>
        <p:spPr/>
        <p:txBody>
          <a:bodyPr/>
          <a:p>
            <a:r>
              <a:rPr lang="es-E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9" name="PlaceHolder 2"/>
          <p:cNvSpPr>
            <a:spLocks noGrp="1"/>
          </p:cNvSpPr>
          <p:nvPr>
            <p:ph/>
          </p:nvPr>
        </p:nvSpPr>
        <p:spPr>
          <a:xfrm>
            <a:off x="581040" y="218052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40" name="PlaceHolder 3"/>
          <p:cNvSpPr>
            <a:spLocks noGrp="1"/>
          </p:cNvSpPr>
          <p:nvPr>
            <p:ph/>
          </p:nvPr>
        </p:nvSpPr>
        <p:spPr>
          <a:xfrm>
            <a:off x="4309920" y="218052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41" name="PlaceHolder 4"/>
          <p:cNvSpPr>
            <a:spLocks noGrp="1"/>
          </p:cNvSpPr>
          <p:nvPr>
            <p:ph/>
          </p:nvPr>
        </p:nvSpPr>
        <p:spPr>
          <a:xfrm>
            <a:off x="8039160" y="218052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42" name="PlaceHolder 5"/>
          <p:cNvSpPr>
            <a:spLocks noGrp="1"/>
          </p:cNvSpPr>
          <p:nvPr>
            <p:ph/>
          </p:nvPr>
        </p:nvSpPr>
        <p:spPr>
          <a:xfrm>
            <a:off x="581040" y="410184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43" name="PlaceHolder 6"/>
          <p:cNvSpPr>
            <a:spLocks noGrp="1"/>
          </p:cNvSpPr>
          <p:nvPr>
            <p:ph/>
          </p:nvPr>
        </p:nvSpPr>
        <p:spPr>
          <a:xfrm>
            <a:off x="4309920" y="410184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44" name="PlaceHolder 7"/>
          <p:cNvSpPr>
            <a:spLocks noGrp="1"/>
          </p:cNvSpPr>
          <p:nvPr>
            <p:ph/>
          </p:nvPr>
        </p:nvSpPr>
        <p:spPr>
          <a:xfrm>
            <a:off x="8039160" y="410184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832DE5AB-02C6-4825-9E22-BAB627E284B4}" type="slidenum">
              <a:t>&lt;#&gt;</a:t>
            </a:fld>
          </a:p>
        </p:txBody>
      </p:sp>
      <p:sp>
        <p:nvSpPr>
          <p:cNvPr id="11" name="PlaceHolder 10"/>
          <p:cNvSpPr>
            <a:spLocks noGrp="1"/>
          </p:cNvSpPr>
          <p:nvPr>
            <p:ph type="dt" idx="1"/>
          </p:nvPr>
        </p:nvSpPr>
        <p:spPr/>
        <p:txBody>
          <a:bodyPr/>
          <a:p>
            <a:r>
              <a:rPr lang="es-E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F99867AB-5073-4A4B-9642-5F0F2C07D977}" type="slidenum">
              <a:t>&lt;#&gt;</a:t>
            </a:fld>
          </a:p>
        </p:txBody>
      </p:sp>
      <p:sp>
        <p:nvSpPr>
          <p:cNvPr id="4" name="PlaceHolder 3"/>
          <p:cNvSpPr>
            <a:spLocks noGrp="1"/>
          </p:cNvSpPr>
          <p:nvPr>
            <p:ph type="dt" idx="4"/>
          </p:nvPr>
        </p:nvSpPr>
        <p:spPr/>
        <p:txBody>
          <a:bodyPr/>
          <a:p>
            <a:r>
              <a:rPr lang="es-E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55" name="PlaceHolder 2"/>
          <p:cNvSpPr>
            <a:spLocks noGrp="1"/>
          </p:cNvSpPr>
          <p:nvPr>
            <p:ph type="subTitle"/>
          </p:nvPr>
        </p:nvSpPr>
        <p:spPr>
          <a:xfrm>
            <a:off x="581040" y="2180520"/>
            <a:ext cx="11029320" cy="3678120"/>
          </a:xfrm>
          <a:prstGeom prst="rect">
            <a:avLst/>
          </a:prstGeom>
          <a:noFill/>
          <a:ln w="0">
            <a:noFill/>
          </a:ln>
        </p:spPr>
        <p:txBody>
          <a:bodyPr lIns="0" rIns="0" tIns="0" bIns="0" anchor="ctr">
            <a:noAutofit/>
          </a:bodyPr>
          <a:p>
            <a:pPr algn="ctr">
              <a:buNone/>
            </a:pPr>
            <a:endParaRPr b="0" lang="es-E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2D2A042-D7BF-4387-BCF4-1FE9D4CA3E4C}" type="slidenum">
              <a:t>&lt;#&gt;</a:t>
            </a:fld>
          </a:p>
        </p:txBody>
      </p:sp>
      <p:sp>
        <p:nvSpPr>
          <p:cNvPr id="6" name="PlaceHolder 5"/>
          <p:cNvSpPr>
            <a:spLocks noGrp="1"/>
          </p:cNvSpPr>
          <p:nvPr>
            <p:ph type="dt" idx="4"/>
          </p:nvPr>
        </p:nvSpPr>
        <p:spPr/>
        <p:txBody>
          <a:bodyPr/>
          <a:p>
            <a:r>
              <a:rPr lang="es-E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57" name="PlaceHolder 2"/>
          <p:cNvSpPr>
            <a:spLocks noGrp="1"/>
          </p:cNvSpPr>
          <p:nvPr>
            <p:ph/>
          </p:nvPr>
        </p:nvSpPr>
        <p:spPr>
          <a:xfrm>
            <a:off x="581040" y="2180520"/>
            <a:ext cx="1102932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E34C422-42A8-40EE-A152-EF02A0882692}" type="slidenum">
              <a:t>&lt;#&gt;</a:t>
            </a:fld>
          </a:p>
        </p:txBody>
      </p:sp>
      <p:sp>
        <p:nvSpPr>
          <p:cNvPr id="6" name="PlaceHolder 5"/>
          <p:cNvSpPr>
            <a:spLocks noGrp="1"/>
          </p:cNvSpPr>
          <p:nvPr>
            <p:ph type="dt" idx="4"/>
          </p:nvPr>
        </p:nvSpPr>
        <p:spPr/>
        <p:txBody>
          <a:bodyPr/>
          <a:p>
            <a:r>
              <a:rPr lang="es-E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59" name="PlaceHolder 2"/>
          <p:cNvSpPr>
            <a:spLocks noGrp="1"/>
          </p:cNvSpPr>
          <p:nvPr>
            <p:ph/>
          </p:nvPr>
        </p:nvSpPr>
        <p:spPr>
          <a:xfrm>
            <a:off x="581040" y="2180520"/>
            <a:ext cx="538200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60" name="PlaceHolder 3"/>
          <p:cNvSpPr>
            <a:spLocks noGrp="1"/>
          </p:cNvSpPr>
          <p:nvPr>
            <p:ph/>
          </p:nvPr>
        </p:nvSpPr>
        <p:spPr>
          <a:xfrm>
            <a:off x="6232680" y="2180520"/>
            <a:ext cx="538200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C35612D-CBE9-4CC5-9B91-184D0CF4C00B}" type="slidenum">
              <a:t>&lt;#&gt;</a:t>
            </a:fld>
          </a:p>
        </p:txBody>
      </p:sp>
      <p:sp>
        <p:nvSpPr>
          <p:cNvPr id="7" name="PlaceHolder 6"/>
          <p:cNvSpPr>
            <a:spLocks noGrp="1"/>
          </p:cNvSpPr>
          <p:nvPr>
            <p:ph type="dt" idx="4"/>
          </p:nvPr>
        </p:nvSpPr>
        <p:spPr/>
        <p:txBody>
          <a:bodyPr/>
          <a:p>
            <a:r>
              <a:rPr lang="es-E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59858AD-FD73-4909-BD5B-87E4FF9B29DF}" type="slidenum">
              <a:t>&lt;#&gt;</a:t>
            </a:fld>
          </a:p>
        </p:txBody>
      </p:sp>
      <p:sp>
        <p:nvSpPr>
          <p:cNvPr id="5" name="PlaceHolder 4"/>
          <p:cNvSpPr>
            <a:spLocks noGrp="1"/>
          </p:cNvSpPr>
          <p:nvPr>
            <p:ph type="dt" idx="4"/>
          </p:nvPr>
        </p:nvSpPr>
        <p:spPr/>
        <p:txBody>
          <a:bodyPr/>
          <a:p>
            <a:r>
              <a:rPr lang="es-E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581040" y="702000"/>
            <a:ext cx="11029320" cy="4698720"/>
          </a:xfrm>
          <a:prstGeom prst="rect">
            <a:avLst/>
          </a:prstGeom>
          <a:noFill/>
          <a:ln w="0">
            <a:noFill/>
          </a:ln>
        </p:spPr>
        <p:txBody>
          <a:bodyPr lIns="0" rIns="0" tIns="0" bIns="0" anchor="ctr">
            <a:noAutofit/>
          </a:bodyPr>
          <a:p>
            <a:pPr algn="ctr">
              <a:buNone/>
            </a:pPr>
            <a:endParaRPr b="0" lang="es-E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27B9DA1-E59C-4589-B9F8-886DB9453118}" type="slidenum">
              <a:t>&lt;#&gt;</a:t>
            </a:fld>
          </a:p>
        </p:txBody>
      </p:sp>
      <p:sp>
        <p:nvSpPr>
          <p:cNvPr id="5" name="PlaceHolder 4"/>
          <p:cNvSpPr>
            <a:spLocks noGrp="1"/>
          </p:cNvSpPr>
          <p:nvPr>
            <p:ph type="dt" idx="4"/>
          </p:nvPr>
        </p:nvSpPr>
        <p:spPr/>
        <p:txBody>
          <a:bodyPr/>
          <a:p>
            <a:r>
              <a:rPr lang="es-E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64" name="PlaceHolder 2"/>
          <p:cNvSpPr>
            <a:spLocks noGrp="1"/>
          </p:cNvSpPr>
          <p:nvPr>
            <p:ph/>
          </p:nvPr>
        </p:nvSpPr>
        <p:spPr>
          <a:xfrm>
            <a:off x="58104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65" name="PlaceHolder 3"/>
          <p:cNvSpPr>
            <a:spLocks noGrp="1"/>
          </p:cNvSpPr>
          <p:nvPr>
            <p:ph/>
          </p:nvPr>
        </p:nvSpPr>
        <p:spPr>
          <a:xfrm>
            <a:off x="6232680" y="2180520"/>
            <a:ext cx="538200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66" name="PlaceHolder 4"/>
          <p:cNvSpPr>
            <a:spLocks noGrp="1"/>
          </p:cNvSpPr>
          <p:nvPr>
            <p:ph/>
          </p:nvPr>
        </p:nvSpPr>
        <p:spPr>
          <a:xfrm>
            <a:off x="581040" y="410184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43679F8-CEBC-4B0A-BF61-B0084EDAFBFF}" type="slidenum">
              <a:t>&lt;#&gt;</a:t>
            </a:fld>
          </a:p>
        </p:txBody>
      </p:sp>
      <p:sp>
        <p:nvSpPr>
          <p:cNvPr id="8" name="PlaceHolder 7"/>
          <p:cNvSpPr>
            <a:spLocks noGrp="1"/>
          </p:cNvSpPr>
          <p:nvPr>
            <p:ph type="dt" idx="4"/>
          </p:nvPr>
        </p:nvSpPr>
        <p:spPr/>
        <p:txBody>
          <a:bodyPr/>
          <a:p>
            <a:r>
              <a:rPr lang="es-E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0" name="PlaceHolder 2"/>
          <p:cNvSpPr>
            <a:spLocks noGrp="1"/>
          </p:cNvSpPr>
          <p:nvPr>
            <p:ph type="subTitle"/>
          </p:nvPr>
        </p:nvSpPr>
        <p:spPr>
          <a:xfrm>
            <a:off x="581040" y="2180520"/>
            <a:ext cx="11029320" cy="3678120"/>
          </a:xfrm>
          <a:prstGeom prst="rect">
            <a:avLst/>
          </a:prstGeom>
          <a:noFill/>
          <a:ln w="0">
            <a:noFill/>
          </a:ln>
        </p:spPr>
        <p:txBody>
          <a:bodyPr lIns="0" rIns="0" tIns="0" bIns="0" anchor="ctr">
            <a:noAutofit/>
          </a:bodyPr>
          <a:p>
            <a:pPr algn="ctr">
              <a:buNone/>
            </a:pPr>
            <a:endParaRPr b="0" lang="es-E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F52237F-E578-4790-9FFE-ED2F84197543}" type="slidenum">
              <a:t>&lt;#&gt;</a:t>
            </a:fld>
          </a:p>
        </p:txBody>
      </p:sp>
      <p:sp>
        <p:nvSpPr>
          <p:cNvPr id="6" name="PlaceHolder 5"/>
          <p:cNvSpPr>
            <a:spLocks noGrp="1"/>
          </p:cNvSpPr>
          <p:nvPr>
            <p:ph type="dt" idx="1"/>
          </p:nvPr>
        </p:nvSpPr>
        <p:spPr/>
        <p:txBody>
          <a:bodyPr/>
          <a:p>
            <a:r>
              <a:rPr lang="es-E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68" name="PlaceHolder 2"/>
          <p:cNvSpPr>
            <a:spLocks noGrp="1"/>
          </p:cNvSpPr>
          <p:nvPr>
            <p:ph/>
          </p:nvPr>
        </p:nvSpPr>
        <p:spPr>
          <a:xfrm>
            <a:off x="581040" y="2180520"/>
            <a:ext cx="538200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69" name="PlaceHolder 3"/>
          <p:cNvSpPr>
            <a:spLocks noGrp="1"/>
          </p:cNvSpPr>
          <p:nvPr>
            <p:ph/>
          </p:nvPr>
        </p:nvSpPr>
        <p:spPr>
          <a:xfrm>
            <a:off x="623268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70" name="PlaceHolder 4"/>
          <p:cNvSpPr>
            <a:spLocks noGrp="1"/>
          </p:cNvSpPr>
          <p:nvPr>
            <p:ph/>
          </p:nvPr>
        </p:nvSpPr>
        <p:spPr>
          <a:xfrm>
            <a:off x="6232680" y="410184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A7E499D-FFBF-47DA-AD76-344D35197212}" type="slidenum">
              <a:t>&lt;#&gt;</a:t>
            </a:fld>
          </a:p>
        </p:txBody>
      </p:sp>
      <p:sp>
        <p:nvSpPr>
          <p:cNvPr id="8" name="PlaceHolder 7"/>
          <p:cNvSpPr>
            <a:spLocks noGrp="1"/>
          </p:cNvSpPr>
          <p:nvPr>
            <p:ph type="dt" idx="4"/>
          </p:nvPr>
        </p:nvSpPr>
        <p:spPr/>
        <p:txBody>
          <a:bodyPr/>
          <a:p>
            <a:r>
              <a:rPr lang="es-E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72" name="PlaceHolder 2"/>
          <p:cNvSpPr>
            <a:spLocks noGrp="1"/>
          </p:cNvSpPr>
          <p:nvPr>
            <p:ph/>
          </p:nvPr>
        </p:nvSpPr>
        <p:spPr>
          <a:xfrm>
            <a:off x="58104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73" name="PlaceHolder 3"/>
          <p:cNvSpPr>
            <a:spLocks noGrp="1"/>
          </p:cNvSpPr>
          <p:nvPr>
            <p:ph/>
          </p:nvPr>
        </p:nvSpPr>
        <p:spPr>
          <a:xfrm>
            <a:off x="623268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74" name="PlaceHolder 4"/>
          <p:cNvSpPr>
            <a:spLocks noGrp="1"/>
          </p:cNvSpPr>
          <p:nvPr>
            <p:ph/>
          </p:nvPr>
        </p:nvSpPr>
        <p:spPr>
          <a:xfrm>
            <a:off x="581040" y="4101840"/>
            <a:ext cx="1102932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EEB0EF5-0B0B-4D22-A8A4-FC4DD0B4533E}" type="slidenum">
              <a:t>&lt;#&gt;</a:t>
            </a:fld>
          </a:p>
        </p:txBody>
      </p:sp>
      <p:sp>
        <p:nvSpPr>
          <p:cNvPr id="8" name="PlaceHolder 7"/>
          <p:cNvSpPr>
            <a:spLocks noGrp="1"/>
          </p:cNvSpPr>
          <p:nvPr>
            <p:ph type="dt" idx="4"/>
          </p:nvPr>
        </p:nvSpPr>
        <p:spPr/>
        <p:txBody>
          <a:bodyPr/>
          <a:p>
            <a:r>
              <a:rPr lang="es-E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76" name="PlaceHolder 2"/>
          <p:cNvSpPr>
            <a:spLocks noGrp="1"/>
          </p:cNvSpPr>
          <p:nvPr>
            <p:ph/>
          </p:nvPr>
        </p:nvSpPr>
        <p:spPr>
          <a:xfrm>
            <a:off x="581040" y="2180520"/>
            <a:ext cx="1102932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77" name="PlaceHolder 3"/>
          <p:cNvSpPr>
            <a:spLocks noGrp="1"/>
          </p:cNvSpPr>
          <p:nvPr>
            <p:ph/>
          </p:nvPr>
        </p:nvSpPr>
        <p:spPr>
          <a:xfrm>
            <a:off x="581040" y="4101840"/>
            <a:ext cx="1102932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F5D0309-0726-4C23-9DEE-88CA31E52F3A}" type="slidenum">
              <a:t>&lt;#&gt;</a:t>
            </a:fld>
          </a:p>
        </p:txBody>
      </p:sp>
      <p:sp>
        <p:nvSpPr>
          <p:cNvPr id="7" name="PlaceHolder 6"/>
          <p:cNvSpPr>
            <a:spLocks noGrp="1"/>
          </p:cNvSpPr>
          <p:nvPr>
            <p:ph type="dt" idx="4"/>
          </p:nvPr>
        </p:nvSpPr>
        <p:spPr/>
        <p:txBody>
          <a:bodyPr/>
          <a:p>
            <a:r>
              <a:rPr lang="es-E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79" name="PlaceHolder 2"/>
          <p:cNvSpPr>
            <a:spLocks noGrp="1"/>
          </p:cNvSpPr>
          <p:nvPr>
            <p:ph/>
          </p:nvPr>
        </p:nvSpPr>
        <p:spPr>
          <a:xfrm>
            <a:off x="58104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80" name="PlaceHolder 3"/>
          <p:cNvSpPr>
            <a:spLocks noGrp="1"/>
          </p:cNvSpPr>
          <p:nvPr>
            <p:ph/>
          </p:nvPr>
        </p:nvSpPr>
        <p:spPr>
          <a:xfrm>
            <a:off x="623268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81" name="PlaceHolder 4"/>
          <p:cNvSpPr>
            <a:spLocks noGrp="1"/>
          </p:cNvSpPr>
          <p:nvPr>
            <p:ph/>
          </p:nvPr>
        </p:nvSpPr>
        <p:spPr>
          <a:xfrm>
            <a:off x="581040" y="410184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82" name="PlaceHolder 5"/>
          <p:cNvSpPr>
            <a:spLocks noGrp="1"/>
          </p:cNvSpPr>
          <p:nvPr>
            <p:ph/>
          </p:nvPr>
        </p:nvSpPr>
        <p:spPr>
          <a:xfrm>
            <a:off x="6232680" y="410184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61EC10C8-772E-4BD9-B94B-9D9A9FCA0D3B}" type="slidenum">
              <a:t>&lt;#&gt;</a:t>
            </a:fld>
          </a:p>
        </p:txBody>
      </p:sp>
      <p:sp>
        <p:nvSpPr>
          <p:cNvPr id="9" name="PlaceHolder 8"/>
          <p:cNvSpPr>
            <a:spLocks noGrp="1"/>
          </p:cNvSpPr>
          <p:nvPr>
            <p:ph type="dt" idx="4"/>
          </p:nvPr>
        </p:nvSpPr>
        <p:spPr/>
        <p:txBody>
          <a:bodyPr/>
          <a:p>
            <a:r>
              <a:rPr lang="es-E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84" name="PlaceHolder 2"/>
          <p:cNvSpPr>
            <a:spLocks noGrp="1"/>
          </p:cNvSpPr>
          <p:nvPr>
            <p:ph/>
          </p:nvPr>
        </p:nvSpPr>
        <p:spPr>
          <a:xfrm>
            <a:off x="581040" y="218052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85" name="PlaceHolder 3"/>
          <p:cNvSpPr>
            <a:spLocks noGrp="1"/>
          </p:cNvSpPr>
          <p:nvPr>
            <p:ph/>
          </p:nvPr>
        </p:nvSpPr>
        <p:spPr>
          <a:xfrm>
            <a:off x="4309920" y="218052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86" name="PlaceHolder 4"/>
          <p:cNvSpPr>
            <a:spLocks noGrp="1"/>
          </p:cNvSpPr>
          <p:nvPr>
            <p:ph/>
          </p:nvPr>
        </p:nvSpPr>
        <p:spPr>
          <a:xfrm>
            <a:off x="8039160" y="218052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87" name="PlaceHolder 5"/>
          <p:cNvSpPr>
            <a:spLocks noGrp="1"/>
          </p:cNvSpPr>
          <p:nvPr>
            <p:ph/>
          </p:nvPr>
        </p:nvSpPr>
        <p:spPr>
          <a:xfrm>
            <a:off x="581040" y="410184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88" name="PlaceHolder 6"/>
          <p:cNvSpPr>
            <a:spLocks noGrp="1"/>
          </p:cNvSpPr>
          <p:nvPr>
            <p:ph/>
          </p:nvPr>
        </p:nvSpPr>
        <p:spPr>
          <a:xfrm>
            <a:off x="4309920" y="410184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89" name="PlaceHolder 7"/>
          <p:cNvSpPr>
            <a:spLocks noGrp="1"/>
          </p:cNvSpPr>
          <p:nvPr>
            <p:ph/>
          </p:nvPr>
        </p:nvSpPr>
        <p:spPr>
          <a:xfrm>
            <a:off x="8039160" y="410184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52BE462-B32F-4A78-AAD6-C9B0D245B7A5}" type="slidenum">
              <a:t>&lt;#&gt;</a:t>
            </a:fld>
          </a:p>
        </p:txBody>
      </p:sp>
      <p:sp>
        <p:nvSpPr>
          <p:cNvPr id="11" name="PlaceHolder 10"/>
          <p:cNvSpPr>
            <a:spLocks noGrp="1"/>
          </p:cNvSpPr>
          <p:nvPr>
            <p:ph type="dt" idx="4"/>
          </p:nvPr>
        </p:nvSpPr>
        <p:spPr/>
        <p:txBody>
          <a:bodyPr/>
          <a:p>
            <a:r>
              <a:rPr lang="es-E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EE359A96-443E-470D-8BBC-387AFA822132}" type="slidenum">
              <a:t>&lt;#&gt;</a:t>
            </a:fld>
          </a:p>
        </p:txBody>
      </p:sp>
      <p:sp>
        <p:nvSpPr>
          <p:cNvPr id="4" name="PlaceHolder 3"/>
          <p:cNvSpPr>
            <a:spLocks noGrp="1"/>
          </p:cNvSpPr>
          <p:nvPr>
            <p:ph type="dt" idx="7"/>
          </p:nvPr>
        </p:nvSpPr>
        <p:spPr/>
        <p:txBody>
          <a:bodyPr/>
          <a:p>
            <a:r>
              <a:rPr lang="es-E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01" name="PlaceHolder 2"/>
          <p:cNvSpPr>
            <a:spLocks noGrp="1"/>
          </p:cNvSpPr>
          <p:nvPr>
            <p:ph type="subTitle"/>
          </p:nvPr>
        </p:nvSpPr>
        <p:spPr>
          <a:xfrm>
            <a:off x="581040" y="2180520"/>
            <a:ext cx="11029320" cy="3678120"/>
          </a:xfrm>
          <a:prstGeom prst="rect">
            <a:avLst/>
          </a:prstGeom>
          <a:noFill/>
          <a:ln w="0">
            <a:noFill/>
          </a:ln>
        </p:spPr>
        <p:txBody>
          <a:bodyPr lIns="0" rIns="0" tIns="0" bIns="0" anchor="ctr">
            <a:noAutofit/>
          </a:bodyPr>
          <a:p>
            <a:pPr algn="ctr">
              <a:buNone/>
            </a:pPr>
            <a:endParaRPr b="0" lang="es-E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4C043879-1F0A-4B83-8889-E319CA7B9E88}" type="slidenum">
              <a:t>&lt;#&gt;</a:t>
            </a:fld>
          </a:p>
        </p:txBody>
      </p:sp>
      <p:sp>
        <p:nvSpPr>
          <p:cNvPr id="6" name="PlaceHolder 5"/>
          <p:cNvSpPr>
            <a:spLocks noGrp="1"/>
          </p:cNvSpPr>
          <p:nvPr>
            <p:ph type="dt" idx="7"/>
          </p:nvPr>
        </p:nvSpPr>
        <p:spPr/>
        <p:txBody>
          <a:bodyPr/>
          <a:p>
            <a:r>
              <a:rPr lang="es-E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03" name="PlaceHolder 2"/>
          <p:cNvSpPr>
            <a:spLocks noGrp="1"/>
          </p:cNvSpPr>
          <p:nvPr>
            <p:ph/>
          </p:nvPr>
        </p:nvSpPr>
        <p:spPr>
          <a:xfrm>
            <a:off x="581040" y="2180520"/>
            <a:ext cx="1102932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55268A7C-631A-4BB3-9FB3-865C969390C8}" type="slidenum">
              <a:t>&lt;#&gt;</a:t>
            </a:fld>
          </a:p>
        </p:txBody>
      </p:sp>
      <p:sp>
        <p:nvSpPr>
          <p:cNvPr id="6" name="PlaceHolder 5"/>
          <p:cNvSpPr>
            <a:spLocks noGrp="1"/>
          </p:cNvSpPr>
          <p:nvPr>
            <p:ph type="dt" idx="7"/>
          </p:nvPr>
        </p:nvSpPr>
        <p:spPr/>
        <p:txBody>
          <a:bodyPr/>
          <a:p>
            <a:r>
              <a:rPr lang="es-E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05" name="PlaceHolder 2"/>
          <p:cNvSpPr>
            <a:spLocks noGrp="1"/>
          </p:cNvSpPr>
          <p:nvPr>
            <p:ph/>
          </p:nvPr>
        </p:nvSpPr>
        <p:spPr>
          <a:xfrm>
            <a:off x="581040" y="2180520"/>
            <a:ext cx="538200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06" name="PlaceHolder 3"/>
          <p:cNvSpPr>
            <a:spLocks noGrp="1"/>
          </p:cNvSpPr>
          <p:nvPr>
            <p:ph/>
          </p:nvPr>
        </p:nvSpPr>
        <p:spPr>
          <a:xfrm>
            <a:off x="6232680" y="2180520"/>
            <a:ext cx="538200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832338A6-433A-4124-9D3F-EB2292540007}" type="slidenum">
              <a:t>&lt;#&gt;</a:t>
            </a:fld>
          </a:p>
        </p:txBody>
      </p:sp>
      <p:sp>
        <p:nvSpPr>
          <p:cNvPr id="7" name="PlaceHolder 6"/>
          <p:cNvSpPr>
            <a:spLocks noGrp="1"/>
          </p:cNvSpPr>
          <p:nvPr>
            <p:ph type="dt" idx="7"/>
          </p:nvPr>
        </p:nvSpPr>
        <p:spPr/>
        <p:txBody>
          <a:bodyPr/>
          <a:p>
            <a:r>
              <a:rPr lang="es-E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7A49297D-77DE-4F90-B1CD-5DE928E1404F}" type="slidenum">
              <a:t>&lt;#&gt;</a:t>
            </a:fld>
          </a:p>
        </p:txBody>
      </p:sp>
      <p:sp>
        <p:nvSpPr>
          <p:cNvPr id="5" name="PlaceHolder 4"/>
          <p:cNvSpPr>
            <a:spLocks noGrp="1"/>
          </p:cNvSpPr>
          <p:nvPr>
            <p:ph type="dt" idx="7"/>
          </p:nvPr>
        </p:nvSpPr>
        <p:spPr/>
        <p:txBody>
          <a:bodyPr/>
          <a:p>
            <a:r>
              <a:rPr lang="es-E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2" name="PlaceHolder 2"/>
          <p:cNvSpPr>
            <a:spLocks noGrp="1"/>
          </p:cNvSpPr>
          <p:nvPr>
            <p:ph/>
          </p:nvPr>
        </p:nvSpPr>
        <p:spPr>
          <a:xfrm>
            <a:off x="581040" y="2180520"/>
            <a:ext cx="1102932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1A29AE3-5D95-4C79-A61E-9F09FA0046A4}" type="slidenum">
              <a:t>&lt;#&gt;</a:t>
            </a:fld>
          </a:p>
        </p:txBody>
      </p:sp>
      <p:sp>
        <p:nvSpPr>
          <p:cNvPr id="6" name="PlaceHolder 5"/>
          <p:cNvSpPr>
            <a:spLocks noGrp="1"/>
          </p:cNvSpPr>
          <p:nvPr>
            <p:ph type="dt" idx="1"/>
          </p:nvPr>
        </p:nvSpPr>
        <p:spPr/>
        <p:txBody>
          <a:bodyPr/>
          <a:p>
            <a:r>
              <a:rPr lang="es-E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581040" y="702000"/>
            <a:ext cx="11029320" cy="4698720"/>
          </a:xfrm>
          <a:prstGeom prst="rect">
            <a:avLst/>
          </a:prstGeom>
          <a:noFill/>
          <a:ln w="0">
            <a:noFill/>
          </a:ln>
        </p:spPr>
        <p:txBody>
          <a:bodyPr lIns="0" rIns="0" tIns="0" bIns="0" anchor="ctr">
            <a:noAutofit/>
          </a:bodyPr>
          <a:p>
            <a:pPr algn="ctr">
              <a:buNone/>
            </a:pPr>
            <a:endParaRPr b="0" lang="es-E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6FE0915A-5C67-49D2-AF7F-50045E11BCF2}" type="slidenum">
              <a:t>&lt;#&gt;</a:t>
            </a:fld>
          </a:p>
        </p:txBody>
      </p:sp>
      <p:sp>
        <p:nvSpPr>
          <p:cNvPr id="5" name="PlaceHolder 4"/>
          <p:cNvSpPr>
            <a:spLocks noGrp="1"/>
          </p:cNvSpPr>
          <p:nvPr>
            <p:ph type="dt" idx="7"/>
          </p:nvPr>
        </p:nvSpPr>
        <p:spPr/>
        <p:txBody>
          <a:bodyPr/>
          <a:p>
            <a:r>
              <a:rPr lang="es-E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10" name="PlaceHolder 2"/>
          <p:cNvSpPr>
            <a:spLocks noGrp="1"/>
          </p:cNvSpPr>
          <p:nvPr>
            <p:ph/>
          </p:nvPr>
        </p:nvSpPr>
        <p:spPr>
          <a:xfrm>
            <a:off x="58104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11" name="PlaceHolder 3"/>
          <p:cNvSpPr>
            <a:spLocks noGrp="1"/>
          </p:cNvSpPr>
          <p:nvPr>
            <p:ph/>
          </p:nvPr>
        </p:nvSpPr>
        <p:spPr>
          <a:xfrm>
            <a:off x="6232680" y="2180520"/>
            <a:ext cx="538200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12" name="PlaceHolder 4"/>
          <p:cNvSpPr>
            <a:spLocks noGrp="1"/>
          </p:cNvSpPr>
          <p:nvPr>
            <p:ph/>
          </p:nvPr>
        </p:nvSpPr>
        <p:spPr>
          <a:xfrm>
            <a:off x="581040" y="410184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0312DAB-195E-468F-89C1-88FC477A6F8D}" type="slidenum">
              <a:t>&lt;#&gt;</a:t>
            </a:fld>
          </a:p>
        </p:txBody>
      </p:sp>
      <p:sp>
        <p:nvSpPr>
          <p:cNvPr id="8" name="PlaceHolder 7"/>
          <p:cNvSpPr>
            <a:spLocks noGrp="1"/>
          </p:cNvSpPr>
          <p:nvPr>
            <p:ph type="dt" idx="7"/>
          </p:nvPr>
        </p:nvSpPr>
        <p:spPr/>
        <p:txBody>
          <a:bodyPr/>
          <a:p>
            <a:r>
              <a:rPr lang="es-E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14" name="PlaceHolder 2"/>
          <p:cNvSpPr>
            <a:spLocks noGrp="1"/>
          </p:cNvSpPr>
          <p:nvPr>
            <p:ph/>
          </p:nvPr>
        </p:nvSpPr>
        <p:spPr>
          <a:xfrm>
            <a:off x="581040" y="2180520"/>
            <a:ext cx="538200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15" name="PlaceHolder 3"/>
          <p:cNvSpPr>
            <a:spLocks noGrp="1"/>
          </p:cNvSpPr>
          <p:nvPr>
            <p:ph/>
          </p:nvPr>
        </p:nvSpPr>
        <p:spPr>
          <a:xfrm>
            <a:off x="623268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16" name="PlaceHolder 4"/>
          <p:cNvSpPr>
            <a:spLocks noGrp="1"/>
          </p:cNvSpPr>
          <p:nvPr>
            <p:ph/>
          </p:nvPr>
        </p:nvSpPr>
        <p:spPr>
          <a:xfrm>
            <a:off x="6232680" y="410184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5683085-F360-4918-9F13-78228B314004}" type="slidenum">
              <a:t>&lt;#&gt;</a:t>
            </a:fld>
          </a:p>
        </p:txBody>
      </p:sp>
      <p:sp>
        <p:nvSpPr>
          <p:cNvPr id="8" name="PlaceHolder 7"/>
          <p:cNvSpPr>
            <a:spLocks noGrp="1"/>
          </p:cNvSpPr>
          <p:nvPr>
            <p:ph type="dt" idx="7"/>
          </p:nvPr>
        </p:nvSpPr>
        <p:spPr/>
        <p:txBody>
          <a:bodyPr/>
          <a:p>
            <a:r>
              <a:rPr lang="es-E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18" name="PlaceHolder 2"/>
          <p:cNvSpPr>
            <a:spLocks noGrp="1"/>
          </p:cNvSpPr>
          <p:nvPr>
            <p:ph/>
          </p:nvPr>
        </p:nvSpPr>
        <p:spPr>
          <a:xfrm>
            <a:off x="58104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19" name="PlaceHolder 3"/>
          <p:cNvSpPr>
            <a:spLocks noGrp="1"/>
          </p:cNvSpPr>
          <p:nvPr>
            <p:ph/>
          </p:nvPr>
        </p:nvSpPr>
        <p:spPr>
          <a:xfrm>
            <a:off x="623268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20" name="PlaceHolder 4"/>
          <p:cNvSpPr>
            <a:spLocks noGrp="1"/>
          </p:cNvSpPr>
          <p:nvPr>
            <p:ph/>
          </p:nvPr>
        </p:nvSpPr>
        <p:spPr>
          <a:xfrm>
            <a:off x="581040" y="4101840"/>
            <a:ext cx="1102932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E1402D6-F7F8-4326-AEAF-CC46E2772C5E}" type="slidenum">
              <a:t>&lt;#&gt;</a:t>
            </a:fld>
          </a:p>
        </p:txBody>
      </p:sp>
      <p:sp>
        <p:nvSpPr>
          <p:cNvPr id="8" name="PlaceHolder 7"/>
          <p:cNvSpPr>
            <a:spLocks noGrp="1"/>
          </p:cNvSpPr>
          <p:nvPr>
            <p:ph type="dt" idx="7"/>
          </p:nvPr>
        </p:nvSpPr>
        <p:spPr/>
        <p:txBody>
          <a:bodyPr/>
          <a:p>
            <a:r>
              <a:rPr lang="es-E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22" name="PlaceHolder 2"/>
          <p:cNvSpPr>
            <a:spLocks noGrp="1"/>
          </p:cNvSpPr>
          <p:nvPr>
            <p:ph/>
          </p:nvPr>
        </p:nvSpPr>
        <p:spPr>
          <a:xfrm>
            <a:off x="581040" y="2180520"/>
            <a:ext cx="1102932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23" name="PlaceHolder 3"/>
          <p:cNvSpPr>
            <a:spLocks noGrp="1"/>
          </p:cNvSpPr>
          <p:nvPr>
            <p:ph/>
          </p:nvPr>
        </p:nvSpPr>
        <p:spPr>
          <a:xfrm>
            <a:off x="581040" y="4101840"/>
            <a:ext cx="1102932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4EFC9CF3-BAD4-4652-B4D2-1B4B2B074C61}" type="slidenum">
              <a:t>&lt;#&gt;</a:t>
            </a:fld>
          </a:p>
        </p:txBody>
      </p:sp>
      <p:sp>
        <p:nvSpPr>
          <p:cNvPr id="7" name="PlaceHolder 6"/>
          <p:cNvSpPr>
            <a:spLocks noGrp="1"/>
          </p:cNvSpPr>
          <p:nvPr>
            <p:ph type="dt" idx="7"/>
          </p:nvPr>
        </p:nvSpPr>
        <p:spPr/>
        <p:txBody>
          <a:bodyPr/>
          <a:p>
            <a:r>
              <a:rPr lang="es-E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25" name="PlaceHolder 2"/>
          <p:cNvSpPr>
            <a:spLocks noGrp="1"/>
          </p:cNvSpPr>
          <p:nvPr>
            <p:ph/>
          </p:nvPr>
        </p:nvSpPr>
        <p:spPr>
          <a:xfrm>
            <a:off x="58104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26" name="PlaceHolder 3"/>
          <p:cNvSpPr>
            <a:spLocks noGrp="1"/>
          </p:cNvSpPr>
          <p:nvPr>
            <p:ph/>
          </p:nvPr>
        </p:nvSpPr>
        <p:spPr>
          <a:xfrm>
            <a:off x="623268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27" name="PlaceHolder 4"/>
          <p:cNvSpPr>
            <a:spLocks noGrp="1"/>
          </p:cNvSpPr>
          <p:nvPr>
            <p:ph/>
          </p:nvPr>
        </p:nvSpPr>
        <p:spPr>
          <a:xfrm>
            <a:off x="581040" y="410184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28" name="PlaceHolder 5"/>
          <p:cNvSpPr>
            <a:spLocks noGrp="1"/>
          </p:cNvSpPr>
          <p:nvPr>
            <p:ph/>
          </p:nvPr>
        </p:nvSpPr>
        <p:spPr>
          <a:xfrm>
            <a:off x="6232680" y="410184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824B8CA9-D5A7-4EFF-9D75-8482D06C1866}" type="slidenum">
              <a:t>&lt;#&gt;</a:t>
            </a:fld>
          </a:p>
        </p:txBody>
      </p:sp>
      <p:sp>
        <p:nvSpPr>
          <p:cNvPr id="9" name="PlaceHolder 8"/>
          <p:cNvSpPr>
            <a:spLocks noGrp="1"/>
          </p:cNvSpPr>
          <p:nvPr>
            <p:ph type="dt" idx="7"/>
          </p:nvPr>
        </p:nvSpPr>
        <p:spPr/>
        <p:txBody>
          <a:bodyPr/>
          <a:p>
            <a:r>
              <a:rPr lang="es-E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30" name="PlaceHolder 2"/>
          <p:cNvSpPr>
            <a:spLocks noGrp="1"/>
          </p:cNvSpPr>
          <p:nvPr>
            <p:ph/>
          </p:nvPr>
        </p:nvSpPr>
        <p:spPr>
          <a:xfrm>
            <a:off x="581040" y="218052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31" name="PlaceHolder 3"/>
          <p:cNvSpPr>
            <a:spLocks noGrp="1"/>
          </p:cNvSpPr>
          <p:nvPr>
            <p:ph/>
          </p:nvPr>
        </p:nvSpPr>
        <p:spPr>
          <a:xfrm>
            <a:off x="4309920" y="218052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32" name="PlaceHolder 4"/>
          <p:cNvSpPr>
            <a:spLocks noGrp="1"/>
          </p:cNvSpPr>
          <p:nvPr>
            <p:ph/>
          </p:nvPr>
        </p:nvSpPr>
        <p:spPr>
          <a:xfrm>
            <a:off x="8039160" y="218052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33" name="PlaceHolder 5"/>
          <p:cNvSpPr>
            <a:spLocks noGrp="1"/>
          </p:cNvSpPr>
          <p:nvPr>
            <p:ph/>
          </p:nvPr>
        </p:nvSpPr>
        <p:spPr>
          <a:xfrm>
            <a:off x="581040" y="410184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34" name="PlaceHolder 6"/>
          <p:cNvSpPr>
            <a:spLocks noGrp="1"/>
          </p:cNvSpPr>
          <p:nvPr>
            <p:ph/>
          </p:nvPr>
        </p:nvSpPr>
        <p:spPr>
          <a:xfrm>
            <a:off x="4309920" y="410184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35" name="PlaceHolder 7"/>
          <p:cNvSpPr>
            <a:spLocks noGrp="1"/>
          </p:cNvSpPr>
          <p:nvPr>
            <p:ph/>
          </p:nvPr>
        </p:nvSpPr>
        <p:spPr>
          <a:xfrm>
            <a:off x="8039160" y="410184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5A4EAB5F-BF91-4770-9E2B-A2B471A18FA8}" type="slidenum">
              <a:t>&lt;#&gt;</a:t>
            </a:fld>
          </a:p>
        </p:txBody>
      </p:sp>
      <p:sp>
        <p:nvSpPr>
          <p:cNvPr id="11" name="PlaceHolder 10"/>
          <p:cNvSpPr>
            <a:spLocks noGrp="1"/>
          </p:cNvSpPr>
          <p:nvPr>
            <p:ph type="dt" idx="7"/>
          </p:nvPr>
        </p:nvSpPr>
        <p:spPr/>
        <p:txBody>
          <a:bodyPr/>
          <a:p>
            <a:r>
              <a:rPr lang="es-E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A0091F81-A561-4794-8D78-33CB773262B1}" type="slidenum">
              <a:t>&lt;#&gt;</a:t>
            </a:fld>
          </a:p>
        </p:txBody>
      </p:sp>
      <p:sp>
        <p:nvSpPr>
          <p:cNvPr id="4" name="PlaceHolder 3"/>
          <p:cNvSpPr>
            <a:spLocks noGrp="1"/>
          </p:cNvSpPr>
          <p:nvPr>
            <p:ph type="dt" idx="10"/>
          </p:nvPr>
        </p:nvSpPr>
        <p:spPr/>
        <p:txBody>
          <a:bodyPr/>
          <a:p>
            <a:r>
              <a:rPr lang="es-E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46" name="PlaceHolder 2"/>
          <p:cNvSpPr>
            <a:spLocks noGrp="1"/>
          </p:cNvSpPr>
          <p:nvPr>
            <p:ph type="subTitle"/>
          </p:nvPr>
        </p:nvSpPr>
        <p:spPr>
          <a:xfrm>
            <a:off x="581040" y="2180520"/>
            <a:ext cx="11029320" cy="3678120"/>
          </a:xfrm>
          <a:prstGeom prst="rect">
            <a:avLst/>
          </a:prstGeom>
          <a:noFill/>
          <a:ln w="0">
            <a:noFill/>
          </a:ln>
        </p:spPr>
        <p:txBody>
          <a:bodyPr lIns="0" rIns="0" tIns="0" bIns="0" anchor="ctr">
            <a:noAutofit/>
          </a:bodyPr>
          <a:p>
            <a:pPr algn="ctr">
              <a:buNone/>
            </a:pPr>
            <a:endParaRPr b="0" lang="es-E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BA98BA1E-ED0E-41AF-AB88-5AE9474A96E9}" type="slidenum">
              <a:t>&lt;#&gt;</a:t>
            </a:fld>
          </a:p>
        </p:txBody>
      </p:sp>
      <p:sp>
        <p:nvSpPr>
          <p:cNvPr id="6" name="PlaceHolder 5"/>
          <p:cNvSpPr>
            <a:spLocks noGrp="1"/>
          </p:cNvSpPr>
          <p:nvPr>
            <p:ph type="dt" idx="10"/>
          </p:nvPr>
        </p:nvSpPr>
        <p:spPr/>
        <p:txBody>
          <a:bodyPr/>
          <a:p>
            <a:r>
              <a:rPr lang="es-E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48" name="PlaceHolder 2"/>
          <p:cNvSpPr>
            <a:spLocks noGrp="1"/>
          </p:cNvSpPr>
          <p:nvPr>
            <p:ph/>
          </p:nvPr>
        </p:nvSpPr>
        <p:spPr>
          <a:xfrm>
            <a:off x="581040" y="2180520"/>
            <a:ext cx="1102932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5D67111B-091A-4922-ABE4-3201B1E857AA}" type="slidenum">
              <a:t>&lt;#&gt;</a:t>
            </a:fld>
          </a:p>
        </p:txBody>
      </p:sp>
      <p:sp>
        <p:nvSpPr>
          <p:cNvPr id="6" name="PlaceHolder 5"/>
          <p:cNvSpPr>
            <a:spLocks noGrp="1"/>
          </p:cNvSpPr>
          <p:nvPr>
            <p:ph type="dt" idx="10"/>
          </p:nvPr>
        </p:nvSpPr>
        <p:spPr/>
        <p:txBody>
          <a:bodyPr/>
          <a:p>
            <a:r>
              <a:rPr lang="es-E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4" name="PlaceHolder 2"/>
          <p:cNvSpPr>
            <a:spLocks noGrp="1"/>
          </p:cNvSpPr>
          <p:nvPr>
            <p:ph/>
          </p:nvPr>
        </p:nvSpPr>
        <p:spPr>
          <a:xfrm>
            <a:off x="581040" y="2180520"/>
            <a:ext cx="538200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5" name="PlaceHolder 3"/>
          <p:cNvSpPr>
            <a:spLocks noGrp="1"/>
          </p:cNvSpPr>
          <p:nvPr>
            <p:ph/>
          </p:nvPr>
        </p:nvSpPr>
        <p:spPr>
          <a:xfrm>
            <a:off x="6232680" y="2180520"/>
            <a:ext cx="538200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58D1C89-EC2B-4335-9EE1-C22ED1B4BE15}" type="slidenum">
              <a:t>&lt;#&gt;</a:t>
            </a:fld>
          </a:p>
        </p:txBody>
      </p:sp>
      <p:sp>
        <p:nvSpPr>
          <p:cNvPr id="7" name="PlaceHolder 6"/>
          <p:cNvSpPr>
            <a:spLocks noGrp="1"/>
          </p:cNvSpPr>
          <p:nvPr>
            <p:ph type="dt" idx="1"/>
          </p:nvPr>
        </p:nvSpPr>
        <p:spPr/>
        <p:txBody>
          <a:bodyPr/>
          <a:p>
            <a:r>
              <a:rPr lang="es-E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50" name="PlaceHolder 2"/>
          <p:cNvSpPr>
            <a:spLocks noGrp="1"/>
          </p:cNvSpPr>
          <p:nvPr>
            <p:ph/>
          </p:nvPr>
        </p:nvSpPr>
        <p:spPr>
          <a:xfrm>
            <a:off x="581040" y="2180520"/>
            <a:ext cx="538200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51" name="PlaceHolder 3"/>
          <p:cNvSpPr>
            <a:spLocks noGrp="1"/>
          </p:cNvSpPr>
          <p:nvPr>
            <p:ph/>
          </p:nvPr>
        </p:nvSpPr>
        <p:spPr>
          <a:xfrm>
            <a:off x="6232680" y="2180520"/>
            <a:ext cx="538200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A5646F14-E44A-4494-BD3D-9165B864F31B}" type="slidenum">
              <a:t>&lt;#&gt;</a:t>
            </a:fld>
          </a:p>
        </p:txBody>
      </p:sp>
      <p:sp>
        <p:nvSpPr>
          <p:cNvPr id="7" name="PlaceHolder 6"/>
          <p:cNvSpPr>
            <a:spLocks noGrp="1"/>
          </p:cNvSpPr>
          <p:nvPr>
            <p:ph type="dt" idx="10"/>
          </p:nvPr>
        </p:nvSpPr>
        <p:spPr/>
        <p:txBody>
          <a:bodyPr/>
          <a:p>
            <a:r>
              <a:rPr lang="es-E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2"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2CBBF6F3-EE32-41F0-8A18-7DA97C60D733}" type="slidenum">
              <a:t>&lt;#&gt;</a:t>
            </a:fld>
          </a:p>
        </p:txBody>
      </p:sp>
      <p:sp>
        <p:nvSpPr>
          <p:cNvPr id="5" name="PlaceHolder 4"/>
          <p:cNvSpPr>
            <a:spLocks noGrp="1"/>
          </p:cNvSpPr>
          <p:nvPr>
            <p:ph type="dt" idx="10"/>
          </p:nvPr>
        </p:nvSpPr>
        <p:spPr/>
        <p:txBody>
          <a:bodyPr/>
          <a:p>
            <a:r>
              <a:rPr lang="es-E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3" name="PlaceHolder 1"/>
          <p:cNvSpPr>
            <a:spLocks noGrp="1"/>
          </p:cNvSpPr>
          <p:nvPr>
            <p:ph type="subTitle"/>
          </p:nvPr>
        </p:nvSpPr>
        <p:spPr>
          <a:xfrm>
            <a:off x="581040" y="702000"/>
            <a:ext cx="11029320" cy="4698720"/>
          </a:xfrm>
          <a:prstGeom prst="rect">
            <a:avLst/>
          </a:prstGeom>
          <a:noFill/>
          <a:ln w="0">
            <a:noFill/>
          </a:ln>
        </p:spPr>
        <p:txBody>
          <a:bodyPr lIns="0" rIns="0" tIns="0" bIns="0" anchor="ctr">
            <a:noAutofit/>
          </a:bodyPr>
          <a:p>
            <a:pPr algn="ctr">
              <a:buNone/>
            </a:pPr>
            <a:endParaRPr b="0" lang="es-E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28F77D41-08C2-40B4-9003-7C108D67B988}" type="slidenum">
              <a:t>&lt;#&gt;</a:t>
            </a:fld>
          </a:p>
        </p:txBody>
      </p:sp>
      <p:sp>
        <p:nvSpPr>
          <p:cNvPr id="5" name="PlaceHolder 4"/>
          <p:cNvSpPr>
            <a:spLocks noGrp="1"/>
          </p:cNvSpPr>
          <p:nvPr>
            <p:ph type="dt" idx="10"/>
          </p:nvPr>
        </p:nvSpPr>
        <p:spPr/>
        <p:txBody>
          <a:bodyPr/>
          <a:p>
            <a:r>
              <a:rPr lang="es-E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55" name="PlaceHolder 2"/>
          <p:cNvSpPr>
            <a:spLocks noGrp="1"/>
          </p:cNvSpPr>
          <p:nvPr>
            <p:ph/>
          </p:nvPr>
        </p:nvSpPr>
        <p:spPr>
          <a:xfrm>
            <a:off x="58104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56" name="PlaceHolder 3"/>
          <p:cNvSpPr>
            <a:spLocks noGrp="1"/>
          </p:cNvSpPr>
          <p:nvPr>
            <p:ph/>
          </p:nvPr>
        </p:nvSpPr>
        <p:spPr>
          <a:xfrm>
            <a:off x="6232680" y="2180520"/>
            <a:ext cx="538200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57" name="PlaceHolder 4"/>
          <p:cNvSpPr>
            <a:spLocks noGrp="1"/>
          </p:cNvSpPr>
          <p:nvPr>
            <p:ph/>
          </p:nvPr>
        </p:nvSpPr>
        <p:spPr>
          <a:xfrm>
            <a:off x="581040" y="410184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908EBF54-1DAB-453F-83B5-B58FF0BC2F5B}" type="slidenum">
              <a:t>&lt;#&gt;</a:t>
            </a:fld>
          </a:p>
        </p:txBody>
      </p:sp>
      <p:sp>
        <p:nvSpPr>
          <p:cNvPr id="8" name="PlaceHolder 7"/>
          <p:cNvSpPr>
            <a:spLocks noGrp="1"/>
          </p:cNvSpPr>
          <p:nvPr>
            <p:ph type="dt" idx="10"/>
          </p:nvPr>
        </p:nvSpPr>
        <p:spPr/>
        <p:txBody>
          <a:bodyPr/>
          <a:p>
            <a:r>
              <a:rPr lang="es-E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59" name="PlaceHolder 2"/>
          <p:cNvSpPr>
            <a:spLocks noGrp="1"/>
          </p:cNvSpPr>
          <p:nvPr>
            <p:ph/>
          </p:nvPr>
        </p:nvSpPr>
        <p:spPr>
          <a:xfrm>
            <a:off x="581040" y="2180520"/>
            <a:ext cx="538200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60" name="PlaceHolder 3"/>
          <p:cNvSpPr>
            <a:spLocks noGrp="1"/>
          </p:cNvSpPr>
          <p:nvPr>
            <p:ph/>
          </p:nvPr>
        </p:nvSpPr>
        <p:spPr>
          <a:xfrm>
            <a:off x="623268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61" name="PlaceHolder 4"/>
          <p:cNvSpPr>
            <a:spLocks noGrp="1"/>
          </p:cNvSpPr>
          <p:nvPr>
            <p:ph/>
          </p:nvPr>
        </p:nvSpPr>
        <p:spPr>
          <a:xfrm>
            <a:off x="6232680" y="410184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6580FA92-9BEB-4B15-B9B8-0A74E4656772}" type="slidenum">
              <a:t>&lt;#&gt;</a:t>
            </a:fld>
          </a:p>
        </p:txBody>
      </p:sp>
      <p:sp>
        <p:nvSpPr>
          <p:cNvPr id="8" name="PlaceHolder 7"/>
          <p:cNvSpPr>
            <a:spLocks noGrp="1"/>
          </p:cNvSpPr>
          <p:nvPr>
            <p:ph type="dt" idx="10"/>
          </p:nvPr>
        </p:nvSpPr>
        <p:spPr/>
        <p:txBody>
          <a:bodyPr/>
          <a:p>
            <a:r>
              <a:rPr lang="es-E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63" name="PlaceHolder 2"/>
          <p:cNvSpPr>
            <a:spLocks noGrp="1"/>
          </p:cNvSpPr>
          <p:nvPr>
            <p:ph/>
          </p:nvPr>
        </p:nvSpPr>
        <p:spPr>
          <a:xfrm>
            <a:off x="58104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64" name="PlaceHolder 3"/>
          <p:cNvSpPr>
            <a:spLocks noGrp="1"/>
          </p:cNvSpPr>
          <p:nvPr>
            <p:ph/>
          </p:nvPr>
        </p:nvSpPr>
        <p:spPr>
          <a:xfrm>
            <a:off x="623268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65" name="PlaceHolder 4"/>
          <p:cNvSpPr>
            <a:spLocks noGrp="1"/>
          </p:cNvSpPr>
          <p:nvPr>
            <p:ph/>
          </p:nvPr>
        </p:nvSpPr>
        <p:spPr>
          <a:xfrm>
            <a:off x="581040" y="4101840"/>
            <a:ext cx="1102932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D9F6C45A-F7C5-4CEF-89B2-8093F4F011EB}" type="slidenum">
              <a:t>&lt;#&gt;</a:t>
            </a:fld>
          </a:p>
        </p:txBody>
      </p:sp>
      <p:sp>
        <p:nvSpPr>
          <p:cNvPr id="8" name="PlaceHolder 7"/>
          <p:cNvSpPr>
            <a:spLocks noGrp="1"/>
          </p:cNvSpPr>
          <p:nvPr>
            <p:ph type="dt" idx="10"/>
          </p:nvPr>
        </p:nvSpPr>
        <p:spPr/>
        <p:txBody>
          <a:bodyPr/>
          <a:p>
            <a:r>
              <a:rPr lang="es-E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67" name="PlaceHolder 2"/>
          <p:cNvSpPr>
            <a:spLocks noGrp="1"/>
          </p:cNvSpPr>
          <p:nvPr>
            <p:ph/>
          </p:nvPr>
        </p:nvSpPr>
        <p:spPr>
          <a:xfrm>
            <a:off x="581040" y="2180520"/>
            <a:ext cx="1102932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68" name="PlaceHolder 3"/>
          <p:cNvSpPr>
            <a:spLocks noGrp="1"/>
          </p:cNvSpPr>
          <p:nvPr>
            <p:ph/>
          </p:nvPr>
        </p:nvSpPr>
        <p:spPr>
          <a:xfrm>
            <a:off x="581040" y="4101840"/>
            <a:ext cx="1102932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4014FE19-16FE-411A-8050-A4E9606B1EE9}" type="slidenum">
              <a:t>&lt;#&gt;</a:t>
            </a:fld>
          </a:p>
        </p:txBody>
      </p:sp>
      <p:sp>
        <p:nvSpPr>
          <p:cNvPr id="7" name="PlaceHolder 6"/>
          <p:cNvSpPr>
            <a:spLocks noGrp="1"/>
          </p:cNvSpPr>
          <p:nvPr>
            <p:ph type="dt" idx="10"/>
          </p:nvPr>
        </p:nvSpPr>
        <p:spPr/>
        <p:txBody>
          <a:bodyPr/>
          <a:p>
            <a:r>
              <a:rPr lang="es-E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70" name="PlaceHolder 2"/>
          <p:cNvSpPr>
            <a:spLocks noGrp="1"/>
          </p:cNvSpPr>
          <p:nvPr>
            <p:ph/>
          </p:nvPr>
        </p:nvSpPr>
        <p:spPr>
          <a:xfrm>
            <a:off x="58104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71" name="PlaceHolder 3"/>
          <p:cNvSpPr>
            <a:spLocks noGrp="1"/>
          </p:cNvSpPr>
          <p:nvPr>
            <p:ph/>
          </p:nvPr>
        </p:nvSpPr>
        <p:spPr>
          <a:xfrm>
            <a:off x="623268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72" name="PlaceHolder 4"/>
          <p:cNvSpPr>
            <a:spLocks noGrp="1"/>
          </p:cNvSpPr>
          <p:nvPr>
            <p:ph/>
          </p:nvPr>
        </p:nvSpPr>
        <p:spPr>
          <a:xfrm>
            <a:off x="581040" y="410184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73" name="PlaceHolder 5"/>
          <p:cNvSpPr>
            <a:spLocks noGrp="1"/>
          </p:cNvSpPr>
          <p:nvPr>
            <p:ph/>
          </p:nvPr>
        </p:nvSpPr>
        <p:spPr>
          <a:xfrm>
            <a:off x="6232680" y="410184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44619AA7-B698-4835-A3D0-85586CF1EBAE}" type="slidenum">
              <a:t>&lt;#&gt;</a:t>
            </a:fld>
          </a:p>
        </p:txBody>
      </p:sp>
      <p:sp>
        <p:nvSpPr>
          <p:cNvPr id="9" name="PlaceHolder 8"/>
          <p:cNvSpPr>
            <a:spLocks noGrp="1"/>
          </p:cNvSpPr>
          <p:nvPr>
            <p:ph type="dt" idx="10"/>
          </p:nvPr>
        </p:nvSpPr>
        <p:spPr/>
        <p:txBody>
          <a:bodyPr/>
          <a:p>
            <a:r>
              <a:rPr lang="es-E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75" name="PlaceHolder 2"/>
          <p:cNvSpPr>
            <a:spLocks noGrp="1"/>
          </p:cNvSpPr>
          <p:nvPr>
            <p:ph/>
          </p:nvPr>
        </p:nvSpPr>
        <p:spPr>
          <a:xfrm>
            <a:off x="581040" y="218052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76" name="PlaceHolder 3"/>
          <p:cNvSpPr>
            <a:spLocks noGrp="1"/>
          </p:cNvSpPr>
          <p:nvPr>
            <p:ph/>
          </p:nvPr>
        </p:nvSpPr>
        <p:spPr>
          <a:xfrm>
            <a:off x="4309920" y="218052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77" name="PlaceHolder 4"/>
          <p:cNvSpPr>
            <a:spLocks noGrp="1"/>
          </p:cNvSpPr>
          <p:nvPr>
            <p:ph/>
          </p:nvPr>
        </p:nvSpPr>
        <p:spPr>
          <a:xfrm>
            <a:off x="8039160" y="218052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78" name="PlaceHolder 5"/>
          <p:cNvSpPr>
            <a:spLocks noGrp="1"/>
          </p:cNvSpPr>
          <p:nvPr>
            <p:ph/>
          </p:nvPr>
        </p:nvSpPr>
        <p:spPr>
          <a:xfrm>
            <a:off x="581040" y="410184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79" name="PlaceHolder 6"/>
          <p:cNvSpPr>
            <a:spLocks noGrp="1"/>
          </p:cNvSpPr>
          <p:nvPr>
            <p:ph/>
          </p:nvPr>
        </p:nvSpPr>
        <p:spPr>
          <a:xfrm>
            <a:off x="4309920" y="410184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80" name="PlaceHolder 7"/>
          <p:cNvSpPr>
            <a:spLocks noGrp="1"/>
          </p:cNvSpPr>
          <p:nvPr>
            <p:ph/>
          </p:nvPr>
        </p:nvSpPr>
        <p:spPr>
          <a:xfrm>
            <a:off x="8039160" y="410184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463AFB6C-0405-4D06-8F9D-8AB49A575002}" type="slidenum">
              <a:t>&lt;#&gt;</a:t>
            </a:fld>
          </a:p>
        </p:txBody>
      </p:sp>
      <p:sp>
        <p:nvSpPr>
          <p:cNvPr id="11" name="PlaceHolder 10"/>
          <p:cNvSpPr>
            <a:spLocks noGrp="1"/>
          </p:cNvSpPr>
          <p:nvPr>
            <p:ph type="dt" idx="10"/>
          </p:nvPr>
        </p:nvSpPr>
        <p:spPr/>
        <p:txBody>
          <a:bodyPr/>
          <a:p>
            <a:r>
              <a:rPr lang="es-E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E1C1F1C8-6F5B-446F-A98F-87BD7390859B}" type="slidenum">
              <a:t>&lt;#&gt;</a:t>
            </a:fld>
          </a:p>
        </p:txBody>
      </p:sp>
      <p:sp>
        <p:nvSpPr>
          <p:cNvPr id="4" name="PlaceHolder 3"/>
          <p:cNvSpPr>
            <a:spLocks noGrp="1"/>
          </p:cNvSpPr>
          <p:nvPr>
            <p:ph type="dt" idx="13"/>
          </p:nvPr>
        </p:nvSpPr>
        <p:spPr/>
        <p:txBody>
          <a:bodyPr/>
          <a:p>
            <a:r>
              <a:rPr lang="es-E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E54678C-B157-410B-8B88-789CCE325969}" type="slidenum">
              <a:t>&lt;#&gt;</a:t>
            </a:fld>
          </a:p>
        </p:txBody>
      </p:sp>
      <p:sp>
        <p:nvSpPr>
          <p:cNvPr id="5" name="PlaceHolder 4"/>
          <p:cNvSpPr>
            <a:spLocks noGrp="1"/>
          </p:cNvSpPr>
          <p:nvPr>
            <p:ph type="dt" idx="1"/>
          </p:nvPr>
        </p:nvSpPr>
        <p:spPr/>
        <p:txBody>
          <a:bodyPr/>
          <a:p>
            <a:r>
              <a:rPr lang="es-E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94" name="PlaceHolder 2"/>
          <p:cNvSpPr>
            <a:spLocks noGrp="1"/>
          </p:cNvSpPr>
          <p:nvPr>
            <p:ph type="subTitle"/>
          </p:nvPr>
        </p:nvSpPr>
        <p:spPr>
          <a:xfrm>
            <a:off x="581040" y="2180520"/>
            <a:ext cx="11029320" cy="3678120"/>
          </a:xfrm>
          <a:prstGeom prst="rect">
            <a:avLst/>
          </a:prstGeom>
          <a:noFill/>
          <a:ln w="0">
            <a:noFill/>
          </a:ln>
        </p:spPr>
        <p:txBody>
          <a:bodyPr lIns="0" rIns="0" tIns="0" bIns="0" anchor="ctr">
            <a:noAutofit/>
          </a:bodyPr>
          <a:p>
            <a:pPr algn="ctr">
              <a:buNone/>
            </a:pPr>
            <a:endParaRPr b="0" lang="es-ES" sz="3200" spc="-1" strike="noStrike">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00567209-68B2-4379-B7C9-04F4DEB5BD65}" type="slidenum">
              <a:t>&lt;#&gt;</a:t>
            </a:fld>
          </a:p>
        </p:txBody>
      </p:sp>
      <p:sp>
        <p:nvSpPr>
          <p:cNvPr id="6" name="PlaceHolder 5"/>
          <p:cNvSpPr>
            <a:spLocks noGrp="1"/>
          </p:cNvSpPr>
          <p:nvPr>
            <p:ph type="dt" idx="13"/>
          </p:nvPr>
        </p:nvSpPr>
        <p:spPr/>
        <p:txBody>
          <a:bodyPr/>
          <a:p>
            <a:r>
              <a:rPr lang="es-E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96" name="PlaceHolder 2"/>
          <p:cNvSpPr>
            <a:spLocks noGrp="1"/>
          </p:cNvSpPr>
          <p:nvPr>
            <p:ph/>
          </p:nvPr>
        </p:nvSpPr>
        <p:spPr>
          <a:xfrm>
            <a:off x="581040" y="2180520"/>
            <a:ext cx="1102932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E013A9CD-81FA-4371-B800-3F7FD0B5183F}" type="slidenum">
              <a:t>&lt;#&gt;</a:t>
            </a:fld>
          </a:p>
        </p:txBody>
      </p:sp>
      <p:sp>
        <p:nvSpPr>
          <p:cNvPr id="6" name="PlaceHolder 5"/>
          <p:cNvSpPr>
            <a:spLocks noGrp="1"/>
          </p:cNvSpPr>
          <p:nvPr>
            <p:ph type="dt" idx="13"/>
          </p:nvPr>
        </p:nvSpPr>
        <p:spPr/>
        <p:txBody>
          <a:bodyPr/>
          <a:p>
            <a:r>
              <a:rPr lang="es-E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98" name="PlaceHolder 2"/>
          <p:cNvSpPr>
            <a:spLocks noGrp="1"/>
          </p:cNvSpPr>
          <p:nvPr>
            <p:ph/>
          </p:nvPr>
        </p:nvSpPr>
        <p:spPr>
          <a:xfrm>
            <a:off x="581040" y="2180520"/>
            <a:ext cx="538200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199" name="PlaceHolder 3"/>
          <p:cNvSpPr>
            <a:spLocks noGrp="1"/>
          </p:cNvSpPr>
          <p:nvPr>
            <p:ph/>
          </p:nvPr>
        </p:nvSpPr>
        <p:spPr>
          <a:xfrm>
            <a:off x="6232680" y="2180520"/>
            <a:ext cx="538200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0E6EE3FD-5491-4861-B31E-1F8CA832B38C}" type="slidenum">
              <a:t>&lt;#&gt;</a:t>
            </a:fld>
          </a:p>
        </p:txBody>
      </p:sp>
      <p:sp>
        <p:nvSpPr>
          <p:cNvPr id="7" name="PlaceHolder 6"/>
          <p:cNvSpPr>
            <a:spLocks noGrp="1"/>
          </p:cNvSpPr>
          <p:nvPr>
            <p:ph type="dt" idx="13"/>
          </p:nvPr>
        </p:nvSpPr>
        <p:spPr/>
        <p:txBody>
          <a:bodyPr/>
          <a:p>
            <a:r>
              <a:rPr lang="es-E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3C567973-06AD-44D5-ACA6-4EC89CD5306D}" type="slidenum">
              <a:t>&lt;#&gt;</a:t>
            </a:fld>
          </a:p>
        </p:txBody>
      </p:sp>
      <p:sp>
        <p:nvSpPr>
          <p:cNvPr id="5" name="PlaceHolder 4"/>
          <p:cNvSpPr>
            <a:spLocks noGrp="1"/>
          </p:cNvSpPr>
          <p:nvPr>
            <p:ph type="dt" idx="13"/>
          </p:nvPr>
        </p:nvSpPr>
        <p:spPr/>
        <p:txBody>
          <a:bodyPr/>
          <a:p>
            <a:r>
              <a:rPr lang="es-E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581040" y="702000"/>
            <a:ext cx="11029320" cy="4698720"/>
          </a:xfrm>
          <a:prstGeom prst="rect">
            <a:avLst/>
          </a:prstGeom>
          <a:noFill/>
          <a:ln w="0">
            <a:noFill/>
          </a:ln>
        </p:spPr>
        <p:txBody>
          <a:bodyPr lIns="0" rIns="0" tIns="0" bIns="0" anchor="ctr">
            <a:noAutofit/>
          </a:bodyPr>
          <a:p>
            <a:pPr algn="ctr">
              <a:buNone/>
            </a:pPr>
            <a:endParaRPr b="0" lang="es-ES" sz="3200" spc="-1" strike="noStrike">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7CC814D2-30C7-47E1-8A89-5DF9DEBF2153}" type="slidenum">
              <a:t>&lt;#&gt;</a:t>
            </a:fld>
          </a:p>
        </p:txBody>
      </p:sp>
      <p:sp>
        <p:nvSpPr>
          <p:cNvPr id="5" name="PlaceHolder 4"/>
          <p:cNvSpPr>
            <a:spLocks noGrp="1"/>
          </p:cNvSpPr>
          <p:nvPr>
            <p:ph type="dt" idx="13"/>
          </p:nvPr>
        </p:nvSpPr>
        <p:spPr/>
        <p:txBody>
          <a:bodyPr/>
          <a:p>
            <a:r>
              <a:rPr lang="es-E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03" name="PlaceHolder 2"/>
          <p:cNvSpPr>
            <a:spLocks noGrp="1"/>
          </p:cNvSpPr>
          <p:nvPr>
            <p:ph/>
          </p:nvPr>
        </p:nvSpPr>
        <p:spPr>
          <a:xfrm>
            <a:off x="58104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04" name="PlaceHolder 3"/>
          <p:cNvSpPr>
            <a:spLocks noGrp="1"/>
          </p:cNvSpPr>
          <p:nvPr>
            <p:ph/>
          </p:nvPr>
        </p:nvSpPr>
        <p:spPr>
          <a:xfrm>
            <a:off x="6232680" y="2180520"/>
            <a:ext cx="538200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05" name="PlaceHolder 4"/>
          <p:cNvSpPr>
            <a:spLocks noGrp="1"/>
          </p:cNvSpPr>
          <p:nvPr>
            <p:ph/>
          </p:nvPr>
        </p:nvSpPr>
        <p:spPr>
          <a:xfrm>
            <a:off x="581040" y="410184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7ED85B57-87F3-4740-A2EB-24F01DE2A981}" type="slidenum">
              <a:t>&lt;#&gt;</a:t>
            </a:fld>
          </a:p>
        </p:txBody>
      </p:sp>
      <p:sp>
        <p:nvSpPr>
          <p:cNvPr id="8" name="PlaceHolder 7"/>
          <p:cNvSpPr>
            <a:spLocks noGrp="1"/>
          </p:cNvSpPr>
          <p:nvPr>
            <p:ph type="dt" idx="13"/>
          </p:nvPr>
        </p:nvSpPr>
        <p:spPr/>
        <p:txBody>
          <a:bodyPr/>
          <a:p>
            <a:r>
              <a:rPr lang="es-E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07" name="PlaceHolder 2"/>
          <p:cNvSpPr>
            <a:spLocks noGrp="1"/>
          </p:cNvSpPr>
          <p:nvPr>
            <p:ph/>
          </p:nvPr>
        </p:nvSpPr>
        <p:spPr>
          <a:xfrm>
            <a:off x="581040" y="2180520"/>
            <a:ext cx="538200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08" name="PlaceHolder 3"/>
          <p:cNvSpPr>
            <a:spLocks noGrp="1"/>
          </p:cNvSpPr>
          <p:nvPr>
            <p:ph/>
          </p:nvPr>
        </p:nvSpPr>
        <p:spPr>
          <a:xfrm>
            <a:off x="623268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09" name="PlaceHolder 4"/>
          <p:cNvSpPr>
            <a:spLocks noGrp="1"/>
          </p:cNvSpPr>
          <p:nvPr>
            <p:ph/>
          </p:nvPr>
        </p:nvSpPr>
        <p:spPr>
          <a:xfrm>
            <a:off x="6232680" y="410184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E2D22499-DDF7-44AA-865B-8D874EB5EE42}" type="slidenum">
              <a:t>&lt;#&gt;</a:t>
            </a:fld>
          </a:p>
        </p:txBody>
      </p:sp>
      <p:sp>
        <p:nvSpPr>
          <p:cNvPr id="8" name="PlaceHolder 7"/>
          <p:cNvSpPr>
            <a:spLocks noGrp="1"/>
          </p:cNvSpPr>
          <p:nvPr>
            <p:ph type="dt" idx="13"/>
          </p:nvPr>
        </p:nvSpPr>
        <p:spPr/>
        <p:txBody>
          <a:bodyPr/>
          <a:p>
            <a:r>
              <a:rPr lang="es-E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11" name="PlaceHolder 2"/>
          <p:cNvSpPr>
            <a:spLocks noGrp="1"/>
          </p:cNvSpPr>
          <p:nvPr>
            <p:ph/>
          </p:nvPr>
        </p:nvSpPr>
        <p:spPr>
          <a:xfrm>
            <a:off x="58104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12" name="PlaceHolder 3"/>
          <p:cNvSpPr>
            <a:spLocks noGrp="1"/>
          </p:cNvSpPr>
          <p:nvPr>
            <p:ph/>
          </p:nvPr>
        </p:nvSpPr>
        <p:spPr>
          <a:xfrm>
            <a:off x="623268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13" name="PlaceHolder 4"/>
          <p:cNvSpPr>
            <a:spLocks noGrp="1"/>
          </p:cNvSpPr>
          <p:nvPr>
            <p:ph/>
          </p:nvPr>
        </p:nvSpPr>
        <p:spPr>
          <a:xfrm>
            <a:off x="581040" y="4101840"/>
            <a:ext cx="1102932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EB5DA00E-99D9-4768-A95D-96BECBD3972B}" type="slidenum">
              <a:t>&lt;#&gt;</a:t>
            </a:fld>
          </a:p>
        </p:txBody>
      </p:sp>
      <p:sp>
        <p:nvSpPr>
          <p:cNvPr id="8" name="PlaceHolder 7"/>
          <p:cNvSpPr>
            <a:spLocks noGrp="1"/>
          </p:cNvSpPr>
          <p:nvPr>
            <p:ph type="dt" idx="13"/>
          </p:nvPr>
        </p:nvSpPr>
        <p:spPr/>
        <p:txBody>
          <a:bodyPr/>
          <a:p>
            <a:r>
              <a:rPr lang="es-E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15" name="PlaceHolder 2"/>
          <p:cNvSpPr>
            <a:spLocks noGrp="1"/>
          </p:cNvSpPr>
          <p:nvPr>
            <p:ph/>
          </p:nvPr>
        </p:nvSpPr>
        <p:spPr>
          <a:xfrm>
            <a:off x="581040" y="2180520"/>
            <a:ext cx="1102932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16" name="PlaceHolder 3"/>
          <p:cNvSpPr>
            <a:spLocks noGrp="1"/>
          </p:cNvSpPr>
          <p:nvPr>
            <p:ph/>
          </p:nvPr>
        </p:nvSpPr>
        <p:spPr>
          <a:xfrm>
            <a:off x="581040" y="4101840"/>
            <a:ext cx="1102932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693325CE-6C92-47DC-A627-84169233FFF8}" type="slidenum">
              <a:t>&lt;#&gt;</a:t>
            </a:fld>
          </a:p>
        </p:txBody>
      </p:sp>
      <p:sp>
        <p:nvSpPr>
          <p:cNvPr id="7" name="PlaceHolder 6"/>
          <p:cNvSpPr>
            <a:spLocks noGrp="1"/>
          </p:cNvSpPr>
          <p:nvPr>
            <p:ph type="dt" idx="13"/>
          </p:nvPr>
        </p:nvSpPr>
        <p:spPr/>
        <p:txBody>
          <a:bodyPr/>
          <a:p>
            <a:r>
              <a:rPr lang="es-E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18" name="PlaceHolder 2"/>
          <p:cNvSpPr>
            <a:spLocks noGrp="1"/>
          </p:cNvSpPr>
          <p:nvPr>
            <p:ph/>
          </p:nvPr>
        </p:nvSpPr>
        <p:spPr>
          <a:xfrm>
            <a:off x="58104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19" name="PlaceHolder 3"/>
          <p:cNvSpPr>
            <a:spLocks noGrp="1"/>
          </p:cNvSpPr>
          <p:nvPr>
            <p:ph/>
          </p:nvPr>
        </p:nvSpPr>
        <p:spPr>
          <a:xfrm>
            <a:off x="623268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20" name="PlaceHolder 4"/>
          <p:cNvSpPr>
            <a:spLocks noGrp="1"/>
          </p:cNvSpPr>
          <p:nvPr>
            <p:ph/>
          </p:nvPr>
        </p:nvSpPr>
        <p:spPr>
          <a:xfrm>
            <a:off x="581040" y="410184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21" name="PlaceHolder 5"/>
          <p:cNvSpPr>
            <a:spLocks noGrp="1"/>
          </p:cNvSpPr>
          <p:nvPr>
            <p:ph/>
          </p:nvPr>
        </p:nvSpPr>
        <p:spPr>
          <a:xfrm>
            <a:off x="6232680" y="410184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FBB66052-F27A-4BE9-87C4-52D4CB7DFE76}" type="slidenum">
              <a:t>&lt;#&gt;</a:t>
            </a:fld>
          </a:p>
        </p:txBody>
      </p:sp>
      <p:sp>
        <p:nvSpPr>
          <p:cNvPr id="9" name="PlaceHolder 8"/>
          <p:cNvSpPr>
            <a:spLocks noGrp="1"/>
          </p:cNvSpPr>
          <p:nvPr>
            <p:ph type="dt" idx="13"/>
          </p:nvPr>
        </p:nvSpPr>
        <p:spPr/>
        <p:txBody>
          <a:bodyPr/>
          <a:p>
            <a:r>
              <a:rPr lang="es-E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581040" y="702000"/>
            <a:ext cx="11029320" cy="4698720"/>
          </a:xfrm>
          <a:prstGeom prst="rect">
            <a:avLst/>
          </a:prstGeom>
          <a:noFill/>
          <a:ln w="0">
            <a:noFill/>
          </a:ln>
        </p:spPr>
        <p:txBody>
          <a:bodyPr lIns="0" rIns="0" tIns="0" bIns="0" anchor="ctr">
            <a:noAutofit/>
          </a:bodyPr>
          <a:p>
            <a:pPr algn="ctr">
              <a:buNone/>
            </a:pPr>
            <a:endParaRPr b="0" lang="es-E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7419CFB-6CEE-4A0F-8EC6-70435A98B674}" type="slidenum">
              <a:t>&lt;#&gt;</a:t>
            </a:fld>
          </a:p>
        </p:txBody>
      </p:sp>
      <p:sp>
        <p:nvSpPr>
          <p:cNvPr id="5" name="PlaceHolder 4"/>
          <p:cNvSpPr>
            <a:spLocks noGrp="1"/>
          </p:cNvSpPr>
          <p:nvPr>
            <p:ph type="dt" idx="1"/>
          </p:nvPr>
        </p:nvSpPr>
        <p:spPr/>
        <p:txBody>
          <a:bodyPr/>
          <a:p>
            <a:r>
              <a:rPr lang="es-E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23" name="PlaceHolder 2"/>
          <p:cNvSpPr>
            <a:spLocks noGrp="1"/>
          </p:cNvSpPr>
          <p:nvPr>
            <p:ph/>
          </p:nvPr>
        </p:nvSpPr>
        <p:spPr>
          <a:xfrm>
            <a:off x="581040" y="218052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24" name="PlaceHolder 3"/>
          <p:cNvSpPr>
            <a:spLocks noGrp="1"/>
          </p:cNvSpPr>
          <p:nvPr>
            <p:ph/>
          </p:nvPr>
        </p:nvSpPr>
        <p:spPr>
          <a:xfrm>
            <a:off x="4309920" y="218052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25" name="PlaceHolder 4"/>
          <p:cNvSpPr>
            <a:spLocks noGrp="1"/>
          </p:cNvSpPr>
          <p:nvPr>
            <p:ph/>
          </p:nvPr>
        </p:nvSpPr>
        <p:spPr>
          <a:xfrm>
            <a:off x="8039160" y="218052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26" name="PlaceHolder 5"/>
          <p:cNvSpPr>
            <a:spLocks noGrp="1"/>
          </p:cNvSpPr>
          <p:nvPr>
            <p:ph/>
          </p:nvPr>
        </p:nvSpPr>
        <p:spPr>
          <a:xfrm>
            <a:off x="581040" y="410184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27" name="PlaceHolder 6"/>
          <p:cNvSpPr>
            <a:spLocks noGrp="1"/>
          </p:cNvSpPr>
          <p:nvPr>
            <p:ph/>
          </p:nvPr>
        </p:nvSpPr>
        <p:spPr>
          <a:xfrm>
            <a:off x="4309920" y="410184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28" name="PlaceHolder 7"/>
          <p:cNvSpPr>
            <a:spLocks noGrp="1"/>
          </p:cNvSpPr>
          <p:nvPr>
            <p:ph/>
          </p:nvPr>
        </p:nvSpPr>
        <p:spPr>
          <a:xfrm>
            <a:off x="8039160" y="4101840"/>
            <a:ext cx="355104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12EC7B4A-09F1-4970-AF2F-FF00A86B6F2E}" type="slidenum">
              <a:t>&lt;#&gt;</a:t>
            </a:fld>
          </a:p>
        </p:txBody>
      </p:sp>
      <p:sp>
        <p:nvSpPr>
          <p:cNvPr id="11" name="PlaceHolder 10"/>
          <p:cNvSpPr>
            <a:spLocks noGrp="1"/>
          </p:cNvSpPr>
          <p:nvPr>
            <p:ph type="dt" idx="13"/>
          </p:nvPr>
        </p:nvSpPr>
        <p:spPr/>
        <p:txBody>
          <a:bodyPr/>
          <a:p>
            <a:r>
              <a:rPr lang="es-E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19" name="PlaceHolder 2"/>
          <p:cNvSpPr>
            <a:spLocks noGrp="1"/>
          </p:cNvSpPr>
          <p:nvPr>
            <p:ph/>
          </p:nvPr>
        </p:nvSpPr>
        <p:spPr>
          <a:xfrm>
            <a:off x="58104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0" name="PlaceHolder 3"/>
          <p:cNvSpPr>
            <a:spLocks noGrp="1"/>
          </p:cNvSpPr>
          <p:nvPr>
            <p:ph/>
          </p:nvPr>
        </p:nvSpPr>
        <p:spPr>
          <a:xfrm>
            <a:off x="6232680" y="2180520"/>
            <a:ext cx="538200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1" name="PlaceHolder 4"/>
          <p:cNvSpPr>
            <a:spLocks noGrp="1"/>
          </p:cNvSpPr>
          <p:nvPr>
            <p:ph/>
          </p:nvPr>
        </p:nvSpPr>
        <p:spPr>
          <a:xfrm>
            <a:off x="581040" y="410184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3B7C421-5E40-41C3-AB61-2DFB917179C3}" type="slidenum">
              <a:t>&lt;#&gt;</a:t>
            </a:fld>
          </a:p>
        </p:txBody>
      </p:sp>
      <p:sp>
        <p:nvSpPr>
          <p:cNvPr id="8" name="PlaceHolder 7"/>
          <p:cNvSpPr>
            <a:spLocks noGrp="1"/>
          </p:cNvSpPr>
          <p:nvPr>
            <p:ph type="dt" idx="1"/>
          </p:nvPr>
        </p:nvSpPr>
        <p:spPr/>
        <p:txBody>
          <a:bodyPr/>
          <a:p>
            <a:r>
              <a:rPr lang="es-E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3" name="PlaceHolder 2"/>
          <p:cNvSpPr>
            <a:spLocks noGrp="1"/>
          </p:cNvSpPr>
          <p:nvPr>
            <p:ph/>
          </p:nvPr>
        </p:nvSpPr>
        <p:spPr>
          <a:xfrm>
            <a:off x="581040" y="2180520"/>
            <a:ext cx="5382000" cy="367812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4" name="PlaceHolder 3"/>
          <p:cNvSpPr>
            <a:spLocks noGrp="1"/>
          </p:cNvSpPr>
          <p:nvPr>
            <p:ph/>
          </p:nvPr>
        </p:nvSpPr>
        <p:spPr>
          <a:xfrm>
            <a:off x="623268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5" name="PlaceHolder 4"/>
          <p:cNvSpPr>
            <a:spLocks noGrp="1"/>
          </p:cNvSpPr>
          <p:nvPr>
            <p:ph/>
          </p:nvPr>
        </p:nvSpPr>
        <p:spPr>
          <a:xfrm>
            <a:off x="6232680" y="410184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2CBA007-F6F8-4C4A-8185-E2CC83B528E0}" type="slidenum">
              <a:t>&lt;#&gt;</a:t>
            </a:fld>
          </a:p>
        </p:txBody>
      </p:sp>
      <p:sp>
        <p:nvSpPr>
          <p:cNvPr id="8" name="PlaceHolder 7"/>
          <p:cNvSpPr>
            <a:spLocks noGrp="1"/>
          </p:cNvSpPr>
          <p:nvPr>
            <p:ph type="dt" idx="1"/>
          </p:nvPr>
        </p:nvSpPr>
        <p:spPr/>
        <p:txBody>
          <a:bodyPr/>
          <a:p>
            <a:r>
              <a:rPr lang="es-E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81040" y="702000"/>
            <a:ext cx="11029320" cy="1013400"/>
          </a:xfrm>
          <a:prstGeom prst="rect">
            <a:avLst/>
          </a:prstGeom>
          <a:noFill/>
          <a:ln w="0">
            <a:noFill/>
          </a:ln>
        </p:spPr>
        <p:txBody>
          <a:bodyPr lIns="0" rIns="0" tIns="0" bIns="0" anchor="ctr">
            <a:noAutofit/>
          </a:bodyPr>
          <a:p>
            <a:endParaRPr b="0" lang="en-US" sz="1800" spc="-1" strike="noStrike">
              <a:solidFill>
                <a:srgbClr val="000000"/>
              </a:solidFill>
              <a:latin typeface="Gill Sans MT"/>
            </a:endParaRPr>
          </a:p>
        </p:txBody>
      </p:sp>
      <p:sp>
        <p:nvSpPr>
          <p:cNvPr id="27" name="PlaceHolder 2"/>
          <p:cNvSpPr>
            <a:spLocks noGrp="1"/>
          </p:cNvSpPr>
          <p:nvPr>
            <p:ph/>
          </p:nvPr>
        </p:nvSpPr>
        <p:spPr>
          <a:xfrm>
            <a:off x="58104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8" name="PlaceHolder 3"/>
          <p:cNvSpPr>
            <a:spLocks noGrp="1"/>
          </p:cNvSpPr>
          <p:nvPr>
            <p:ph/>
          </p:nvPr>
        </p:nvSpPr>
        <p:spPr>
          <a:xfrm>
            <a:off x="6232680" y="2180520"/>
            <a:ext cx="538200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29" name="PlaceHolder 4"/>
          <p:cNvSpPr>
            <a:spLocks noGrp="1"/>
          </p:cNvSpPr>
          <p:nvPr>
            <p:ph/>
          </p:nvPr>
        </p:nvSpPr>
        <p:spPr>
          <a:xfrm>
            <a:off x="581040" y="4101840"/>
            <a:ext cx="11029320" cy="1754280"/>
          </a:xfrm>
          <a:prstGeom prst="rect">
            <a:avLst/>
          </a:prstGeom>
          <a:noFill/>
          <a:ln w="0">
            <a:noFill/>
          </a:ln>
        </p:spPr>
        <p:txBody>
          <a:bodyPr lIns="0" rIns="0" tIns="0" bIns="0" anchor="t">
            <a:normAutofit/>
          </a:bodyPr>
          <a:p>
            <a:endParaRPr b="0" lang="en-US" sz="1800" spc="-1" strike="noStrike">
              <a:solidFill>
                <a:srgbClr val="3d3d3d"/>
              </a:solidFill>
              <a:latin typeface="Gill Sans M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F6F1475-FCC8-44FE-A5C6-EBDD3B318AAE}" type="slidenum">
              <a:t>&lt;#&gt;</a:t>
            </a:fld>
          </a:p>
        </p:txBody>
      </p:sp>
      <p:sp>
        <p:nvSpPr>
          <p:cNvPr id="8" name="PlaceHolder 7"/>
          <p:cNvSpPr>
            <a:spLocks noGrp="1"/>
          </p:cNvSpPr>
          <p:nvPr>
            <p:ph type="dt" idx="1"/>
          </p:nvPr>
        </p:nvSpPr>
        <p:spPr/>
        <p:txBody>
          <a:bodyPr/>
          <a:p>
            <a:r>
              <a:rPr lang="es-E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Rectangle 9"/>
          <p:cNvSpPr/>
          <p:nvPr/>
        </p:nvSpPr>
        <p:spPr>
          <a:xfrm>
            <a:off x="8042040" y="453600"/>
            <a:ext cx="3702960" cy="9828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Rectangle 10"/>
          <p:cNvSpPr/>
          <p:nvPr/>
        </p:nvSpPr>
        <p:spPr>
          <a:xfrm>
            <a:off x="4241880" y="457200"/>
            <a:ext cx="3702960" cy="9108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 name="Rectangle 6"/>
          <p:cNvSpPr/>
          <p:nvPr/>
        </p:nvSpPr>
        <p:spPr>
          <a:xfrm>
            <a:off x="446400" y="3085920"/>
            <a:ext cx="11262600" cy="330444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 name="PlaceHolder 1"/>
          <p:cNvSpPr>
            <a:spLocks noGrp="1"/>
          </p:cNvSpPr>
          <p:nvPr>
            <p:ph type="title"/>
          </p:nvPr>
        </p:nvSpPr>
        <p:spPr>
          <a:xfrm>
            <a:off x="581040" y="1020600"/>
            <a:ext cx="10993320" cy="1474560"/>
          </a:xfrm>
          <a:prstGeom prst="rect">
            <a:avLst/>
          </a:prstGeom>
          <a:noFill/>
          <a:ln w="0">
            <a:noFill/>
          </a:ln>
        </p:spPr>
        <p:txBody>
          <a:bodyPr anchor="b">
            <a:normAutofit/>
          </a:bodyPr>
          <a:p>
            <a:pPr>
              <a:lnSpc>
                <a:spcPct val="100000"/>
              </a:lnSpc>
              <a:buNone/>
            </a:pPr>
            <a:r>
              <a:rPr b="0" lang="en-US" sz="3600" spc="-1" strike="noStrike" cap="all">
                <a:solidFill>
                  <a:srgbClr val="465359"/>
                </a:solidFill>
                <a:latin typeface="Gill Sans MT"/>
              </a:rPr>
              <a:t>Click to edit Master title style</a:t>
            </a:r>
            <a:endParaRPr b="0" lang="en-US" sz="3600" spc="-1" strike="noStrike">
              <a:solidFill>
                <a:srgbClr val="000000"/>
              </a:solidFill>
              <a:latin typeface="Gill Sans MT"/>
            </a:endParaRPr>
          </a:p>
        </p:txBody>
      </p:sp>
      <p:sp>
        <p:nvSpPr>
          <p:cNvPr id="5" name="PlaceHolder 2"/>
          <p:cNvSpPr>
            <a:spLocks noGrp="1"/>
          </p:cNvSpPr>
          <p:nvPr>
            <p:ph type="dt" idx="1"/>
          </p:nvPr>
        </p:nvSpPr>
        <p:spPr>
          <a:xfrm>
            <a:off x="7606080" y="5956200"/>
            <a:ext cx="2844360" cy="364680"/>
          </a:xfrm>
          <a:prstGeom prst="rect">
            <a:avLst/>
          </a:prstGeom>
          <a:noFill/>
          <a:ln w="0">
            <a:noFill/>
          </a:ln>
        </p:spPr>
        <p:txBody>
          <a:bodyPr anchor="ctr">
            <a:noAutofit/>
          </a:bodyPr>
          <a:lstStyle>
            <a:lvl1pPr algn="r">
              <a:lnSpc>
                <a:spcPct val="100000"/>
              </a:lnSpc>
              <a:buNone/>
              <a:defRPr b="0" lang="en-US" sz="900" spc="-1" strike="noStrike">
                <a:solidFill>
                  <a:srgbClr val="6d818a"/>
                </a:solidFill>
                <a:latin typeface="Gill Sans MT"/>
              </a:defRPr>
            </a:lvl1pPr>
          </a:lstStyle>
          <a:p>
            <a:pPr algn="r">
              <a:lnSpc>
                <a:spcPct val="100000"/>
              </a:lnSpc>
              <a:buNone/>
            </a:pPr>
            <a:r>
              <a:rPr b="0" lang="en-US" sz="900" spc="-1" strike="noStrike">
                <a:solidFill>
                  <a:srgbClr val="6d818a"/>
                </a:solidFill>
                <a:latin typeface="Gill Sans MT"/>
              </a:rPr>
              <a:t>&lt;fecha/hora&gt;</a:t>
            </a:r>
            <a:endParaRPr b="0" lang="es-ES" sz="900" spc="-1" strike="noStrike">
              <a:latin typeface="Times New Roman"/>
            </a:endParaRPr>
          </a:p>
        </p:txBody>
      </p:sp>
      <p:sp>
        <p:nvSpPr>
          <p:cNvPr id="6" name="PlaceHolder 3"/>
          <p:cNvSpPr>
            <a:spLocks noGrp="1"/>
          </p:cNvSpPr>
          <p:nvPr>
            <p:ph type="ftr" idx="2"/>
          </p:nvPr>
        </p:nvSpPr>
        <p:spPr>
          <a:xfrm>
            <a:off x="581040" y="5951880"/>
            <a:ext cx="6916680" cy="364680"/>
          </a:xfrm>
          <a:prstGeom prst="rect">
            <a:avLst/>
          </a:prstGeom>
          <a:noFill/>
          <a:ln w="0">
            <a:noFill/>
          </a:ln>
        </p:spPr>
        <p:txBody>
          <a:bodyPr anchor="ctr">
            <a:noAutofit/>
          </a:bodyPr>
          <a:lstStyle>
            <a:lvl1pPr algn="ctr">
              <a:buNone/>
              <a:defRPr b="0" lang="es-ES" sz="1400" spc="-1" strike="noStrike">
                <a:latin typeface="Times New Roman"/>
              </a:defRPr>
            </a:lvl1pPr>
          </a:lstStyle>
          <a:p>
            <a:pPr algn="ctr">
              <a:buNone/>
            </a:pPr>
            <a:r>
              <a:rPr b="0" lang="es-ES" sz="1400" spc="-1" strike="noStrike">
                <a:latin typeface="Times New Roman"/>
              </a:rPr>
              <a:t>&lt;pie de página&gt;</a:t>
            </a:r>
            <a:endParaRPr b="0" lang="es-ES" sz="1400" spc="-1" strike="noStrike">
              <a:latin typeface="Times New Roman"/>
            </a:endParaRPr>
          </a:p>
        </p:txBody>
      </p:sp>
      <p:sp>
        <p:nvSpPr>
          <p:cNvPr id="7" name="PlaceHolder 4"/>
          <p:cNvSpPr>
            <a:spLocks noGrp="1"/>
          </p:cNvSpPr>
          <p:nvPr>
            <p:ph type="sldNum" idx="3"/>
          </p:nvPr>
        </p:nvSpPr>
        <p:spPr>
          <a:xfrm>
            <a:off x="10558440" y="5956200"/>
            <a:ext cx="1015920" cy="364680"/>
          </a:xfrm>
          <a:prstGeom prst="rect">
            <a:avLst/>
          </a:prstGeom>
          <a:noFill/>
          <a:ln w="0">
            <a:noFill/>
          </a:ln>
        </p:spPr>
        <p:txBody>
          <a:bodyPr anchor="ctr">
            <a:noAutofit/>
          </a:bodyPr>
          <a:lstStyle>
            <a:lvl1pPr algn="r">
              <a:lnSpc>
                <a:spcPct val="100000"/>
              </a:lnSpc>
              <a:buNone/>
              <a:defRPr b="0" lang="en-US" sz="900" spc="-1" strike="noStrike">
                <a:solidFill>
                  <a:srgbClr val="6d818a"/>
                </a:solidFill>
                <a:latin typeface="Gill Sans MT"/>
              </a:defRPr>
            </a:lvl1pPr>
          </a:lstStyle>
          <a:p>
            <a:pPr algn="r">
              <a:lnSpc>
                <a:spcPct val="100000"/>
              </a:lnSpc>
              <a:buNone/>
            </a:pPr>
            <a:fld id="{0D26DE36-81E8-4958-AE8C-AF215DAD331A}" type="slidenum">
              <a:rPr b="0" lang="en-US" sz="900" spc="-1" strike="noStrike">
                <a:solidFill>
                  <a:srgbClr val="6d818a"/>
                </a:solidFill>
                <a:latin typeface="Gill Sans MT"/>
              </a:rPr>
              <a:t>&lt;número&gt;</a:t>
            </a:fld>
            <a:endParaRPr b="0" lang="es-ES" sz="900" spc="-1" strike="noStrike">
              <a:latin typeface="Times New Roman"/>
            </a:endParaRPr>
          </a:p>
        </p:txBody>
      </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3d3d3d"/>
                </a:solidFill>
                <a:latin typeface="Gill Sans MT"/>
              </a:rPr>
              <a:t>Pulse para editar el formato de texto del esquema</a:t>
            </a:r>
            <a:endParaRPr b="0" lang="en-US" sz="1800" spc="-1" strike="noStrike">
              <a:solidFill>
                <a:srgbClr val="3d3d3d"/>
              </a:solidFill>
              <a:latin typeface="Gill Sans MT"/>
            </a:endParaRPr>
          </a:p>
          <a:p>
            <a:pPr lvl="1" marL="864000" indent="-324000">
              <a:spcBef>
                <a:spcPts val="1134"/>
              </a:spcBef>
              <a:buClr>
                <a:srgbClr val="000000"/>
              </a:buClr>
              <a:buSzPct val="75000"/>
              <a:buFont typeface="Symbol" charset="2"/>
              <a:buChar char=""/>
            </a:pPr>
            <a:r>
              <a:rPr b="0" lang="en-US" sz="1400" spc="-1" strike="noStrike">
                <a:solidFill>
                  <a:srgbClr val="3d3d3d"/>
                </a:solidFill>
                <a:latin typeface="Gill Sans MT"/>
              </a:rPr>
              <a:t>Segundo nivel del esquema</a:t>
            </a:r>
            <a:endParaRPr b="0" lang="en-US" sz="1400" spc="-1" strike="noStrike">
              <a:solidFill>
                <a:srgbClr val="3d3d3d"/>
              </a:solidFill>
              <a:latin typeface="Gill Sans MT"/>
            </a:endParaRPr>
          </a:p>
          <a:p>
            <a:pPr lvl="2" marL="1296000" indent="-288000">
              <a:spcBef>
                <a:spcPts val="850"/>
              </a:spcBef>
              <a:buClr>
                <a:srgbClr val="000000"/>
              </a:buClr>
              <a:buSzPct val="45000"/>
              <a:buFont typeface="Wingdings" charset="2"/>
              <a:buChar char=""/>
            </a:pPr>
            <a:r>
              <a:rPr b="0" lang="en-US" sz="1200" spc="-1" strike="noStrike">
                <a:solidFill>
                  <a:srgbClr val="3d3d3d"/>
                </a:solidFill>
                <a:latin typeface="Gill Sans MT"/>
              </a:rPr>
              <a:t>Tercer nivel del esquema</a:t>
            </a:r>
            <a:endParaRPr b="0" lang="en-US" sz="1200" spc="-1" strike="noStrike">
              <a:solidFill>
                <a:srgbClr val="3d3d3d"/>
              </a:solidFill>
              <a:latin typeface="Gill Sans MT"/>
            </a:endParaRPr>
          </a:p>
          <a:p>
            <a:pPr lvl="3" marL="1728000" indent="-216000">
              <a:spcBef>
                <a:spcPts val="567"/>
              </a:spcBef>
              <a:buClr>
                <a:srgbClr val="000000"/>
              </a:buClr>
              <a:buSzPct val="75000"/>
              <a:buFont typeface="Symbol" charset="2"/>
              <a:buChar char=""/>
            </a:pPr>
            <a:r>
              <a:rPr b="0" lang="en-US" sz="1200" spc="-1" strike="noStrike">
                <a:solidFill>
                  <a:srgbClr val="3d3d3d"/>
                </a:solidFill>
                <a:latin typeface="Gill Sans MT"/>
              </a:rPr>
              <a:t>Cuarto nivel del esquema</a:t>
            </a:r>
            <a:endParaRPr b="0" lang="en-US" sz="1200" spc="-1" strike="noStrike">
              <a:solidFill>
                <a:srgbClr val="3d3d3d"/>
              </a:solidFill>
              <a:latin typeface="Gill Sans MT"/>
            </a:endParaRPr>
          </a:p>
          <a:p>
            <a:pPr lvl="4" marL="2160000" indent="-216000">
              <a:spcBef>
                <a:spcPts val="283"/>
              </a:spcBef>
              <a:buClr>
                <a:srgbClr val="000000"/>
              </a:buClr>
              <a:buSzPct val="45000"/>
              <a:buFont typeface="Wingdings" charset="2"/>
              <a:buChar char=""/>
            </a:pPr>
            <a:r>
              <a:rPr b="0" lang="en-US" sz="2000" spc="-1" strike="noStrike">
                <a:solidFill>
                  <a:srgbClr val="3d3d3d"/>
                </a:solidFill>
                <a:latin typeface="Gill Sans MT"/>
              </a:rPr>
              <a:t>Quinto nivel del esquema</a:t>
            </a:r>
            <a:endParaRPr b="0" lang="en-US" sz="2000" spc="-1" strike="noStrike">
              <a:solidFill>
                <a:srgbClr val="3d3d3d"/>
              </a:solidFill>
              <a:latin typeface="Gill Sans MT"/>
            </a:endParaRPr>
          </a:p>
          <a:p>
            <a:pPr lvl="5" marL="2592000" indent="-216000">
              <a:spcBef>
                <a:spcPts val="283"/>
              </a:spcBef>
              <a:buClr>
                <a:srgbClr val="000000"/>
              </a:buClr>
              <a:buSzPct val="45000"/>
              <a:buFont typeface="Wingdings" charset="2"/>
              <a:buChar char=""/>
            </a:pPr>
            <a:r>
              <a:rPr b="0" lang="en-US" sz="2000" spc="-1" strike="noStrike">
                <a:solidFill>
                  <a:srgbClr val="3d3d3d"/>
                </a:solidFill>
                <a:latin typeface="Gill Sans MT"/>
              </a:rPr>
              <a:t>Sexto nivel del esquema</a:t>
            </a:r>
            <a:endParaRPr b="0" lang="en-US" sz="2000" spc="-1" strike="noStrike">
              <a:solidFill>
                <a:srgbClr val="3d3d3d"/>
              </a:solidFill>
              <a:latin typeface="Gill Sans MT"/>
            </a:endParaRPr>
          </a:p>
          <a:p>
            <a:pPr lvl="6" marL="3024000" indent="-216000">
              <a:spcBef>
                <a:spcPts val="283"/>
              </a:spcBef>
              <a:buClr>
                <a:srgbClr val="000000"/>
              </a:buClr>
              <a:buSzPct val="45000"/>
              <a:buFont typeface="Wingdings" charset="2"/>
              <a:buChar char=""/>
            </a:pPr>
            <a:r>
              <a:rPr b="0" lang="en-US" sz="2000" spc="-1" strike="noStrike">
                <a:solidFill>
                  <a:srgbClr val="3d3d3d"/>
                </a:solidFill>
                <a:latin typeface="Gill Sans MT"/>
              </a:rPr>
              <a:t>Séptimo nivel del esquema</a:t>
            </a:r>
            <a:endParaRPr b="0" lang="en-US" sz="2000" spc="-1" strike="noStrike">
              <a:solidFill>
                <a:srgbClr val="3d3d3d"/>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Rectangle 8"/>
          <p:cNvSpPr/>
          <p:nvPr/>
        </p:nvSpPr>
        <p:spPr>
          <a:xfrm>
            <a:off x="446400" y="457200"/>
            <a:ext cx="3702960" cy="946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Rectangle 9"/>
          <p:cNvSpPr/>
          <p:nvPr/>
        </p:nvSpPr>
        <p:spPr>
          <a:xfrm>
            <a:off x="8042040" y="453600"/>
            <a:ext cx="3702960" cy="9828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Rectangle 10"/>
          <p:cNvSpPr/>
          <p:nvPr/>
        </p:nvSpPr>
        <p:spPr>
          <a:xfrm>
            <a:off x="4241880" y="457200"/>
            <a:ext cx="3702960" cy="9108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Rectangle 6"/>
          <p:cNvSpPr/>
          <p:nvPr/>
        </p:nvSpPr>
        <p:spPr>
          <a:xfrm>
            <a:off x="440280" y="614520"/>
            <a:ext cx="11309040" cy="1189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9"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n-US" sz="2800" spc="-1" strike="noStrike" cap="all">
                <a:solidFill>
                  <a:srgbClr val="ffffff"/>
                </a:solidFill>
                <a:latin typeface="Gill Sans MT"/>
              </a:rPr>
              <a:t>Click to edit Master title style</a:t>
            </a:r>
            <a:endParaRPr b="0" lang="en-US" sz="2800" spc="-1" strike="noStrike">
              <a:solidFill>
                <a:srgbClr val="000000"/>
              </a:solidFill>
              <a:latin typeface="Gill Sans MT"/>
            </a:endParaRPr>
          </a:p>
        </p:txBody>
      </p:sp>
      <p:sp>
        <p:nvSpPr>
          <p:cNvPr id="50" name="PlaceHolder 2"/>
          <p:cNvSpPr>
            <a:spLocks noGrp="1"/>
          </p:cNvSpPr>
          <p:nvPr>
            <p:ph type="body"/>
          </p:nvPr>
        </p:nvSpPr>
        <p:spPr>
          <a:xfrm>
            <a:off x="581040" y="2180520"/>
            <a:ext cx="11029320" cy="3678120"/>
          </a:xfrm>
          <a:prstGeom prst="rect">
            <a:avLst/>
          </a:prstGeom>
          <a:noFill/>
          <a:ln w="0">
            <a:noFill/>
          </a:ln>
        </p:spPr>
        <p:txBody>
          <a:bodyPr anchor="ctr">
            <a:noAutofit/>
          </a:bodyPr>
          <a:p>
            <a:pPr marL="306000" indent="-306000">
              <a:lnSpc>
                <a:spcPct val="100000"/>
              </a:lnSpc>
              <a:spcBef>
                <a:spcPts val="360"/>
              </a:spcBef>
              <a:spcAft>
                <a:spcPts val="601"/>
              </a:spcAft>
              <a:buClr>
                <a:srgbClr val="ed8428"/>
              </a:buClr>
              <a:buSzPct val="92000"/>
              <a:buFont typeface="Wingdings 2" charset="2"/>
              <a:buChar char=""/>
            </a:pPr>
            <a:r>
              <a:rPr b="0" lang="en-US" sz="1800" spc="-1" strike="noStrike">
                <a:solidFill>
                  <a:srgbClr val="3d3d3d"/>
                </a:solidFill>
                <a:latin typeface="Gill Sans MT"/>
              </a:rPr>
              <a:t>Click to edit Master text styles</a:t>
            </a:r>
            <a:endParaRPr b="0" lang="en-US" sz="18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3d3d3d"/>
                </a:solidFill>
                <a:latin typeface="Gill Sans MT"/>
              </a:rPr>
              <a:t>Second level</a:t>
            </a:r>
            <a:endParaRPr b="0" lang="en-US" sz="1600" spc="-1" strike="noStrike">
              <a:solidFill>
                <a:srgbClr val="3d3d3d"/>
              </a:solidFill>
              <a:latin typeface="Gill Sans MT"/>
            </a:endParaRPr>
          </a:p>
          <a:p>
            <a:pPr lvl="2" marL="900000" indent="-270000">
              <a:lnSpc>
                <a:spcPct val="100000"/>
              </a:lnSpc>
              <a:spcBef>
                <a:spcPts val="281"/>
              </a:spcBef>
              <a:spcAft>
                <a:spcPts val="601"/>
              </a:spcAft>
              <a:buClr>
                <a:srgbClr val="ed8428"/>
              </a:buClr>
              <a:buSzPct val="92000"/>
              <a:buFont typeface="Wingdings 2" charset="2"/>
              <a:buChar char=""/>
            </a:pPr>
            <a:r>
              <a:rPr b="0" lang="en-US" sz="1400" spc="-1" strike="noStrike">
                <a:solidFill>
                  <a:srgbClr val="3d3d3d"/>
                </a:solidFill>
                <a:latin typeface="Gill Sans MT"/>
              </a:rPr>
              <a:t>Third level</a:t>
            </a:r>
            <a:endParaRPr b="0" lang="en-US" sz="1400" spc="-1" strike="noStrike">
              <a:solidFill>
                <a:srgbClr val="3d3d3d"/>
              </a:solidFill>
              <a:latin typeface="Gill Sans MT"/>
            </a:endParaRPr>
          </a:p>
          <a:p>
            <a:pPr lvl="3" marL="1242000" indent="-234000">
              <a:lnSpc>
                <a:spcPct val="100000"/>
              </a:lnSpc>
              <a:spcBef>
                <a:spcPts val="241"/>
              </a:spcBef>
              <a:spcAft>
                <a:spcPts val="601"/>
              </a:spcAft>
              <a:buClr>
                <a:srgbClr val="ed8428"/>
              </a:buClr>
              <a:buSzPct val="92000"/>
              <a:buFont typeface="Wingdings 2" charset="2"/>
              <a:buChar char=""/>
            </a:pPr>
            <a:r>
              <a:rPr b="0" lang="en-US" sz="1200" spc="-1" strike="noStrike">
                <a:solidFill>
                  <a:srgbClr val="3d3d3d"/>
                </a:solidFill>
                <a:latin typeface="Gill Sans MT"/>
              </a:rPr>
              <a:t>Fourth level</a:t>
            </a:r>
            <a:endParaRPr b="0" lang="en-US" sz="1200" spc="-1" strike="noStrike">
              <a:solidFill>
                <a:srgbClr val="3d3d3d"/>
              </a:solidFill>
              <a:latin typeface="Gill Sans MT"/>
            </a:endParaRPr>
          </a:p>
          <a:p>
            <a:pPr lvl="4" marL="1602000" indent="-234000">
              <a:lnSpc>
                <a:spcPct val="100000"/>
              </a:lnSpc>
              <a:spcBef>
                <a:spcPts val="241"/>
              </a:spcBef>
              <a:spcAft>
                <a:spcPts val="601"/>
              </a:spcAft>
              <a:buClr>
                <a:srgbClr val="ed8428"/>
              </a:buClr>
              <a:buSzPct val="92000"/>
              <a:buFont typeface="Wingdings 2" charset="2"/>
              <a:buChar char=""/>
            </a:pPr>
            <a:r>
              <a:rPr b="0" lang="en-US" sz="1200" spc="-1" strike="noStrike">
                <a:solidFill>
                  <a:srgbClr val="3d3d3d"/>
                </a:solidFill>
                <a:latin typeface="Gill Sans MT"/>
              </a:rPr>
              <a:t>Fifth level</a:t>
            </a:r>
            <a:endParaRPr b="0" lang="en-US" sz="1200" spc="-1" strike="noStrike">
              <a:solidFill>
                <a:srgbClr val="3d3d3d"/>
              </a:solidFill>
              <a:latin typeface="Gill Sans MT"/>
            </a:endParaRPr>
          </a:p>
        </p:txBody>
      </p:sp>
      <p:sp>
        <p:nvSpPr>
          <p:cNvPr id="51" name="PlaceHolder 3"/>
          <p:cNvSpPr>
            <a:spLocks noGrp="1"/>
          </p:cNvSpPr>
          <p:nvPr>
            <p:ph type="dt" idx="4"/>
          </p:nvPr>
        </p:nvSpPr>
        <p:spPr>
          <a:xfrm>
            <a:off x="7606080" y="5956200"/>
            <a:ext cx="2844360" cy="364680"/>
          </a:xfrm>
          <a:prstGeom prst="rect">
            <a:avLst/>
          </a:prstGeom>
          <a:noFill/>
          <a:ln w="0">
            <a:noFill/>
          </a:ln>
        </p:spPr>
        <p:txBody>
          <a:bodyPr anchor="ctr">
            <a:noAutofit/>
          </a:bodyPr>
          <a:lstStyle>
            <a:lvl1pPr algn="r">
              <a:lnSpc>
                <a:spcPct val="100000"/>
              </a:lnSpc>
              <a:buNone/>
              <a:defRPr b="0" lang="en-US" sz="900" spc="-1" strike="noStrike">
                <a:solidFill>
                  <a:srgbClr val="ed8428"/>
                </a:solidFill>
                <a:latin typeface="Gill Sans MT"/>
              </a:defRPr>
            </a:lvl1pPr>
          </a:lstStyle>
          <a:p>
            <a:pPr algn="r">
              <a:lnSpc>
                <a:spcPct val="100000"/>
              </a:lnSpc>
              <a:buNone/>
            </a:pPr>
            <a:r>
              <a:rPr b="0" lang="en-US" sz="900" spc="-1" strike="noStrike">
                <a:solidFill>
                  <a:srgbClr val="ed8428"/>
                </a:solidFill>
                <a:latin typeface="Gill Sans MT"/>
              </a:rPr>
              <a:t>&lt;fecha/hora&gt;</a:t>
            </a:r>
            <a:endParaRPr b="0" lang="es-ES" sz="900" spc="-1" strike="noStrike">
              <a:latin typeface="Times New Roman"/>
            </a:endParaRPr>
          </a:p>
        </p:txBody>
      </p:sp>
      <p:sp>
        <p:nvSpPr>
          <p:cNvPr id="52" name="PlaceHolder 4"/>
          <p:cNvSpPr>
            <a:spLocks noGrp="1"/>
          </p:cNvSpPr>
          <p:nvPr>
            <p:ph type="ftr" idx="5"/>
          </p:nvPr>
        </p:nvSpPr>
        <p:spPr>
          <a:xfrm>
            <a:off x="581040" y="5951880"/>
            <a:ext cx="6916680" cy="364680"/>
          </a:xfrm>
          <a:prstGeom prst="rect">
            <a:avLst/>
          </a:prstGeom>
          <a:noFill/>
          <a:ln w="0">
            <a:noFill/>
          </a:ln>
        </p:spPr>
        <p:txBody>
          <a:bodyPr anchor="ctr">
            <a:noAutofit/>
          </a:bodyPr>
          <a:lstStyle>
            <a:lvl1pPr algn="ctr">
              <a:buNone/>
              <a:defRPr b="0" lang="es-ES" sz="1400" spc="-1" strike="noStrike">
                <a:latin typeface="Times New Roman"/>
              </a:defRPr>
            </a:lvl1pPr>
          </a:lstStyle>
          <a:p>
            <a:pPr algn="ctr">
              <a:buNone/>
            </a:pPr>
            <a:r>
              <a:rPr b="0" lang="es-ES" sz="1400" spc="-1" strike="noStrike">
                <a:latin typeface="Times New Roman"/>
              </a:rPr>
              <a:t>&lt;pie de página&gt;</a:t>
            </a:r>
            <a:endParaRPr b="0" lang="es-ES" sz="1400" spc="-1" strike="noStrike">
              <a:latin typeface="Times New Roman"/>
            </a:endParaRPr>
          </a:p>
        </p:txBody>
      </p:sp>
      <p:sp>
        <p:nvSpPr>
          <p:cNvPr id="53" name="PlaceHolder 5"/>
          <p:cNvSpPr>
            <a:spLocks noGrp="1"/>
          </p:cNvSpPr>
          <p:nvPr>
            <p:ph type="sldNum" idx="6"/>
          </p:nvPr>
        </p:nvSpPr>
        <p:spPr>
          <a:xfrm>
            <a:off x="10558440" y="5956200"/>
            <a:ext cx="1052280" cy="364680"/>
          </a:xfrm>
          <a:prstGeom prst="rect">
            <a:avLst/>
          </a:prstGeom>
          <a:noFill/>
          <a:ln w="0">
            <a:noFill/>
          </a:ln>
        </p:spPr>
        <p:txBody>
          <a:bodyPr anchor="ctr">
            <a:noAutofit/>
          </a:bodyPr>
          <a:lstStyle>
            <a:lvl1pPr algn="r">
              <a:lnSpc>
                <a:spcPct val="100000"/>
              </a:lnSpc>
              <a:buNone/>
              <a:defRPr b="0" lang="en-US" sz="900" spc="-1" strike="noStrike">
                <a:solidFill>
                  <a:srgbClr val="ed8428"/>
                </a:solidFill>
                <a:latin typeface="Gill Sans MT"/>
              </a:defRPr>
            </a:lvl1pPr>
          </a:lstStyle>
          <a:p>
            <a:pPr algn="r">
              <a:lnSpc>
                <a:spcPct val="100000"/>
              </a:lnSpc>
              <a:buNone/>
            </a:pPr>
            <a:fld id="{5F719811-1085-4F93-AFE4-7F8C060235FC}" type="slidenum">
              <a:rPr b="0" lang="en-US" sz="900" spc="-1" strike="noStrike">
                <a:solidFill>
                  <a:srgbClr val="ed8428"/>
                </a:solidFill>
                <a:latin typeface="Gill Sans MT"/>
              </a:rPr>
              <a:t>&lt;número&gt;</a:t>
            </a:fld>
            <a:endParaRPr b="0" lang="es-E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Rectangle 8"/>
          <p:cNvSpPr/>
          <p:nvPr/>
        </p:nvSpPr>
        <p:spPr>
          <a:xfrm>
            <a:off x="446400" y="457200"/>
            <a:ext cx="3702960" cy="946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Rectangle 9"/>
          <p:cNvSpPr/>
          <p:nvPr/>
        </p:nvSpPr>
        <p:spPr>
          <a:xfrm>
            <a:off x="8042040" y="453600"/>
            <a:ext cx="3702960" cy="9828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2" name="Rectangle 10"/>
          <p:cNvSpPr/>
          <p:nvPr/>
        </p:nvSpPr>
        <p:spPr>
          <a:xfrm>
            <a:off x="4241880" y="457200"/>
            <a:ext cx="3702960" cy="9108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3" name="Rectangle 7"/>
          <p:cNvSpPr/>
          <p:nvPr/>
        </p:nvSpPr>
        <p:spPr>
          <a:xfrm>
            <a:off x="446040" y="606600"/>
            <a:ext cx="11299680" cy="12585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4" name="PlaceHolder 1"/>
          <p:cNvSpPr>
            <a:spLocks noGrp="1"/>
          </p:cNvSpPr>
          <p:nvPr>
            <p:ph type="title"/>
          </p:nvPr>
        </p:nvSpPr>
        <p:spPr>
          <a:xfrm>
            <a:off x="581040" y="729720"/>
            <a:ext cx="11029320" cy="987840"/>
          </a:xfrm>
          <a:prstGeom prst="rect">
            <a:avLst/>
          </a:prstGeom>
          <a:noFill/>
          <a:ln w="0">
            <a:noFill/>
          </a:ln>
        </p:spPr>
        <p:txBody>
          <a:bodyPr anchor="b">
            <a:noAutofit/>
          </a:bodyPr>
          <a:p>
            <a:pPr>
              <a:lnSpc>
                <a:spcPct val="100000"/>
              </a:lnSpc>
              <a:buNone/>
            </a:pPr>
            <a:r>
              <a:rPr b="0" lang="en-US" sz="2800" spc="-1" strike="noStrike" cap="all">
                <a:solidFill>
                  <a:srgbClr val="ffffff"/>
                </a:solidFill>
                <a:latin typeface="Gill Sans MT"/>
              </a:rPr>
              <a:t>Click to edit Master title style</a:t>
            </a:r>
            <a:endParaRPr b="0" lang="en-US" sz="2800" spc="-1" strike="noStrike">
              <a:solidFill>
                <a:srgbClr val="000000"/>
              </a:solidFill>
              <a:latin typeface="Gill Sans MT"/>
            </a:endParaRPr>
          </a:p>
        </p:txBody>
      </p:sp>
      <p:sp>
        <p:nvSpPr>
          <p:cNvPr id="95" name="PlaceHolder 2"/>
          <p:cNvSpPr>
            <a:spLocks noGrp="1"/>
          </p:cNvSpPr>
          <p:nvPr>
            <p:ph type="body"/>
          </p:nvPr>
        </p:nvSpPr>
        <p:spPr>
          <a:xfrm>
            <a:off x="581040" y="2228040"/>
            <a:ext cx="5421960" cy="3632760"/>
          </a:xfrm>
          <a:prstGeom prst="rect">
            <a:avLst/>
          </a:prstGeom>
          <a:noFill/>
          <a:ln w="0">
            <a:noFill/>
          </a:ln>
        </p:spPr>
        <p:txBody>
          <a:bodyPr anchor="ctr">
            <a:normAutofit/>
          </a:bodyPr>
          <a:p>
            <a:pPr marL="306000" indent="-306000">
              <a:lnSpc>
                <a:spcPct val="100000"/>
              </a:lnSpc>
              <a:spcBef>
                <a:spcPts val="360"/>
              </a:spcBef>
              <a:spcAft>
                <a:spcPts val="601"/>
              </a:spcAft>
              <a:buClr>
                <a:srgbClr val="ed8428"/>
              </a:buClr>
              <a:buSzPct val="92000"/>
              <a:buFont typeface="Wingdings 2" charset="2"/>
              <a:buChar char=""/>
            </a:pPr>
            <a:r>
              <a:rPr b="0" lang="en-US" sz="1800" spc="-1" strike="noStrike">
                <a:solidFill>
                  <a:srgbClr val="3d3d3d"/>
                </a:solidFill>
                <a:latin typeface="Gill Sans MT"/>
              </a:rPr>
              <a:t>Click to edit Master text styles</a:t>
            </a:r>
            <a:endParaRPr b="0" lang="en-US" sz="18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3d3d3d"/>
                </a:solidFill>
                <a:latin typeface="Gill Sans MT"/>
              </a:rPr>
              <a:t>Second level</a:t>
            </a:r>
            <a:endParaRPr b="0" lang="en-US" sz="1600" spc="-1" strike="noStrike">
              <a:solidFill>
                <a:srgbClr val="3d3d3d"/>
              </a:solidFill>
              <a:latin typeface="Gill Sans MT"/>
            </a:endParaRPr>
          </a:p>
          <a:p>
            <a:pPr lvl="2" marL="900000" indent="-270000">
              <a:lnSpc>
                <a:spcPct val="100000"/>
              </a:lnSpc>
              <a:spcBef>
                <a:spcPts val="281"/>
              </a:spcBef>
              <a:spcAft>
                <a:spcPts val="601"/>
              </a:spcAft>
              <a:buClr>
                <a:srgbClr val="ed8428"/>
              </a:buClr>
              <a:buSzPct val="92000"/>
              <a:buFont typeface="Wingdings 2" charset="2"/>
              <a:buChar char=""/>
            </a:pPr>
            <a:r>
              <a:rPr b="0" lang="en-US" sz="1400" spc="-1" strike="noStrike">
                <a:solidFill>
                  <a:srgbClr val="3d3d3d"/>
                </a:solidFill>
                <a:latin typeface="Gill Sans MT"/>
              </a:rPr>
              <a:t>Third level</a:t>
            </a:r>
            <a:endParaRPr b="0" lang="en-US" sz="1400" spc="-1" strike="noStrike">
              <a:solidFill>
                <a:srgbClr val="3d3d3d"/>
              </a:solidFill>
              <a:latin typeface="Gill Sans MT"/>
            </a:endParaRPr>
          </a:p>
          <a:p>
            <a:pPr lvl="3" marL="1242000" indent="-234000">
              <a:lnSpc>
                <a:spcPct val="100000"/>
              </a:lnSpc>
              <a:spcBef>
                <a:spcPts val="241"/>
              </a:spcBef>
              <a:spcAft>
                <a:spcPts val="601"/>
              </a:spcAft>
              <a:buClr>
                <a:srgbClr val="ed8428"/>
              </a:buClr>
              <a:buSzPct val="92000"/>
              <a:buFont typeface="Wingdings 2" charset="2"/>
              <a:buChar char=""/>
            </a:pPr>
            <a:r>
              <a:rPr b="0" lang="en-US" sz="1200" spc="-1" strike="noStrike">
                <a:solidFill>
                  <a:srgbClr val="3d3d3d"/>
                </a:solidFill>
                <a:latin typeface="Gill Sans MT"/>
              </a:rPr>
              <a:t>Fourth level</a:t>
            </a:r>
            <a:endParaRPr b="0" lang="en-US" sz="1200" spc="-1" strike="noStrike">
              <a:solidFill>
                <a:srgbClr val="3d3d3d"/>
              </a:solidFill>
              <a:latin typeface="Gill Sans MT"/>
            </a:endParaRPr>
          </a:p>
          <a:p>
            <a:pPr lvl="4" marL="1602000" indent="-234000">
              <a:lnSpc>
                <a:spcPct val="100000"/>
              </a:lnSpc>
              <a:spcBef>
                <a:spcPts val="241"/>
              </a:spcBef>
              <a:spcAft>
                <a:spcPts val="601"/>
              </a:spcAft>
              <a:buClr>
                <a:srgbClr val="ed8428"/>
              </a:buClr>
              <a:buSzPct val="92000"/>
              <a:buFont typeface="Wingdings 2" charset="2"/>
              <a:buChar char=""/>
            </a:pPr>
            <a:r>
              <a:rPr b="0" lang="en-US" sz="1200" spc="-1" strike="noStrike">
                <a:solidFill>
                  <a:srgbClr val="3d3d3d"/>
                </a:solidFill>
                <a:latin typeface="Gill Sans MT"/>
              </a:rPr>
              <a:t>Fifth level</a:t>
            </a:r>
            <a:endParaRPr b="0" lang="en-US" sz="1200" spc="-1" strike="noStrike">
              <a:solidFill>
                <a:srgbClr val="3d3d3d"/>
              </a:solidFill>
              <a:latin typeface="Gill Sans MT"/>
            </a:endParaRPr>
          </a:p>
        </p:txBody>
      </p:sp>
      <p:sp>
        <p:nvSpPr>
          <p:cNvPr id="96" name="PlaceHolder 3"/>
          <p:cNvSpPr>
            <a:spLocks noGrp="1"/>
          </p:cNvSpPr>
          <p:nvPr>
            <p:ph type="body"/>
          </p:nvPr>
        </p:nvSpPr>
        <p:spPr>
          <a:xfrm>
            <a:off x="6188400" y="2228040"/>
            <a:ext cx="5421960" cy="3632760"/>
          </a:xfrm>
          <a:prstGeom prst="rect">
            <a:avLst/>
          </a:prstGeom>
          <a:noFill/>
          <a:ln w="0">
            <a:noFill/>
          </a:ln>
        </p:spPr>
        <p:txBody>
          <a:bodyPr anchor="ctr">
            <a:normAutofit/>
          </a:bodyPr>
          <a:p>
            <a:pPr marL="306000" indent="-306000">
              <a:lnSpc>
                <a:spcPct val="100000"/>
              </a:lnSpc>
              <a:spcBef>
                <a:spcPts val="360"/>
              </a:spcBef>
              <a:spcAft>
                <a:spcPts val="601"/>
              </a:spcAft>
              <a:buClr>
                <a:srgbClr val="ed8428"/>
              </a:buClr>
              <a:buSzPct val="92000"/>
              <a:buFont typeface="Wingdings 2" charset="2"/>
              <a:buChar char=""/>
            </a:pPr>
            <a:r>
              <a:rPr b="0" lang="en-US" sz="1800" spc="-1" strike="noStrike">
                <a:solidFill>
                  <a:srgbClr val="3d3d3d"/>
                </a:solidFill>
                <a:latin typeface="Gill Sans MT"/>
              </a:rPr>
              <a:t>Click to edit Master text styles</a:t>
            </a:r>
            <a:endParaRPr b="0" lang="en-US" sz="18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3d3d3d"/>
                </a:solidFill>
                <a:latin typeface="Gill Sans MT"/>
              </a:rPr>
              <a:t>Second level</a:t>
            </a:r>
            <a:endParaRPr b="0" lang="en-US" sz="1600" spc="-1" strike="noStrike">
              <a:solidFill>
                <a:srgbClr val="3d3d3d"/>
              </a:solidFill>
              <a:latin typeface="Gill Sans MT"/>
            </a:endParaRPr>
          </a:p>
          <a:p>
            <a:pPr lvl="2" marL="900000" indent="-270000">
              <a:lnSpc>
                <a:spcPct val="100000"/>
              </a:lnSpc>
              <a:spcBef>
                <a:spcPts val="281"/>
              </a:spcBef>
              <a:spcAft>
                <a:spcPts val="601"/>
              </a:spcAft>
              <a:buClr>
                <a:srgbClr val="ed8428"/>
              </a:buClr>
              <a:buSzPct val="92000"/>
              <a:buFont typeface="Wingdings 2" charset="2"/>
              <a:buChar char=""/>
            </a:pPr>
            <a:r>
              <a:rPr b="0" lang="en-US" sz="1400" spc="-1" strike="noStrike">
                <a:solidFill>
                  <a:srgbClr val="3d3d3d"/>
                </a:solidFill>
                <a:latin typeface="Gill Sans MT"/>
              </a:rPr>
              <a:t>Third level</a:t>
            </a:r>
            <a:endParaRPr b="0" lang="en-US" sz="1400" spc="-1" strike="noStrike">
              <a:solidFill>
                <a:srgbClr val="3d3d3d"/>
              </a:solidFill>
              <a:latin typeface="Gill Sans MT"/>
            </a:endParaRPr>
          </a:p>
          <a:p>
            <a:pPr lvl="3" marL="1242000" indent="-234000">
              <a:lnSpc>
                <a:spcPct val="100000"/>
              </a:lnSpc>
              <a:spcBef>
                <a:spcPts val="241"/>
              </a:spcBef>
              <a:spcAft>
                <a:spcPts val="601"/>
              </a:spcAft>
              <a:buClr>
                <a:srgbClr val="ed8428"/>
              </a:buClr>
              <a:buSzPct val="92000"/>
              <a:buFont typeface="Wingdings 2" charset="2"/>
              <a:buChar char=""/>
            </a:pPr>
            <a:r>
              <a:rPr b="0" lang="en-US" sz="1200" spc="-1" strike="noStrike">
                <a:solidFill>
                  <a:srgbClr val="3d3d3d"/>
                </a:solidFill>
                <a:latin typeface="Gill Sans MT"/>
              </a:rPr>
              <a:t>Fourth level</a:t>
            </a:r>
            <a:endParaRPr b="0" lang="en-US" sz="1200" spc="-1" strike="noStrike">
              <a:solidFill>
                <a:srgbClr val="3d3d3d"/>
              </a:solidFill>
              <a:latin typeface="Gill Sans MT"/>
            </a:endParaRPr>
          </a:p>
          <a:p>
            <a:pPr lvl="4" marL="1602000" indent="-234000">
              <a:lnSpc>
                <a:spcPct val="100000"/>
              </a:lnSpc>
              <a:spcBef>
                <a:spcPts val="241"/>
              </a:spcBef>
              <a:spcAft>
                <a:spcPts val="601"/>
              </a:spcAft>
              <a:buClr>
                <a:srgbClr val="ed8428"/>
              </a:buClr>
              <a:buSzPct val="92000"/>
              <a:buFont typeface="Wingdings 2" charset="2"/>
              <a:buChar char=""/>
            </a:pPr>
            <a:r>
              <a:rPr b="0" lang="en-US" sz="1200" spc="-1" strike="noStrike">
                <a:solidFill>
                  <a:srgbClr val="3d3d3d"/>
                </a:solidFill>
                <a:latin typeface="Gill Sans MT"/>
              </a:rPr>
              <a:t>Fifth level</a:t>
            </a:r>
            <a:endParaRPr b="0" lang="en-US" sz="1200" spc="-1" strike="noStrike">
              <a:solidFill>
                <a:srgbClr val="3d3d3d"/>
              </a:solidFill>
              <a:latin typeface="Gill Sans MT"/>
            </a:endParaRPr>
          </a:p>
        </p:txBody>
      </p:sp>
      <p:sp>
        <p:nvSpPr>
          <p:cNvPr id="97" name="PlaceHolder 4"/>
          <p:cNvSpPr>
            <a:spLocks noGrp="1"/>
          </p:cNvSpPr>
          <p:nvPr>
            <p:ph type="dt" idx="7"/>
          </p:nvPr>
        </p:nvSpPr>
        <p:spPr>
          <a:xfrm>
            <a:off x="7606080" y="5956200"/>
            <a:ext cx="2844360" cy="364680"/>
          </a:xfrm>
          <a:prstGeom prst="rect">
            <a:avLst/>
          </a:prstGeom>
          <a:noFill/>
          <a:ln w="0">
            <a:noFill/>
          </a:ln>
        </p:spPr>
        <p:txBody>
          <a:bodyPr anchor="ctr">
            <a:noAutofit/>
          </a:bodyPr>
          <a:lstStyle>
            <a:lvl1pPr algn="r">
              <a:lnSpc>
                <a:spcPct val="100000"/>
              </a:lnSpc>
              <a:buNone/>
              <a:defRPr b="0" lang="en-US" sz="900" spc="-1" strike="noStrike">
                <a:solidFill>
                  <a:srgbClr val="ed8428"/>
                </a:solidFill>
                <a:latin typeface="Gill Sans MT"/>
              </a:defRPr>
            </a:lvl1pPr>
          </a:lstStyle>
          <a:p>
            <a:pPr algn="r">
              <a:lnSpc>
                <a:spcPct val="100000"/>
              </a:lnSpc>
              <a:buNone/>
            </a:pPr>
            <a:r>
              <a:rPr b="0" lang="en-US" sz="900" spc="-1" strike="noStrike">
                <a:solidFill>
                  <a:srgbClr val="ed8428"/>
                </a:solidFill>
                <a:latin typeface="Gill Sans MT"/>
              </a:rPr>
              <a:t>&lt;fecha/hora&gt;</a:t>
            </a:r>
            <a:endParaRPr b="0" lang="es-ES" sz="900" spc="-1" strike="noStrike">
              <a:latin typeface="Times New Roman"/>
            </a:endParaRPr>
          </a:p>
        </p:txBody>
      </p:sp>
      <p:sp>
        <p:nvSpPr>
          <p:cNvPr id="98" name="PlaceHolder 5"/>
          <p:cNvSpPr>
            <a:spLocks noGrp="1"/>
          </p:cNvSpPr>
          <p:nvPr>
            <p:ph type="ftr" idx="8"/>
          </p:nvPr>
        </p:nvSpPr>
        <p:spPr>
          <a:xfrm>
            <a:off x="581040" y="5951880"/>
            <a:ext cx="6916680" cy="364680"/>
          </a:xfrm>
          <a:prstGeom prst="rect">
            <a:avLst/>
          </a:prstGeom>
          <a:noFill/>
          <a:ln w="0">
            <a:noFill/>
          </a:ln>
        </p:spPr>
        <p:txBody>
          <a:bodyPr anchor="ctr">
            <a:noAutofit/>
          </a:bodyPr>
          <a:lstStyle>
            <a:lvl1pPr algn="ctr">
              <a:buNone/>
              <a:defRPr b="0" lang="es-ES" sz="1400" spc="-1" strike="noStrike">
                <a:latin typeface="Times New Roman"/>
              </a:defRPr>
            </a:lvl1pPr>
          </a:lstStyle>
          <a:p>
            <a:pPr algn="ctr">
              <a:buNone/>
            </a:pPr>
            <a:r>
              <a:rPr b="0" lang="es-ES" sz="1400" spc="-1" strike="noStrike">
                <a:latin typeface="Times New Roman"/>
              </a:rPr>
              <a:t>&lt;pie de página&gt;</a:t>
            </a:r>
            <a:endParaRPr b="0" lang="es-ES" sz="1400" spc="-1" strike="noStrike">
              <a:latin typeface="Times New Roman"/>
            </a:endParaRPr>
          </a:p>
        </p:txBody>
      </p:sp>
      <p:sp>
        <p:nvSpPr>
          <p:cNvPr id="99" name="PlaceHolder 6"/>
          <p:cNvSpPr>
            <a:spLocks noGrp="1"/>
          </p:cNvSpPr>
          <p:nvPr>
            <p:ph type="sldNum" idx="9"/>
          </p:nvPr>
        </p:nvSpPr>
        <p:spPr>
          <a:xfrm>
            <a:off x="10558440" y="5956200"/>
            <a:ext cx="1052280" cy="364680"/>
          </a:xfrm>
          <a:prstGeom prst="rect">
            <a:avLst/>
          </a:prstGeom>
          <a:noFill/>
          <a:ln w="0">
            <a:noFill/>
          </a:ln>
        </p:spPr>
        <p:txBody>
          <a:bodyPr anchor="ctr">
            <a:noAutofit/>
          </a:bodyPr>
          <a:lstStyle>
            <a:lvl1pPr algn="r">
              <a:lnSpc>
                <a:spcPct val="100000"/>
              </a:lnSpc>
              <a:buNone/>
              <a:defRPr b="0" lang="en-US" sz="900" spc="-1" strike="noStrike">
                <a:solidFill>
                  <a:srgbClr val="ed8428"/>
                </a:solidFill>
                <a:latin typeface="Gill Sans MT"/>
              </a:defRPr>
            </a:lvl1pPr>
          </a:lstStyle>
          <a:p>
            <a:pPr algn="r">
              <a:lnSpc>
                <a:spcPct val="100000"/>
              </a:lnSpc>
              <a:buNone/>
            </a:pPr>
            <a:fld id="{4205D190-35CA-46E6-BD74-67A84CB57737}" type="slidenum">
              <a:rPr b="0" lang="en-US" sz="900" spc="-1" strike="noStrike">
                <a:solidFill>
                  <a:srgbClr val="ed8428"/>
                </a:solidFill>
                <a:latin typeface="Gill Sans MT"/>
              </a:rPr>
              <a:t>&lt;número&gt;</a:t>
            </a:fld>
            <a:endParaRPr b="0" lang="es-E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6" name="Rectangle 8"/>
          <p:cNvSpPr/>
          <p:nvPr/>
        </p:nvSpPr>
        <p:spPr>
          <a:xfrm>
            <a:off x="446400" y="457200"/>
            <a:ext cx="3702960" cy="946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7" name="Rectangle 9"/>
          <p:cNvSpPr/>
          <p:nvPr/>
        </p:nvSpPr>
        <p:spPr>
          <a:xfrm>
            <a:off x="8042040" y="453600"/>
            <a:ext cx="3702960" cy="9828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8" name="Rectangle 10"/>
          <p:cNvSpPr/>
          <p:nvPr/>
        </p:nvSpPr>
        <p:spPr>
          <a:xfrm>
            <a:off x="4241880" y="457200"/>
            <a:ext cx="3702960" cy="9108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9" name="Rectangle 7"/>
          <p:cNvSpPr/>
          <p:nvPr/>
        </p:nvSpPr>
        <p:spPr>
          <a:xfrm>
            <a:off x="447840" y="5141880"/>
            <a:ext cx="11290680" cy="12585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40" name="PlaceHolder 1"/>
          <p:cNvSpPr>
            <a:spLocks noGrp="1"/>
          </p:cNvSpPr>
          <p:nvPr>
            <p:ph type="title"/>
          </p:nvPr>
        </p:nvSpPr>
        <p:spPr>
          <a:xfrm>
            <a:off x="581040" y="3043800"/>
            <a:ext cx="11029320" cy="1497240"/>
          </a:xfrm>
          <a:prstGeom prst="rect">
            <a:avLst/>
          </a:prstGeom>
          <a:noFill/>
          <a:ln w="0">
            <a:noFill/>
          </a:ln>
        </p:spPr>
        <p:txBody>
          <a:bodyPr anchor="b">
            <a:normAutofit/>
          </a:bodyPr>
          <a:p>
            <a:pPr>
              <a:lnSpc>
                <a:spcPct val="100000"/>
              </a:lnSpc>
              <a:buNone/>
            </a:pPr>
            <a:r>
              <a:rPr b="0" lang="en-US" sz="3600" spc="-1" strike="noStrike" cap="all">
                <a:solidFill>
                  <a:srgbClr val="465359"/>
                </a:solidFill>
                <a:latin typeface="Gill Sans MT"/>
              </a:rPr>
              <a:t>Click to edit Master title style</a:t>
            </a:r>
            <a:endParaRPr b="0" lang="en-US" sz="3600" spc="-1" strike="noStrike">
              <a:solidFill>
                <a:srgbClr val="000000"/>
              </a:solidFill>
              <a:latin typeface="Gill Sans MT"/>
            </a:endParaRPr>
          </a:p>
        </p:txBody>
      </p:sp>
      <p:sp>
        <p:nvSpPr>
          <p:cNvPr id="141" name="PlaceHolder 2"/>
          <p:cNvSpPr>
            <a:spLocks noGrp="1"/>
          </p:cNvSpPr>
          <p:nvPr>
            <p:ph type="body"/>
          </p:nvPr>
        </p:nvSpPr>
        <p:spPr>
          <a:xfrm>
            <a:off x="581040" y="4541400"/>
            <a:ext cx="11029320" cy="600120"/>
          </a:xfrm>
          <a:prstGeom prst="rect">
            <a:avLst/>
          </a:prstGeom>
          <a:noFill/>
          <a:ln w="0">
            <a:noFill/>
          </a:ln>
        </p:spPr>
        <p:txBody>
          <a:bodyPr anchor="t">
            <a:normAutofit/>
          </a:bodyPr>
          <a:p>
            <a:pPr>
              <a:lnSpc>
                <a:spcPct val="100000"/>
              </a:lnSpc>
              <a:spcBef>
                <a:spcPts val="360"/>
              </a:spcBef>
              <a:spcAft>
                <a:spcPts val="601"/>
              </a:spcAft>
              <a:buNone/>
              <a:tabLst>
                <a:tab algn="l" pos="0"/>
              </a:tabLst>
            </a:pPr>
            <a:r>
              <a:rPr b="0" lang="en-US" sz="1800" spc="-1" strike="noStrike" cap="all">
                <a:solidFill>
                  <a:srgbClr val="ed8428"/>
                </a:solidFill>
                <a:latin typeface="Gill Sans MT"/>
              </a:rPr>
              <a:t>Click to edit Master text styles</a:t>
            </a:r>
            <a:endParaRPr b="0" lang="en-US" sz="1800" spc="-1" strike="noStrike">
              <a:solidFill>
                <a:srgbClr val="3d3d3d"/>
              </a:solidFill>
              <a:latin typeface="Gill Sans MT"/>
            </a:endParaRPr>
          </a:p>
        </p:txBody>
      </p:sp>
      <p:sp>
        <p:nvSpPr>
          <p:cNvPr id="142" name="PlaceHolder 3"/>
          <p:cNvSpPr>
            <a:spLocks noGrp="1"/>
          </p:cNvSpPr>
          <p:nvPr>
            <p:ph type="dt" idx="10"/>
          </p:nvPr>
        </p:nvSpPr>
        <p:spPr>
          <a:xfrm>
            <a:off x="7606080" y="5956200"/>
            <a:ext cx="2844360" cy="364680"/>
          </a:xfrm>
          <a:prstGeom prst="rect">
            <a:avLst/>
          </a:prstGeom>
          <a:noFill/>
          <a:ln w="0">
            <a:noFill/>
          </a:ln>
        </p:spPr>
        <p:txBody>
          <a:bodyPr anchor="ctr">
            <a:noAutofit/>
          </a:bodyPr>
          <a:lstStyle>
            <a:lvl1pPr algn="r">
              <a:lnSpc>
                <a:spcPct val="100000"/>
              </a:lnSpc>
              <a:buNone/>
              <a:defRPr b="0" lang="en-US" sz="900" spc="-1" strike="noStrike">
                <a:solidFill>
                  <a:srgbClr val="6d818a"/>
                </a:solidFill>
                <a:latin typeface="Gill Sans MT"/>
              </a:defRPr>
            </a:lvl1pPr>
          </a:lstStyle>
          <a:p>
            <a:pPr algn="r">
              <a:lnSpc>
                <a:spcPct val="100000"/>
              </a:lnSpc>
              <a:buNone/>
            </a:pPr>
            <a:r>
              <a:rPr b="0" lang="en-US" sz="900" spc="-1" strike="noStrike">
                <a:solidFill>
                  <a:srgbClr val="6d818a"/>
                </a:solidFill>
                <a:latin typeface="Gill Sans MT"/>
              </a:rPr>
              <a:t>&lt;fecha/hora&gt;</a:t>
            </a:r>
            <a:endParaRPr b="0" lang="es-ES" sz="900" spc="-1" strike="noStrike">
              <a:latin typeface="Times New Roman"/>
            </a:endParaRPr>
          </a:p>
        </p:txBody>
      </p:sp>
      <p:sp>
        <p:nvSpPr>
          <p:cNvPr id="143" name="PlaceHolder 4"/>
          <p:cNvSpPr>
            <a:spLocks noGrp="1"/>
          </p:cNvSpPr>
          <p:nvPr>
            <p:ph type="ftr" idx="11"/>
          </p:nvPr>
        </p:nvSpPr>
        <p:spPr>
          <a:xfrm>
            <a:off x="581040" y="5951880"/>
            <a:ext cx="6916680" cy="364680"/>
          </a:xfrm>
          <a:prstGeom prst="rect">
            <a:avLst/>
          </a:prstGeom>
          <a:noFill/>
          <a:ln w="0">
            <a:noFill/>
          </a:ln>
        </p:spPr>
        <p:txBody>
          <a:bodyPr anchor="ctr">
            <a:noAutofit/>
          </a:bodyPr>
          <a:lstStyle>
            <a:lvl1pPr algn="ctr">
              <a:buNone/>
              <a:defRPr b="0" lang="es-ES" sz="1400" spc="-1" strike="noStrike">
                <a:latin typeface="Times New Roman"/>
              </a:defRPr>
            </a:lvl1pPr>
          </a:lstStyle>
          <a:p>
            <a:pPr algn="ctr">
              <a:buNone/>
            </a:pPr>
            <a:r>
              <a:rPr b="0" lang="es-ES" sz="1400" spc="-1" strike="noStrike">
                <a:latin typeface="Times New Roman"/>
              </a:rPr>
              <a:t>&lt;pie de página&gt;</a:t>
            </a:r>
            <a:endParaRPr b="0" lang="es-ES" sz="1400" spc="-1" strike="noStrike">
              <a:latin typeface="Times New Roman"/>
            </a:endParaRPr>
          </a:p>
        </p:txBody>
      </p:sp>
      <p:sp>
        <p:nvSpPr>
          <p:cNvPr id="144" name="PlaceHolder 5"/>
          <p:cNvSpPr>
            <a:spLocks noGrp="1"/>
          </p:cNvSpPr>
          <p:nvPr>
            <p:ph type="sldNum" idx="12"/>
          </p:nvPr>
        </p:nvSpPr>
        <p:spPr>
          <a:xfrm>
            <a:off x="10558440" y="5956200"/>
            <a:ext cx="1052280" cy="364680"/>
          </a:xfrm>
          <a:prstGeom prst="rect">
            <a:avLst/>
          </a:prstGeom>
          <a:noFill/>
          <a:ln w="0">
            <a:noFill/>
          </a:ln>
        </p:spPr>
        <p:txBody>
          <a:bodyPr anchor="ctr">
            <a:noAutofit/>
          </a:bodyPr>
          <a:lstStyle>
            <a:lvl1pPr algn="r">
              <a:lnSpc>
                <a:spcPct val="100000"/>
              </a:lnSpc>
              <a:buNone/>
              <a:defRPr b="0" lang="en-US" sz="900" spc="-1" strike="noStrike">
                <a:solidFill>
                  <a:srgbClr val="6d818a"/>
                </a:solidFill>
                <a:latin typeface="Gill Sans MT"/>
              </a:defRPr>
            </a:lvl1pPr>
          </a:lstStyle>
          <a:p>
            <a:pPr algn="r">
              <a:lnSpc>
                <a:spcPct val="100000"/>
              </a:lnSpc>
              <a:buNone/>
            </a:pPr>
            <a:fld id="{1966D893-765E-416F-993A-EA9EF1FD4E60}" type="slidenum">
              <a:rPr b="0" lang="en-US" sz="900" spc="-1" strike="noStrike">
                <a:solidFill>
                  <a:srgbClr val="6d818a"/>
                </a:solidFill>
                <a:latin typeface="Gill Sans MT"/>
              </a:rPr>
              <a:t>&lt;número&gt;</a:t>
            </a:fld>
            <a:endParaRPr b="0" lang="es-E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1" name="Rectangle 8"/>
          <p:cNvSpPr/>
          <p:nvPr/>
        </p:nvSpPr>
        <p:spPr>
          <a:xfrm>
            <a:off x="446400" y="457200"/>
            <a:ext cx="3702960" cy="946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82" name="Rectangle 9"/>
          <p:cNvSpPr/>
          <p:nvPr/>
        </p:nvSpPr>
        <p:spPr>
          <a:xfrm>
            <a:off x="8042040" y="453600"/>
            <a:ext cx="3702960" cy="98280"/>
          </a:xfrm>
          <a:prstGeom prst="rect">
            <a:avLst/>
          </a:prstGeom>
          <a:solidFill>
            <a:schemeClr val="accent4"/>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83" name="Rectangle 10"/>
          <p:cNvSpPr/>
          <p:nvPr/>
        </p:nvSpPr>
        <p:spPr>
          <a:xfrm>
            <a:off x="4241880" y="457200"/>
            <a:ext cx="3702960" cy="91080"/>
          </a:xfrm>
          <a:prstGeom prst="rect">
            <a:avLst/>
          </a:prstGeom>
          <a:solidFill>
            <a:schemeClr val="accent2"/>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84" name="Rectangle 10"/>
          <p:cNvSpPr/>
          <p:nvPr/>
        </p:nvSpPr>
        <p:spPr>
          <a:xfrm>
            <a:off x="446040" y="606600"/>
            <a:ext cx="11299680" cy="125856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85" name="PlaceHolder 1"/>
          <p:cNvSpPr>
            <a:spLocks noGrp="1"/>
          </p:cNvSpPr>
          <p:nvPr>
            <p:ph type="title"/>
          </p:nvPr>
        </p:nvSpPr>
        <p:spPr>
          <a:xfrm>
            <a:off x="581040" y="729720"/>
            <a:ext cx="11029320" cy="987840"/>
          </a:xfrm>
          <a:prstGeom prst="rect">
            <a:avLst/>
          </a:prstGeom>
          <a:noFill/>
          <a:ln w="0">
            <a:noFill/>
          </a:ln>
        </p:spPr>
        <p:txBody>
          <a:bodyPr anchor="b">
            <a:noAutofit/>
          </a:bodyPr>
          <a:p>
            <a:pPr>
              <a:lnSpc>
                <a:spcPct val="100000"/>
              </a:lnSpc>
              <a:buNone/>
            </a:pPr>
            <a:r>
              <a:rPr b="0" lang="en-US" sz="2800" spc="-1" strike="noStrike" cap="all">
                <a:solidFill>
                  <a:srgbClr val="ffffff"/>
                </a:solidFill>
                <a:latin typeface="Gill Sans MT"/>
              </a:rPr>
              <a:t>Click to edit Master title style</a:t>
            </a:r>
            <a:endParaRPr b="0" lang="en-US" sz="2800" spc="-1" strike="noStrike">
              <a:solidFill>
                <a:srgbClr val="000000"/>
              </a:solidFill>
              <a:latin typeface="Gill Sans MT"/>
            </a:endParaRPr>
          </a:p>
        </p:txBody>
      </p:sp>
      <p:sp>
        <p:nvSpPr>
          <p:cNvPr id="186" name="PlaceHolder 2"/>
          <p:cNvSpPr>
            <a:spLocks noGrp="1"/>
          </p:cNvSpPr>
          <p:nvPr>
            <p:ph type="body"/>
          </p:nvPr>
        </p:nvSpPr>
        <p:spPr>
          <a:xfrm>
            <a:off x="887040" y="2250720"/>
            <a:ext cx="5086800" cy="535680"/>
          </a:xfrm>
          <a:prstGeom prst="rect">
            <a:avLst/>
          </a:prstGeom>
          <a:noFill/>
          <a:ln w="0">
            <a:noFill/>
          </a:ln>
        </p:spPr>
        <p:txBody>
          <a:bodyPr anchor="b">
            <a:noAutofit/>
          </a:bodyPr>
          <a:p>
            <a:pPr>
              <a:lnSpc>
                <a:spcPct val="100000"/>
              </a:lnSpc>
              <a:spcBef>
                <a:spcPts val="439"/>
              </a:spcBef>
              <a:spcAft>
                <a:spcPts val="601"/>
              </a:spcAft>
              <a:buNone/>
              <a:tabLst>
                <a:tab algn="l" pos="0"/>
              </a:tabLst>
            </a:pPr>
            <a:r>
              <a:rPr b="0" lang="en-US" sz="2200" spc="-1" strike="noStrike">
                <a:solidFill>
                  <a:srgbClr val="ed8428"/>
                </a:solidFill>
                <a:latin typeface="Gill Sans MT"/>
              </a:rPr>
              <a:t>Click to edit Master text styles</a:t>
            </a:r>
            <a:endParaRPr b="0" lang="en-US" sz="2200" spc="-1" strike="noStrike">
              <a:solidFill>
                <a:srgbClr val="3d3d3d"/>
              </a:solidFill>
              <a:latin typeface="Gill Sans MT"/>
            </a:endParaRPr>
          </a:p>
        </p:txBody>
      </p:sp>
      <p:sp>
        <p:nvSpPr>
          <p:cNvPr id="187" name="PlaceHolder 3"/>
          <p:cNvSpPr>
            <a:spLocks noGrp="1"/>
          </p:cNvSpPr>
          <p:nvPr>
            <p:ph type="body"/>
          </p:nvPr>
        </p:nvSpPr>
        <p:spPr>
          <a:xfrm>
            <a:off x="581040" y="2926080"/>
            <a:ext cx="5392800" cy="2934720"/>
          </a:xfrm>
          <a:prstGeom prst="rect">
            <a:avLst/>
          </a:prstGeom>
          <a:noFill/>
          <a:ln w="0">
            <a:noFill/>
          </a:ln>
        </p:spPr>
        <p:txBody>
          <a:bodyPr anchor="t">
            <a:normAutofit/>
          </a:bodyPr>
          <a:p>
            <a:pPr marL="306000" indent="-306000">
              <a:lnSpc>
                <a:spcPct val="100000"/>
              </a:lnSpc>
              <a:spcBef>
                <a:spcPts val="360"/>
              </a:spcBef>
              <a:spcAft>
                <a:spcPts val="601"/>
              </a:spcAft>
              <a:buClr>
                <a:srgbClr val="ed8428"/>
              </a:buClr>
              <a:buSzPct val="92000"/>
              <a:buFont typeface="Wingdings 2" charset="2"/>
              <a:buChar char=""/>
            </a:pPr>
            <a:r>
              <a:rPr b="0" lang="en-US" sz="1800" spc="-1" strike="noStrike">
                <a:solidFill>
                  <a:srgbClr val="3d3d3d"/>
                </a:solidFill>
                <a:latin typeface="Gill Sans MT"/>
              </a:rPr>
              <a:t>Click to edit Master text styles</a:t>
            </a:r>
            <a:endParaRPr b="0" lang="en-US" sz="18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3d3d3d"/>
                </a:solidFill>
                <a:latin typeface="Gill Sans MT"/>
              </a:rPr>
              <a:t>Second level</a:t>
            </a:r>
            <a:endParaRPr b="0" lang="en-US" sz="1600" spc="-1" strike="noStrike">
              <a:solidFill>
                <a:srgbClr val="3d3d3d"/>
              </a:solidFill>
              <a:latin typeface="Gill Sans MT"/>
            </a:endParaRPr>
          </a:p>
          <a:p>
            <a:pPr lvl="2" marL="900000" indent="-270000">
              <a:lnSpc>
                <a:spcPct val="100000"/>
              </a:lnSpc>
              <a:spcBef>
                <a:spcPts val="281"/>
              </a:spcBef>
              <a:spcAft>
                <a:spcPts val="601"/>
              </a:spcAft>
              <a:buClr>
                <a:srgbClr val="ed8428"/>
              </a:buClr>
              <a:buSzPct val="92000"/>
              <a:buFont typeface="Wingdings 2" charset="2"/>
              <a:buChar char=""/>
            </a:pPr>
            <a:r>
              <a:rPr b="0" lang="en-US" sz="1400" spc="-1" strike="noStrike">
                <a:solidFill>
                  <a:srgbClr val="3d3d3d"/>
                </a:solidFill>
                <a:latin typeface="Gill Sans MT"/>
              </a:rPr>
              <a:t>Third level</a:t>
            </a:r>
            <a:endParaRPr b="0" lang="en-US" sz="1400" spc="-1" strike="noStrike">
              <a:solidFill>
                <a:srgbClr val="3d3d3d"/>
              </a:solidFill>
              <a:latin typeface="Gill Sans MT"/>
            </a:endParaRPr>
          </a:p>
          <a:p>
            <a:pPr lvl="3" marL="1242000" indent="-234000">
              <a:lnSpc>
                <a:spcPct val="100000"/>
              </a:lnSpc>
              <a:spcBef>
                <a:spcPts val="241"/>
              </a:spcBef>
              <a:spcAft>
                <a:spcPts val="601"/>
              </a:spcAft>
              <a:buClr>
                <a:srgbClr val="ed8428"/>
              </a:buClr>
              <a:buSzPct val="92000"/>
              <a:buFont typeface="Wingdings 2" charset="2"/>
              <a:buChar char=""/>
            </a:pPr>
            <a:r>
              <a:rPr b="0" lang="en-US" sz="1200" spc="-1" strike="noStrike">
                <a:solidFill>
                  <a:srgbClr val="3d3d3d"/>
                </a:solidFill>
                <a:latin typeface="Gill Sans MT"/>
              </a:rPr>
              <a:t>Fourth level</a:t>
            </a:r>
            <a:endParaRPr b="0" lang="en-US" sz="1200" spc="-1" strike="noStrike">
              <a:solidFill>
                <a:srgbClr val="3d3d3d"/>
              </a:solidFill>
              <a:latin typeface="Gill Sans MT"/>
            </a:endParaRPr>
          </a:p>
          <a:p>
            <a:pPr lvl="4" marL="1602000" indent="-234000">
              <a:lnSpc>
                <a:spcPct val="100000"/>
              </a:lnSpc>
              <a:spcBef>
                <a:spcPts val="241"/>
              </a:spcBef>
              <a:spcAft>
                <a:spcPts val="601"/>
              </a:spcAft>
              <a:buClr>
                <a:srgbClr val="ed8428"/>
              </a:buClr>
              <a:buSzPct val="92000"/>
              <a:buFont typeface="Wingdings 2" charset="2"/>
              <a:buChar char=""/>
            </a:pPr>
            <a:r>
              <a:rPr b="0" lang="en-US" sz="1200" spc="-1" strike="noStrike">
                <a:solidFill>
                  <a:srgbClr val="3d3d3d"/>
                </a:solidFill>
                <a:latin typeface="Gill Sans MT"/>
              </a:rPr>
              <a:t>Fifth level</a:t>
            </a:r>
            <a:endParaRPr b="0" lang="en-US" sz="1200" spc="-1" strike="noStrike">
              <a:solidFill>
                <a:srgbClr val="3d3d3d"/>
              </a:solidFill>
              <a:latin typeface="Gill Sans MT"/>
            </a:endParaRPr>
          </a:p>
        </p:txBody>
      </p:sp>
      <p:sp>
        <p:nvSpPr>
          <p:cNvPr id="188" name="PlaceHolder 4"/>
          <p:cNvSpPr>
            <a:spLocks noGrp="1"/>
          </p:cNvSpPr>
          <p:nvPr>
            <p:ph type="body"/>
          </p:nvPr>
        </p:nvSpPr>
        <p:spPr>
          <a:xfrm>
            <a:off x="6523560" y="2250720"/>
            <a:ext cx="5086800" cy="552960"/>
          </a:xfrm>
          <a:prstGeom prst="rect">
            <a:avLst/>
          </a:prstGeom>
          <a:noFill/>
          <a:ln w="0">
            <a:noFill/>
          </a:ln>
        </p:spPr>
        <p:txBody>
          <a:bodyPr anchor="b">
            <a:noAutofit/>
          </a:bodyPr>
          <a:p>
            <a:pPr>
              <a:lnSpc>
                <a:spcPct val="100000"/>
              </a:lnSpc>
              <a:spcBef>
                <a:spcPts val="439"/>
              </a:spcBef>
              <a:spcAft>
                <a:spcPts val="601"/>
              </a:spcAft>
              <a:buNone/>
              <a:tabLst>
                <a:tab algn="l" pos="0"/>
              </a:tabLst>
            </a:pPr>
            <a:r>
              <a:rPr b="0" lang="en-US" sz="2200" spc="-1" strike="noStrike">
                <a:solidFill>
                  <a:srgbClr val="ed8428"/>
                </a:solidFill>
                <a:latin typeface="Gill Sans MT"/>
              </a:rPr>
              <a:t>Click to edit Master text styles</a:t>
            </a:r>
            <a:endParaRPr b="0" lang="en-US" sz="2200" spc="-1" strike="noStrike">
              <a:solidFill>
                <a:srgbClr val="3d3d3d"/>
              </a:solidFill>
              <a:latin typeface="Gill Sans MT"/>
            </a:endParaRPr>
          </a:p>
        </p:txBody>
      </p:sp>
      <p:sp>
        <p:nvSpPr>
          <p:cNvPr id="189" name="PlaceHolder 5"/>
          <p:cNvSpPr>
            <a:spLocks noGrp="1"/>
          </p:cNvSpPr>
          <p:nvPr>
            <p:ph type="body"/>
          </p:nvPr>
        </p:nvSpPr>
        <p:spPr>
          <a:xfrm>
            <a:off x="6217560" y="2926080"/>
            <a:ext cx="5392800" cy="2934720"/>
          </a:xfrm>
          <a:prstGeom prst="rect">
            <a:avLst/>
          </a:prstGeom>
          <a:noFill/>
          <a:ln w="0">
            <a:noFill/>
          </a:ln>
        </p:spPr>
        <p:txBody>
          <a:bodyPr anchor="t">
            <a:normAutofit/>
          </a:bodyPr>
          <a:p>
            <a:pPr marL="306000" indent="-306000">
              <a:lnSpc>
                <a:spcPct val="100000"/>
              </a:lnSpc>
              <a:spcBef>
                <a:spcPts val="360"/>
              </a:spcBef>
              <a:spcAft>
                <a:spcPts val="601"/>
              </a:spcAft>
              <a:buClr>
                <a:srgbClr val="ed8428"/>
              </a:buClr>
              <a:buSzPct val="92000"/>
              <a:buFont typeface="Wingdings 2" charset="2"/>
              <a:buChar char=""/>
            </a:pPr>
            <a:r>
              <a:rPr b="0" lang="en-US" sz="1800" spc="-1" strike="noStrike">
                <a:solidFill>
                  <a:srgbClr val="3d3d3d"/>
                </a:solidFill>
                <a:latin typeface="Gill Sans MT"/>
              </a:rPr>
              <a:t>Click to edit Master text styles</a:t>
            </a:r>
            <a:endParaRPr b="0" lang="en-US" sz="18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3d3d3d"/>
                </a:solidFill>
                <a:latin typeface="Gill Sans MT"/>
              </a:rPr>
              <a:t>Second level</a:t>
            </a:r>
            <a:endParaRPr b="0" lang="en-US" sz="1600" spc="-1" strike="noStrike">
              <a:solidFill>
                <a:srgbClr val="3d3d3d"/>
              </a:solidFill>
              <a:latin typeface="Gill Sans MT"/>
            </a:endParaRPr>
          </a:p>
          <a:p>
            <a:pPr lvl="2" marL="900000" indent="-270000">
              <a:lnSpc>
                <a:spcPct val="100000"/>
              </a:lnSpc>
              <a:spcBef>
                <a:spcPts val="281"/>
              </a:spcBef>
              <a:spcAft>
                <a:spcPts val="601"/>
              </a:spcAft>
              <a:buClr>
                <a:srgbClr val="ed8428"/>
              </a:buClr>
              <a:buSzPct val="92000"/>
              <a:buFont typeface="Wingdings 2" charset="2"/>
              <a:buChar char=""/>
            </a:pPr>
            <a:r>
              <a:rPr b="0" lang="en-US" sz="1400" spc="-1" strike="noStrike">
                <a:solidFill>
                  <a:srgbClr val="3d3d3d"/>
                </a:solidFill>
                <a:latin typeface="Gill Sans MT"/>
              </a:rPr>
              <a:t>Third level</a:t>
            </a:r>
            <a:endParaRPr b="0" lang="en-US" sz="1400" spc="-1" strike="noStrike">
              <a:solidFill>
                <a:srgbClr val="3d3d3d"/>
              </a:solidFill>
              <a:latin typeface="Gill Sans MT"/>
            </a:endParaRPr>
          </a:p>
          <a:p>
            <a:pPr lvl="3" marL="1242000" indent="-234000">
              <a:lnSpc>
                <a:spcPct val="100000"/>
              </a:lnSpc>
              <a:spcBef>
                <a:spcPts val="241"/>
              </a:spcBef>
              <a:spcAft>
                <a:spcPts val="601"/>
              </a:spcAft>
              <a:buClr>
                <a:srgbClr val="ed8428"/>
              </a:buClr>
              <a:buSzPct val="92000"/>
              <a:buFont typeface="Wingdings 2" charset="2"/>
              <a:buChar char=""/>
            </a:pPr>
            <a:r>
              <a:rPr b="0" lang="en-US" sz="1200" spc="-1" strike="noStrike">
                <a:solidFill>
                  <a:srgbClr val="3d3d3d"/>
                </a:solidFill>
                <a:latin typeface="Gill Sans MT"/>
              </a:rPr>
              <a:t>Fourth level</a:t>
            </a:r>
            <a:endParaRPr b="0" lang="en-US" sz="1200" spc="-1" strike="noStrike">
              <a:solidFill>
                <a:srgbClr val="3d3d3d"/>
              </a:solidFill>
              <a:latin typeface="Gill Sans MT"/>
            </a:endParaRPr>
          </a:p>
          <a:p>
            <a:pPr lvl="4" marL="1602000" indent="-234000">
              <a:lnSpc>
                <a:spcPct val="100000"/>
              </a:lnSpc>
              <a:spcBef>
                <a:spcPts val="241"/>
              </a:spcBef>
              <a:spcAft>
                <a:spcPts val="601"/>
              </a:spcAft>
              <a:buClr>
                <a:srgbClr val="ed8428"/>
              </a:buClr>
              <a:buSzPct val="92000"/>
              <a:buFont typeface="Wingdings 2" charset="2"/>
              <a:buChar char=""/>
            </a:pPr>
            <a:r>
              <a:rPr b="0" lang="en-US" sz="1200" spc="-1" strike="noStrike">
                <a:solidFill>
                  <a:srgbClr val="3d3d3d"/>
                </a:solidFill>
                <a:latin typeface="Gill Sans MT"/>
              </a:rPr>
              <a:t>Fifth level</a:t>
            </a:r>
            <a:endParaRPr b="0" lang="en-US" sz="1200" spc="-1" strike="noStrike">
              <a:solidFill>
                <a:srgbClr val="3d3d3d"/>
              </a:solidFill>
              <a:latin typeface="Gill Sans MT"/>
            </a:endParaRPr>
          </a:p>
        </p:txBody>
      </p:sp>
      <p:sp>
        <p:nvSpPr>
          <p:cNvPr id="190" name="PlaceHolder 6"/>
          <p:cNvSpPr>
            <a:spLocks noGrp="1"/>
          </p:cNvSpPr>
          <p:nvPr>
            <p:ph type="dt" idx="13"/>
          </p:nvPr>
        </p:nvSpPr>
        <p:spPr>
          <a:xfrm>
            <a:off x="7606080" y="5956200"/>
            <a:ext cx="2844360" cy="364680"/>
          </a:xfrm>
          <a:prstGeom prst="rect">
            <a:avLst/>
          </a:prstGeom>
          <a:noFill/>
          <a:ln w="0">
            <a:noFill/>
          </a:ln>
        </p:spPr>
        <p:txBody>
          <a:bodyPr anchor="ctr">
            <a:noAutofit/>
          </a:bodyPr>
          <a:lstStyle>
            <a:lvl1pPr algn="r">
              <a:lnSpc>
                <a:spcPct val="100000"/>
              </a:lnSpc>
              <a:buNone/>
              <a:defRPr b="0" lang="en-US" sz="900" spc="-1" strike="noStrike">
                <a:solidFill>
                  <a:srgbClr val="ed8428"/>
                </a:solidFill>
                <a:latin typeface="Gill Sans MT"/>
              </a:defRPr>
            </a:lvl1pPr>
          </a:lstStyle>
          <a:p>
            <a:pPr algn="r">
              <a:lnSpc>
                <a:spcPct val="100000"/>
              </a:lnSpc>
              <a:buNone/>
            </a:pPr>
            <a:r>
              <a:rPr b="0" lang="en-US" sz="900" spc="-1" strike="noStrike">
                <a:solidFill>
                  <a:srgbClr val="ed8428"/>
                </a:solidFill>
                <a:latin typeface="Gill Sans MT"/>
              </a:rPr>
              <a:t>&lt;fecha/hora&gt;</a:t>
            </a:r>
            <a:endParaRPr b="0" lang="es-ES" sz="900" spc="-1" strike="noStrike">
              <a:latin typeface="Times New Roman"/>
            </a:endParaRPr>
          </a:p>
        </p:txBody>
      </p:sp>
      <p:sp>
        <p:nvSpPr>
          <p:cNvPr id="191" name="PlaceHolder 7"/>
          <p:cNvSpPr>
            <a:spLocks noGrp="1"/>
          </p:cNvSpPr>
          <p:nvPr>
            <p:ph type="ftr" idx="14"/>
          </p:nvPr>
        </p:nvSpPr>
        <p:spPr>
          <a:xfrm>
            <a:off x="581040" y="5951880"/>
            <a:ext cx="6916680" cy="364680"/>
          </a:xfrm>
          <a:prstGeom prst="rect">
            <a:avLst/>
          </a:prstGeom>
          <a:noFill/>
          <a:ln w="0">
            <a:noFill/>
          </a:ln>
        </p:spPr>
        <p:txBody>
          <a:bodyPr anchor="ctr">
            <a:noAutofit/>
          </a:bodyPr>
          <a:lstStyle>
            <a:lvl1pPr algn="ctr">
              <a:buNone/>
              <a:defRPr b="0" lang="es-ES" sz="1400" spc="-1" strike="noStrike">
                <a:latin typeface="Times New Roman"/>
              </a:defRPr>
            </a:lvl1pPr>
          </a:lstStyle>
          <a:p>
            <a:pPr algn="ctr">
              <a:buNone/>
            </a:pPr>
            <a:r>
              <a:rPr b="0" lang="es-ES" sz="1400" spc="-1" strike="noStrike">
                <a:latin typeface="Times New Roman"/>
              </a:rPr>
              <a:t>&lt;pie de página&gt;</a:t>
            </a:r>
            <a:endParaRPr b="0" lang="es-ES" sz="1400" spc="-1" strike="noStrike">
              <a:latin typeface="Times New Roman"/>
            </a:endParaRPr>
          </a:p>
        </p:txBody>
      </p:sp>
      <p:sp>
        <p:nvSpPr>
          <p:cNvPr id="192" name="PlaceHolder 8"/>
          <p:cNvSpPr>
            <a:spLocks noGrp="1"/>
          </p:cNvSpPr>
          <p:nvPr>
            <p:ph type="sldNum" idx="15"/>
          </p:nvPr>
        </p:nvSpPr>
        <p:spPr>
          <a:xfrm>
            <a:off x="10558440" y="5956200"/>
            <a:ext cx="1052280" cy="364680"/>
          </a:xfrm>
          <a:prstGeom prst="rect">
            <a:avLst/>
          </a:prstGeom>
          <a:noFill/>
          <a:ln w="0">
            <a:noFill/>
          </a:ln>
        </p:spPr>
        <p:txBody>
          <a:bodyPr anchor="ctr">
            <a:noAutofit/>
          </a:bodyPr>
          <a:lstStyle>
            <a:lvl1pPr algn="r">
              <a:lnSpc>
                <a:spcPct val="100000"/>
              </a:lnSpc>
              <a:buNone/>
              <a:defRPr b="0" lang="en-US" sz="900" spc="-1" strike="noStrike">
                <a:solidFill>
                  <a:srgbClr val="ed8428"/>
                </a:solidFill>
                <a:latin typeface="Gill Sans MT"/>
              </a:defRPr>
            </a:lvl1pPr>
          </a:lstStyle>
          <a:p>
            <a:pPr algn="r">
              <a:lnSpc>
                <a:spcPct val="100000"/>
              </a:lnSpc>
              <a:buNone/>
            </a:pPr>
            <a:fld id="{301B97E9-3241-46AD-A429-969DAAB481C3}" type="slidenum">
              <a:rPr b="0" lang="en-US" sz="900" spc="-1" strike="noStrike">
                <a:solidFill>
                  <a:srgbClr val="ed8428"/>
                </a:solidFill>
                <a:latin typeface="Gill Sans MT"/>
              </a:rPr>
              <a:t>&lt;número&gt;</a:t>
            </a:fld>
            <a:endParaRPr b="0" lang="es-E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8.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8.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8.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8.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581040" y="1020600"/>
            <a:ext cx="10993320" cy="1474560"/>
          </a:xfrm>
          <a:prstGeom prst="rect">
            <a:avLst/>
          </a:prstGeom>
          <a:noFill/>
          <a:ln w="0">
            <a:noFill/>
          </a:ln>
        </p:spPr>
        <p:txBody>
          <a:bodyPr anchor="b">
            <a:noAutofit/>
          </a:bodyPr>
          <a:p>
            <a:pPr>
              <a:lnSpc>
                <a:spcPct val="100000"/>
              </a:lnSpc>
              <a:buNone/>
            </a:pPr>
            <a:r>
              <a:rPr b="1" lang="es-ES" sz="3600" spc="-1" strike="noStrike" cap="all">
                <a:solidFill>
                  <a:srgbClr val="465359"/>
                </a:solidFill>
                <a:latin typeface="Gill Sans MT"/>
              </a:rPr>
              <a:t>Batch-CMD</a:t>
            </a:r>
            <a:endParaRPr b="0" lang="en-US" sz="3600" spc="-1" strike="noStrike">
              <a:solidFill>
                <a:srgbClr val="000000"/>
              </a:solidFill>
              <a:latin typeface="Gill Sans MT"/>
            </a:endParaRPr>
          </a:p>
        </p:txBody>
      </p:sp>
      <p:sp>
        <p:nvSpPr>
          <p:cNvPr id="230" name="PlaceHolder 2"/>
          <p:cNvSpPr>
            <a:spLocks noGrp="1"/>
          </p:cNvSpPr>
          <p:nvPr>
            <p:ph type="subTitle"/>
          </p:nvPr>
        </p:nvSpPr>
        <p:spPr>
          <a:xfrm>
            <a:off x="581040" y="2495520"/>
            <a:ext cx="10993320" cy="590040"/>
          </a:xfrm>
          <a:prstGeom prst="rect">
            <a:avLst/>
          </a:prstGeom>
          <a:noFill/>
          <a:ln w="0">
            <a:noFill/>
          </a:ln>
        </p:spPr>
        <p:txBody>
          <a:bodyPr anchor="t">
            <a:noAutofit/>
          </a:bodyPr>
          <a:p>
            <a:pPr>
              <a:lnSpc>
                <a:spcPct val="100000"/>
              </a:lnSpc>
              <a:spcBef>
                <a:spcPts val="320"/>
              </a:spcBef>
              <a:spcAft>
                <a:spcPts val="601"/>
              </a:spcAft>
              <a:buNone/>
              <a:tabLst>
                <a:tab algn="l" pos="0"/>
              </a:tabLst>
            </a:pPr>
            <a:r>
              <a:rPr b="0" lang="es-ES" sz="1600" spc="-1" strike="noStrike" cap="all">
                <a:solidFill>
                  <a:srgbClr val="ed8428"/>
                </a:solidFill>
                <a:latin typeface="Gill Sans MT"/>
              </a:rPr>
              <a:t>Guiones por lotes</a:t>
            </a:r>
            <a:endParaRPr b="0" lang="es-E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581040" y="729720"/>
            <a:ext cx="11029320" cy="98784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Variables locales y globales</a:t>
            </a:r>
            <a:endParaRPr b="0" lang="en-US" sz="2800" spc="-1" strike="noStrike">
              <a:solidFill>
                <a:srgbClr val="000000"/>
              </a:solidFill>
              <a:latin typeface="Gill Sans MT"/>
            </a:endParaRPr>
          </a:p>
        </p:txBody>
      </p:sp>
      <p:sp>
        <p:nvSpPr>
          <p:cNvPr id="250" name="PlaceHolder 2"/>
          <p:cNvSpPr>
            <a:spLocks noGrp="1"/>
          </p:cNvSpPr>
          <p:nvPr>
            <p:ph/>
          </p:nvPr>
        </p:nvSpPr>
        <p:spPr>
          <a:xfrm>
            <a:off x="581040" y="2228040"/>
            <a:ext cx="5421960" cy="3632760"/>
          </a:xfrm>
          <a:prstGeom prst="rect">
            <a:avLst/>
          </a:prstGeom>
          <a:noFill/>
          <a:ln w="0">
            <a:noFill/>
          </a:ln>
        </p:spPr>
        <p:txBody>
          <a:bodyPr anchor="ctr">
            <a:normAutofit fontScale="76000"/>
          </a:bodyPr>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En cualquier lenguaje de programación, existe la opción de marcar variables con algún tipo de ámbito, es decir, la sección de código en la que se puede acceder a ellas. Normalmente, se puede acceder a las variables de ámbito global desde cualquier parte del programa, mientras que las variables de ámbito local tienen un límite definido en el que se puede acceder a ellas.</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DOS scripting también tiene una definición para variables de ámbito local y global. Por defecto, las variables son globales para toda la sesión de comandos. Llame al comando SETLOCAL para hacer que las variables sean locales al ámbito de su script. Después de llamar a SETLOCAL, cualquier asignación de variable se revierte al llamar a ENDLOCAL, llamar a EXIT, o cuando la ejecución alcanza el final del archivo (EOF) en su script. El siguiente ejemplo muestra la diferencia cuando se establecen variables locales y globales en el script.</a:t>
            </a:r>
            <a:endParaRPr b="0" lang="en-US" sz="1800" spc="-1" strike="noStrike">
              <a:solidFill>
                <a:srgbClr val="3d3d3d"/>
              </a:solidFill>
              <a:latin typeface="Gill Sans MT"/>
            </a:endParaRPr>
          </a:p>
        </p:txBody>
      </p:sp>
      <p:sp>
        <p:nvSpPr>
          <p:cNvPr id="251" name="PlaceHolder 3"/>
          <p:cNvSpPr>
            <a:spLocks noGrp="1"/>
          </p:cNvSpPr>
          <p:nvPr>
            <p:ph/>
          </p:nvPr>
        </p:nvSpPr>
        <p:spPr>
          <a:xfrm>
            <a:off x="6188400" y="2228040"/>
            <a:ext cx="5421960" cy="3632760"/>
          </a:xfrm>
          <a:prstGeom prst="rect">
            <a:avLst/>
          </a:prstGeom>
          <a:noFill/>
          <a:ln w="0">
            <a:noFill/>
          </a:ln>
        </p:spPr>
        <p:txBody>
          <a:bodyPr anchor="ctr">
            <a:normAutofit fontScale="82000"/>
          </a:bodyPr>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@echo off </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set globalvar = 5</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SETLOCAL</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set var = 13145</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set /A var = %var% + 5</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echo %var%</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echo %globalvar%</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ENDLOCAL</a:t>
            </a:r>
            <a:endParaRPr b="0" lang="en-US" sz="16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La variable 'globalvar' se define con un ámbito global y está disponible en todo el script.La variable 'var' está definida en un ámbito local porque está encerrada entre un bloque 'SETLOCAL' y 'ENDLOCAL'. Por lo tanto, esta variable se destruirá en cuanto se ejecute la sentencia 'ENDLOCAL'.</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variables de entorno </a:t>
            </a:r>
            <a:endParaRPr b="0" lang="en-US" sz="2800" spc="-1" strike="noStrike">
              <a:solidFill>
                <a:srgbClr val="000000"/>
              </a:solidFill>
              <a:latin typeface="Gill Sans MT"/>
            </a:endParaRPr>
          </a:p>
        </p:txBody>
      </p:sp>
      <p:sp>
        <p:nvSpPr>
          <p:cNvPr id="253" name="PlaceHolder 2"/>
          <p:cNvSpPr>
            <a:spLocks noGrp="1"/>
          </p:cNvSpPr>
          <p:nvPr>
            <p:ph/>
          </p:nvPr>
        </p:nvSpPr>
        <p:spPr>
          <a:xfrm>
            <a:off x="581040" y="2180520"/>
            <a:ext cx="11029320" cy="3678120"/>
          </a:xfrm>
          <a:prstGeom prst="rect">
            <a:avLst/>
          </a:prstGeom>
          <a:noFill/>
          <a:ln w="0">
            <a:noFill/>
          </a:ln>
        </p:spPr>
        <p:txBody>
          <a:bodyPr anchor="ctr">
            <a:noAutofit/>
          </a:bodyPr>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Las variables de entorno son parámetros preestablecidos que indican rutas, valores o aplicaciones que cambian según el entorno, PC o usuario. Son útiles para acceder a archivos y funciones comunes del sistema en cualquier lugar donde se encuentren localizadas.</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Usando la línea de comandos (CMD):</a:t>
            </a:r>
            <a:endParaRPr b="0" lang="en-US" sz="18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Abre el menú de inicio y escribe “CMD” en el cuadro de búsqueda.</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Haz clic en “CMD” para abrir la ventana del símbolo del sistema.</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Escribe el comando set en la ventana del CMD y presiona Enter. Esto mostrará una lista de todas las variables de entorno en tu sistema1.</a:t>
            </a:r>
            <a:endParaRPr b="0" lang="en-US" sz="16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operadores</a:t>
            </a:r>
            <a:endParaRPr b="0" lang="en-US" sz="2800" spc="-1" strike="noStrike">
              <a:solidFill>
                <a:srgbClr val="000000"/>
              </a:solidFill>
              <a:latin typeface="Gill Sans MT"/>
            </a:endParaRPr>
          </a:p>
        </p:txBody>
      </p:sp>
      <p:sp>
        <p:nvSpPr>
          <p:cNvPr id="255" name="PlaceHolder 2"/>
          <p:cNvSpPr>
            <a:spLocks noGrp="1"/>
          </p:cNvSpPr>
          <p:nvPr>
            <p:ph/>
          </p:nvPr>
        </p:nvSpPr>
        <p:spPr>
          <a:xfrm>
            <a:off x="581040" y="2180520"/>
            <a:ext cx="11029320" cy="3678120"/>
          </a:xfrm>
          <a:prstGeom prst="rect">
            <a:avLst/>
          </a:prstGeom>
          <a:noFill/>
          <a:ln w="0">
            <a:noFill/>
          </a:ln>
        </p:spPr>
        <p:txBody>
          <a:bodyPr anchor="ctr">
            <a:noAutofit/>
          </a:bodyPr>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Un operador es un símbolo que indica al compilador que realice manipulaciones matemáticas o lógicas específicas.</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En el script por lotes, son posibles los siguientes tipos de operadores.</a:t>
            </a:r>
            <a:endParaRPr b="0" lang="en-US" sz="18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Operadores aritméticos</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Operadores relacionales</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Operadores lógicos</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Operadores de asignación</a:t>
            </a:r>
            <a:endParaRPr b="0" lang="en-US" sz="16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581040" y="729720"/>
            <a:ext cx="11029320" cy="98784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Operadores aritméticos</a:t>
            </a:r>
            <a:endParaRPr b="0" lang="en-US" sz="2800" spc="-1" strike="noStrike">
              <a:solidFill>
                <a:srgbClr val="000000"/>
              </a:solidFill>
              <a:latin typeface="Gill Sans MT"/>
            </a:endParaRPr>
          </a:p>
        </p:txBody>
      </p:sp>
      <p:sp>
        <p:nvSpPr>
          <p:cNvPr id="257" name="PlaceHolder 2"/>
          <p:cNvSpPr>
            <a:spLocks noGrp="1"/>
          </p:cNvSpPr>
          <p:nvPr>
            <p:ph/>
          </p:nvPr>
        </p:nvSpPr>
        <p:spPr>
          <a:xfrm>
            <a:off x="581040" y="2228040"/>
            <a:ext cx="5421960" cy="3632760"/>
          </a:xfrm>
          <a:prstGeom prst="rect">
            <a:avLst/>
          </a:prstGeom>
          <a:noFill/>
          <a:ln w="0">
            <a:noFill/>
          </a:ln>
        </p:spPr>
        <p:txBody>
          <a:bodyPr anchor="ctr">
            <a:noAutofit/>
          </a:bodyPr>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El lenguaje Batch script soporta los operadores aritméticos normales como cualquier lenguaje. A continuación se presentan los operadores aritméticos disponibles.</a:t>
            </a:r>
            <a:endParaRPr b="0" lang="en-US" sz="1800" spc="-1" strike="noStrike">
              <a:solidFill>
                <a:srgbClr val="3d3d3d"/>
              </a:solidFill>
              <a:latin typeface="Gill Sans MT"/>
            </a:endParaRPr>
          </a:p>
        </p:txBody>
      </p:sp>
      <p:pic>
        <p:nvPicPr>
          <p:cNvPr id="258" name="Content Placeholder 4" descr=""/>
          <p:cNvPicPr/>
          <p:nvPr/>
        </p:nvPicPr>
        <p:blipFill>
          <a:blip r:embed="rId1"/>
          <a:stretch/>
        </p:blipFill>
        <p:spPr>
          <a:xfrm>
            <a:off x="6394320" y="2258280"/>
            <a:ext cx="5009760" cy="35715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581040" y="729720"/>
            <a:ext cx="11029320" cy="98784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Operadores relacionales</a:t>
            </a:r>
            <a:endParaRPr b="0" lang="en-US" sz="2800" spc="-1" strike="noStrike">
              <a:solidFill>
                <a:srgbClr val="000000"/>
              </a:solidFill>
              <a:latin typeface="Gill Sans MT"/>
            </a:endParaRPr>
          </a:p>
        </p:txBody>
      </p:sp>
      <p:sp>
        <p:nvSpPr>
          <p:cNvPr id="260" name="PlaceHolder 2"/>
          <p:cNvSpPr>
            <a:spLocks noGrp="1"/>
          </p:cNvSpPr>
          <p:nvPr>
            <p:ph/>
          </p:nvPr>
        </p:nvSpPr>
        <p:spPr>
          <a:xfrm>
            <a:off x="581040" y="2228040"/>
            <a:ext cx="5421960" cy="3632760"/>
          </a:xfrm>
          <a:prstGeom prst="rect">
            <a:avLst/>
          </a:prstGeom>
          <a:noFill/>
          <a:ln w="0">
            <a:noFill/>
          </a:ln>
        </p:spPr>
        <p:txBody>
          <a:bodyPr anchor="ctr">
            <a:noAutofit/>
          </a:bodyPr>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Los operadores relacionales permiten comparar objetos. A continuación se indican los operadores relacionales disponibles.</a:t>
            </a:r>
            <a:endParaRPr b="0" lang="en-US" sz="1800" spc="-1" strike="noStrike">
              <a:solidFill>
                <a:srgbClr val="3d3d3d"/>
              </a:solidFill>
              <a:latin typeface="Gill Sans MT"/>
            </a:endParaRPr>
          </a:p>
        </p:txBody>
      </p:sp>
      <p:pic>
        <p:nvPicPr>
          <p:cNvPr id="261" name="Content Placeholder 6" descr=""/>
          <p:cNvPicPr/>
          <p:nvPr/>
        </p:nvPicPr>
        <p:blipFill>
          <a:blip r:embed="rId1"/>
          <a:stretch/>
        </p:blipFill>
        <p:spPr>
          <a:xfrm>
            <a:off x="6188040" y="3042720"/>
            <a:ext cx="5422680" cy="20023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581040" y="729720"/>
            <a:ext cx="11029320" cy="98784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Operadores lógicos</a:t>
            </a:r>
            <a:endParaRPr b="0" lang="en-US" sz="2800" spc="-1" strike="noStrike">
              <a:solidFill>
                <a:srgbClr val="000000"/>
              </a:solidFill>
              <a:latin typeface="Gill Sans MT"/>
            </a:endParaRPr>
          </a:p>
        </p:txBody>
      </p:sp>
      <p:sp>
        <p:nvSpPr>
          <p:cNvPr id="263" name="PlaceHolder 2"/>
          <p:cNvSpPr>
            <a:spLocks noGrp="1"/>
          </p:cNvSpPr>
          <p:nvPr>
            <p:ph/>
          </p:nvPr>
        </p:nvSpPr>
        <p:spPr>
          <a:xfrm>
            <a:off x="581040" y="2228040"/>
            <a:ext cx="5421960" cy="3632760"/>
          </a:xfrm>
          <a:prstGeom prst="rect">
            <a:avLst/>
          </a:prstGeom>
          <a:noFill/>
          <a:ln w="0">
            <a:noFill/>
          </a:ln>
        </p:spPr>
        <p:txBody>
          <a:bodyPr anchor="ctr">
            <a:noAutofit/>
          </a:bodyPr>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Los operadores lógicos se utilizan para evaluar expresiones booleanas. A continuación se indican los operadores lógicos disponibles.</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El lenguaje por lotes está equipado con un conjunto completo de operadores lógicos booleanos como AND, OR, XOR, pero sólo para números binarios. Tampoco hay valores para TRUE o FALSE. El único operador lógico disponible para condiciones es el operador NOT.</a:t>
            </a:r>
            <a:endParaRPr b="0" lang="en-US" sz="1800" spc="-1" strike="noStrike">
              <a:solidFill>
                <a:srgbClr val="3d3d3d"/>
              </a:solidFill>
              <a:latin typeface="Gill Sans MT"/>
            </a:endParaRPr>
          </a:p>
        </p:txBody>
      </p:sp>
      <p:pic>
        <p:nvPicPr>
          <p:cNvPr id="264" name="Content Placeholder 4" descr=""/>
          <p:cNvPicPr/>
          <p:nvPr/>
        </p:nvPicPr>
        <p:blipFill>
          <a:blip r:embed="rId1"/>
          <a:stretch/>
        </p:blipFill>
        <p:spPr>
          <a:xfrm>
            <a:off x="6188040" y="3534480"/>
            <a:ext cx="5422680" cy="10191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581040" y="729720"/>
            <a:ext cx="11029320" cy="98784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Operadores de asignación</a:t>
            </a:r>
            <a:endParaRPr b="0" lang="en-US" sz="2800" spc="-1" strike="noStrike">
              <a:solidFill>
                <a:srgbClr val="000000"/>
              </a:solidFill>
              <a:latin typeface="Gill Sans MT"/>
            </a:endParaRPr>
          </a:p>
        </p:txBody>
      </p:sp>
      <p:sp>
        <p:nvSpPr>
          <p:cNvPr id="266" name="PlaceHolder 2"/>
          <p:cNvSpPr>
            <a:spLocks noGrp="1"/>
          </p:cNvSpPr>
          <p:nvPr>
            <p:ph/>
          </p:nvPr>
        </p:nvSpPr>
        <p:spPr>
          <a:xfrm>
            <a:off x="581040" y="2228040"/>
            <a:ext cx="5421960" cy="3632760"/>
          </a:xfrm>
          <a:prstGeom prst="rect">
            <a:avLst/>
          </a:prstGeom>
          <a:noFill/>
          <a:ln w="0">
            <a:noFill/>
          </a:ln>
        </p:spPr>
        <p:txBody>
          <a:bodyPr anchor="ctr">
            <a:noAutofit/>
          </a:bodyPr>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El lenguaje Batch Script también proporciona operadores de asignación. A continuación se enumeran los operadores de asignación disponibles.</a:t>
            </a:r>
            <a:endParaRPr b="0" lang="en-US" sz="1800" spc="-1" strike="noStrike">
              <a:solidFill>
                <a:srgbClr val="3d3d3d"/>
              </a:solidFill>
              <a:latin typeface="Gill Sans MT"/>
            </a:endParaRPr>
          </a:p>
        </p:txBody>
      </p:sp>
      <p:pic>
        <p:nvPicPr>
          <p:cNvPr id="267" name="Content Placeholder 4" descr=""/>
          <p:cNvPicPr/>
          <p:nvPr/>
        </p:nvPicPr>
        <p:blipFill>
          <a:blip r:embed="rId1"/>
          <a:stretch/>
        </p:blipFill>
        <p:spPr>
          <a:xfrm>
            <a:off x="6188040" y="2579040"/>
            <a:ext cx="5422680" cy="29300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operaciones matemáticas</a:t>
            </a:r>
            <a:endParaRPr b="0" lang="en-US" sz="2800" spc="-1" strike="noStrike">
              <a:solidFill>
                <a:srgbClr val="000000"/>
              </a:solidFill>
              <a:latin typeface="Gill Sans MT"/>
            </a:endParaRPr>
          </a:p>
        </p:txBody>
      </p:sp>
      <p:sp>
        <p:nvSpPr>
          <p:cNvPr id="269" name="PlaceHolder 2"/>
          <p:cNvSpPr>
            <a:spLocks noGrp="1"/>
          </p:cNvSpPr>
          <p:nvPr>
            <p:ph/>
          </p:nvPr>
        </p:nvSpPr>
        <p:spPr>
          <a:xfrm>
            <a:off x="581040" y="2180520"/>
            <a:ext cx="11029320" cy="3678120"/>
          </a:xfrm>
          <a:prstGeom prst="rect">
            <a:avLst/>
          </a:prstGeom>
          <a:noFill/>
          <a:ln w="0">
            <a:noFill/>
          </a:ln>
        </p:spPr>
        <p:txBody>
          <a:bodyPr numCol="2" spcCol="180000" anchor="ctr">
            <a:normAutofit/>
          </a:bodyPr>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Mediante archivos batch también podemos realizar operaciones como multiplicar, sumar, dividir, etc. usando el modificador /A, por ejemplo de la siguiente forma hacemos la operación: 2 + 43 = 45.</a:t>
            </a:r>
            <a:endParaRPr b="0" lang="en-US" sz="18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SET</a:t>
            </a:r>
            <a:r>
              <a:rPr b="0" lang="es-ES" sz="1600" spc="-1" strike="noStrike">
                <a:solidFill>
                  <a:srgbClr val="3d3d3d"/>
                </a:solidFill>
                <a:latin typeface="Gill Sans MT"/>
              </a:rPr>
              <a:t> numero1 </a:t>
            </a:r>
            <a:r>
              <a:rPr b="0" lang="es-ES" sz="1600" spc="-1" strike="noStrike">
                <a:solidFill>
                  <a:srgbClr val="ff0000"/>
                </a:solidFill>
                <a:latin typeface="Gill Sans MT"/>
              </a:rPr>
              <a:t>=</a:t>
            </a:r>
            <a:r>
              <a:rPr b="0" lang="es-ES" sz="1600" spc="-1" strike="noStrike">
                <a:solidFill>
                  <a:srgbClr val="3d3d3d"/>
                </a:solidFill>
                <a:latin typeface="Gill Sans MT"/>
              </a:rPr>
              <a:t> 2</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SET</a:t>
            </a:r>
            <a:r>
              <a:rPr b="0" lang="es-ES" sz="1600" spc="-1" strike="noStrike">
                <a:solidFill>
                  <a:srgbClr val="3d3d3d"/>
                </a:solidFill>
                <a:latin typeface="Gill Sans MT"/>
              </a:rPr>
              <a:t> numero2 </a:t>
            </a:r>
            <a:r>
              <a:rPr b="0" lang="es-ES" sz="1600" spc="-1" strike="noStrike">
                <a:solidFill>
                  <a:srgbClr val="ff0000"/>
                </a:solidFill>
                <a:latin typeface="Gill Sans MT"/>
              </a:rPr>
              <a:t>=</a:t>
            </a:r>
            <a:r>
              <a:rPr b="0" lang="es-ES" sz="1600" spc="-1" strike="noStrike">
                <a:solidFill>
                  <a:srgbClr val="3d3d3d"/>
                </a:solidFill>
                <a:latin typeface="Gill Sans MT"/>
              </a:rPr>
              <a:t> 43</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SET /A </a:t>
            </a:r>
            <a:r>
              <a:rPr b="0" lang="es-ES" sz="1600" spc="-1" strike="noStrike">
                <a:solidFill>
                  <a:srgbClr val="3d3d3d"/>
                </a:solidFill>
                <a:latin typeface="Gill Sans MT"/>
              </a:rPr>
              <a:t>suma </a:t>
            </a:r>
            <a:r>
              <a:rPr b="0" lang="es-ES" sz="1600" spc="-1" strike="noStrike">
                <a:solidFill>
                  <a:srgbClr val="ff0000"/>
                </a:solidFill>
                <a:latin typeface="Gill Sans MT"/>
              </a:rPr>
              <a:t>=</a:t>
            </a:r>
            <a:r>
              <a:rPr b="0" lang="es-ES" sz="1600" spc="-1" strike="noStrike">
                <a:solidFill>
                  <a:srgbClr val="3d3d3d"/>
                </a:solidFill>
                <a:latin typeface="Gill Sans MT"/>
              </a:rPr>
              <a:t> %numero1% + %numero2%</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echo</a:t>
            </a:r>
            <a:r>
              <a:rPr b="0" lang="es-ES" sz="1600" spc="-1" strike="noStrike">
                <a:solidFill>
                  <a:srgbClr val="3d3d3d"/>
                </a:solidFill>
                <a:latin typeface="Gill Sans MT"/>
              </a:rPr>
              <a:t> %suma%</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pause</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Exit</a:t>
            </a:r>
            <a:endParaRPr b="0" lang="en-US" sz="16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Usando el modificador /A, lo que quede a la derecha del signo igual (=). se consideran expresiones numéricas a evaluar. Su pueden usar los siguientes caracteres como operadores matemáticos:</a:t>
            </a:r>
            <a:endParaRPr b="0" lang="en-US" sz="18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 - * / %</a:t>
            </a:r>
            <a:endParaRPr b="0" lang="en-US" sz="16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581040" y="729720"/>
            <a:ext cx="11029320" cy="98784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sentencia de toma de decisiones </a:t>
            </a:r>
            <a:endParaRPr b="0" lang="en-US" sz="2800" spc="-1" strike="noStrike">
              <a:solidFill>
                <a:srgbClr val="000000"/>
              </a:solidFill>
              <a:latin typeface="Gill Sans MT"/>
            </a:endParaRPr>
          </a:p>
        </p:txBody>
      </p:sp>
      <p:sp>
        <p:nvSpPr>
          <p:cNvPr id="271" name="PlaceHolder 2"/>
          <p:cNvSpPr>
            <a:spLocks noGrp="1"/>
          </p:cNvSpPr>
          <p:nvPr>
            <p:ph/>
          </p:nvPr>
        </p:nvSpPr>
        <p:spPr>
          <a:xfrm>
            <a:off x="581040" y="2228040"/>
            <a:ext cx="5421960" cy="3632760"/>
          </a:xfrm>
          <a:prstGeom prst="rect">
            <a:avLst/>
          </a:prstGeom>
          <a:noFill/>
          <a:ln w="0">
            <a:noFill/>
          </a:ln>
        </p:spPr>
        <p:txBody>
          <a:bodyPr anchor="ctr">
            <a:normAutofit/>
          </a:bodyPr>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Las estructuras de toma de decisiones requieren que el programador especifique una o más condiciones a evaluar o probar por el programa, junto con una o varias sentencias a ejecutar si se determina que la condición es verdadera y, opcionalmente, otras sentencias a ejecutar si se determina que la condición es falsa.</a:t>
            </a:r>
            <a:endParaRPr b="0" lang="en-US" sz="1800" spc="-1" strike="noStrike">
              <a:solidFill>
                <a:srgbClr val="3d3d3d"/>
              </a:solidFill>
              <a:latin typeface="Gill Sans MT"/>
            </a:endParaRPr>
          </a:p>
        </p:txBody>
      </p:sp>
      <p:sp>
        <p:nvSpPr>
          <p:cNvPr id="272" name="PlaceHolder 3"/>
          <p:cNvSpPr>
            <a:spLocks noGrp="1"/>
          </p:cNvSpPr>
          <p:nvPr>
            <p:ph/>
          </p:nvPr>
        </p:nvSpPr>
        <p:spPr>
          <a:xfrm>
            <a:off x="6188400" y="2228040"/>
            <a:ext cx="5421960" cy="3632760"/>
          </a:xfrm>
          <a:prstGeom prst="rect">
            <a:avLst/>
          </a:prstGeom>
          <a:noFill/>
          <a:ln w="0">
            <a:noFill/>
          </a:ln>
        </p:spPr>
        <p:txBody>
          <a:bodyPr anchor="ctr">
            <a:normAutofit/>
          </a:bodyPr>
          <a:p>
            <a:pPr marL="343080" indent="-343080" algn="just">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Enunciado "si”: La primera sentencia de toma de decisiones es la sentencia 'if'. </a:t>
            </a:r>
            <a:endParaRPr b="0" lang="en-US" sz="1800" spc="-1" strike="noStrike">
              <a:solidFill>
                <a:srgbClr val="3d3d3d"/>
              </a:solidFill>
              <a:latin typeface="Gill Sans MT"/>
            </a:endParaRPr>
          </a:p>
          <a:p>
            <a:pPr lvl="1" marL="667080" indent="-343080" algn="just">
              <a:lnSpc>
                <a:spcPct val="100000"/>
              </a:lnSpc>
              <a:spcBef>
                <a:spcPts val="320"/>
              </a:spcBef>
              <a:spcAft>
                <a:spcPts val="601"/>
              </a:spcAft>
              <a:buClr>
                <a:srgbClr val="ed8428"/>
              </a:buClr>
              <a:buSzPct val="92000"/>
              <a:buFont typeface="Gill Sans MT"/>
              <a:buAutoNum type="arabicPeriod"/>
            </a:pPr>
            <a:r>
              <a:rPr b="0" lang="es-ES" sz="1600" spc="-1" strike="noStrike">
                <a:solidFill>
                  <a:srgbClr val="3d3d3d"/>
                </a:solidFill>
                <a:latin typeface="Gill Sans MT"/>
              </a:rPr>
              <a:t>if(condition) do_something</a:t>
            </a:r>
            <a:endParaRPr b="0" lang="en-US" sz="1600" spc="-1" strike="noStrike">
              <a:solidFill>
                <a:srgbClr val="3d3d3d"/>
              </a:solidFill>
              <a:latin typeface="Gill Sans MT"/>
            </a:endParaRPr>
          </a:p>
          <a:p>
            <a:pPr marL="343080" indent="-343080" algn="just">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Enunciado If/else: La siguiente sentencia de toma de decisiones es la sentencia If/else. </a:t>
            </a:r>
            <a:endParaRPr b="0" lang="en-US" sz="1800" spc="-1" strike="noStrike">
              <a:solidFill>
                <a:srgbClr val="3d3d3d"/>
              </a:solidFill>
              <a:latin typeface="Gill Sans MT"/>
            </a:endParaRPr>
          </a:p>
          <a:p>
            <a:pPr lvl="1" marL="667080" indent="-343080">
              <a:lnSpc>
                <a:spcPct val="100000"/>
              </a:lnSpc>
              <a:spcBef>
                <a:spcPts val="320"/>
              </a:spcBef>
              <a:spcAft>
                <a:spcPts val="601"/>
              </a:spcAft>
              <a:buClr>
                <a:srgbClr val="ed8428"/>
              </a:buClr>
              <a:buSzPct val="92000"/>
              <a:buFont typeface="Gill Sans MT"/>
              <a:buAutoNum type="arabicPeriod"/>
            </a:pPr>
            <a:r>
              <a:rPr b="0" lang="en-US" sz="1600" spc="-1" strike="noStrike">
                <a:solidFill>
                  <a:srgbClr val="3d3d3d"/>
                </a:solidFill>
                <a:latin typeface="Gill Sans MT"/>
              </a:rPr>
              <a:t>If (condition) (do_something) ELSE (do_something_else)</a:t>
            </a:r>
            <a:r>
              <a:rPr b="0" lang="es-ES" sz="1600" spc="-1" strike="noStrike">
                <a:solidFill>
                  <a:srgbClr val="3d3d3d"/>
                </a:solidFill>
                <a:latin typeface="Gill Sans MT"/>
              </a:rPr>
              <a:t>.</a:t>
            </a:r>
            <a:endParaRPr b="0" lang="en-US" sz="1600" spc="-1" strike="noStrike">
              <a:solidFill>
                <a:srgbClr val="3d3d3d"/>
              </a:solidFill>
              <a:latin typeface="Gill Sans MT"/>
            </a:endParaRPr>
          </a:p>
          <a:p>
            <a:pPr marL="343080" indent="-343080" algn="just">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Sentencias If anidadas: A veces es necesario tener varias sentencias 'if' incrustadas unas dentro de otras. </a:t>
            </a:r>
            <a:endParaRPr b="0" lang="en-US" sz="1800" spc="-1" strike="noStrike">
              <a:solidFill>
                <a:srgbClr val="3d3d3d"/>
              </a:solidFill>
              <a:latin typeface="Gill Sans MT"/>
            </a:endParaRPr>
          </a:p>
          <a:p>
            <a:pPr lvl="1" marL="667080" indent="-343080" algn="just">
              <a:lnSpc>
                <a:spcPct val="100000"/>
              </a:lnSpc>
              <a:spcBef>
                <a:spcPts val="320"/>
              </a:spcBef>
              <a:spcAft>
                <a:spcPts val="601"/>
              </a:spcAft>
              <a:buClr>
                <a:srgbClr val="ed8428"/>
              </a:buClr>
              <a:buSzPct val="92000"/>
              <a:buFont typeface="Gill Sans MT"/>
              <a:buAutoNum type="arabicPeriod"/>
            </a:pPr>
            <a:r>
              <a:rPr b="0" lang="es-ES" sz="1600" spc="-1" strike="noStrike">
                <a:solidFill>
                  <a:srgbClr val="3d3d3d"/>
                </a:solidFill>
                <a:latin typeface="Gill Sans MT"/>
              </a:rPr>
              <a:t>if(condition1) if (condition2) do_something</a:t>
            </a:r>
            <a:endParaRPr b="0" lang="en-US" sz="16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condicional.bat</a:t>
            </a:r>
            <a:endParaRPr b="0" lang="en-US" sz="2800" spc="-1" strike="noStrike">
              <a:solidFill>
                <a:srgbClr val="000000"/>
              </a:solidFill>
              <a:latin typeface="Gill Sans MT"/>
            </a:endParaRPr>
          </a:p>
        </p:txBody>
      </p:sp>
      <p:sp>
        <p:nvSpPr>
          <p:cNvPr id="274" name="PlaceHolder 2"/>
          <p:cNvSpPr>
            <a:spLocks noGrp="1"/>
          </p:cNvSpPr>
          <p:nvPr>
            <p:ph/>
          </p:nvPr>
        </p:nvSpPr>
        <p:spPr>
          <a:xfrm>
            <a:off x="581040" y="2180520"/>
            <a:ext cx="11029320" cy="3678120"/>
          </a:xfrm>
          <a:prstGeom prst="rect">
            <a:avLst/>
          </a:prstGeom>
          <a:noFill/>
          <a:ln w="0">
            <a:noFill/>
          </a:ln>
        </p:spPr>
        <p:txBody>
          <a:bodyPr anchor="ctr">
            <a:normAutofit fontScale="93000"/>
          </a:bodyPr>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 off</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title</a:t>
            </a:r>
            <a:r>
              <a:rPr b="0" lang="es-ES" sz="1800" spc="-1" strike="noStrike">
                <a:solidFill>
                  <a:srgbClr val="3d3d3d"/>
                </a:solidFill>
                <a:latin typeface="Gill Sans MT"/>
              </a:rPr>
              <a:t> Uso de </a:t>
            </a:r>
            <a:r>
              <a:rPr b="0" lang="es-ES" sz="1800" spc="-1" strike="noStrike">
                <a:solidFill>
                  <a:srgbClr val="ff0000"/>
                </a:solidFill>
                <a:latin typeface="Gill Sans MT"/>
              </a:rPr>
              <a:t>if</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::Pedimos al usuario un numero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Tu numero es:</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set</a:t>
            </a:r>
            <a:r>
              <a:rPr b="0" lang="es-ES" sz="1800" spc="-1" strike="noStrike">
                <a:solidFill>
                  <a:srgbClr val="3d3d3d"/>
                </a:solidFill>
                <a:latin typeface="Gill Sans MT"/>
              </a:rPr>
              <a:t> /p NUMERO=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IF</a:t>
            </a:r>
            <a:r>
              <a:rPr b="0" lang="es-ES" sz="1800" spc="-1" strike="noStrike">
                <a:solidFill>
                  <a:srgbClr val="3d3d3d"/>
                </a:solidFill>
                <a:latin typeface="Gill Sans MT"/>
              </a:rPr>
              <a:t> %NUMERO% </a:t>
            </a:r>
            <a:r>
              <a:rPr b="0" lang="es-ES" sz="1800" spc="-1" strike="noStrike">
                <a:solidFill>
                  <a:srgbClr val="ff0000"/>
                </a:solidFill>
                <a:latin typeface="Gill Sans MT"/>
              </a:rPr>
              <a:t>EQU</a:t>
            </a:r>
            <a:r>
              <a:rPr b="0" lang="es-ES" sz="1800" spc="-1" strike="noStrike">
                <a:solidFill>
                  <a:srgbClr val="3d3d3d"/>
                </a:solidFill>
                <a:latin typeface="Gill Sans MT"/>
              </a:rPr>
              <a:t> 11 </a:t>
            </a:r>
            <a:r>
              <a:rPr b="0" lang="es-ES" sz="1800" spc="-1" strike="noStrike">
                <a:solidFill>
                  <a:srgbClr val="ff0000"/>
                </a:solidFill>
                <a:latin typeface="Gill Sans MT"/>
              </a:rPr>
              <a:t>echo</a:t>
            </a:r>
            <a:r>
              <a:rPr b="0" lang="es-ES" sz="1800" spc="-1" strike="noStrike">
                <a:solidFill>
                  <a:srgbClr val="3d3d3d"/>
                </a:solidFill>
                <a:latin typeface="Gill Sans MT"/>
              </a:rPr>
              <a:t> Tienes el numero maestro 11</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IF</a:t>
            </a:r>
            <a:r>
              <a:rPr b="0" lang="es-ES" sz="1800" spc="-1" strike="noStrike">
                <a:solidFill>
                  <a:srgbClr val="3d3d3d"/>
                </a:solidFill>
                <a:latin typeface="Gill Sans MT"/>
              </a:rPr>
              <a:t> %NUMERO% </a:t>
            </a:r>
            <a:r>
              <a:rPr b="0" lang="es-ES" sz="1800" spc="-1" strike="noStrike">
                <a:solidFill>
                  <a:srgbClr val="ff0000"/>
                </a:solidFill>
                <a:latin typeface="Gill Sans MT"/>
              </a:rPr>
              <a:t>EQU</a:t>
            </a:r>
            <a:r>
              <a:rPr b="0" lang="es-ES" sz="1800" spc="-1" strike="noStrike">
                <a:solidFill>
                  <a:srgbClr val="3d3d3d"/>
                </a:solidFill>
                <a:latin typeface="Gill Sans MT"/>
              </a:rPr>
              <a:t> 22 </a:t>
            </a:r>
            <a:r>
              <a:rPr b="0" lang="es-ES" sz="1800" spc="-1" strike="noStrike">
                <a:solidFill>
                  <a:srgbClr val="ff0000"/>
                </a:solidFill>
                <a:latin typeface="Gill Sans MT"/>
              </a:rPr>
              <a:t>echo</a:t>
            </a:r>
            <a:r>
              <a:rPr b="0" lang="es-ES" sz="1800" spc="-1" strike="noStrike">
                <a:solidFill>
                  <a:srgbClr val="3d3d3d"/>
                </a:solidFill>
                <a:latin typeface="Gill Sans MT"/>
              </a:rPr>
              <a:t> Tienes el numero maestro 22</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IF</a:t>
            </a:r>
            <a:r>
              <a:rPr b="0" lang="es-ES" sz="1800" spc="-1" strike="noStrike">
                <a:solidFill>
                  <a:srgbClr val="3d3d3d"/>
                </a:solidFill>
                <a:latin typeface="Gill Sans MT"/>
              </a:rPr>
              <a:t> %NUMERO% </a:t>
            </a:r>
            <a:r>
              <a:rPr b="0" lang="es-ES" sz="1800" spc="-1" strike="noStrike">
                <a:solidFill>
                  <a:srgbClr val="ff0000"/>
                </a:solidFill>
                <a:latin typeface="Gill Sans MT"/>
              </a:rPr>
              <a:t>EQU</a:t>
            </a:r>
            <a:r>
              <a:rPr b="0" lang="es-ES" sz="1800" spc="-1" strike="noStrike">
                <a:solidFill>
                  <a:srgbClr val="3d3d3d"/>
                </a:solidFill>
                <a:latin typeface="Gill Sans MT"/>
              </a:rPr>
              <a:t> 33 </a:t>
            </a:r>
            <a:r>
              <a:rPr b="0" lang="es-ES" sz="1800" spc="-1" strike="noStrike">
                <a:solidFill>
                  <a:srgbClr val="ff0000"/>
                </a:solidFill>
                <a:latin typeface="Gill Sans MT"/>
              </a:rPr>
              <a:t>echo</a:t>
            </a:r>
            <a:r>
              <a:rPr b="0" lang="es-ES" sz="1800" spc="-1" strike="noStrike">
                <a:solidFill>
                  <a:srgbClr val="3d3d3d"/>
                </a:solidFill>
                <a:latin typeface="Gill Sans MT"/>
              </a:rPr>
              <a:t> Tienes el numero maestro 33</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Tu numero es %NUMERO%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pause</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¿Que son los archivos batch?</a:t>
            </a:r>
            <a:endParaRPr b="0" lang="en-US" sz="2800" spc="-1" strike="noStrike">
              <a:solidFill>
                <a:srgbClr val="000000"/>
              </a:solidFill>
              <a:latin typeface="Gill Sans MT"/>
            </a:endParaRPr>
          </a:p>
        </p:txBody>
      </p:sp>
      <p:sp>
        <p:nvSpPr>
          <p:cNvPr id="232" name="PlaceHolder 2"/>
          <p:cNvSpPr>
            <a:spLocks noGrp="1"/>
          </p:cNvSpPr>
          <p:nvPr>
            <p:ph/>
          </p:nvPr>
        </p:nvSpPr>
        <p:spPr>
          <a:xfrm>
            <a:off x="581040" y="2180520"/>
            <a:ext cx="11029320" cy="3678120"/>
          </a:xfrm>
          <a:prstGeom prst="rect">
            <a:avLst/>
          </a:prstGeom>
          <a:noFill/>
          <a:ln w="0">
            <a:noFill/>
          </a:ln>
        </p:spPr>
        <p:txBody>
          <a:bodyPr numCol="1" spcCol="0" anchor="ctr">
            <a:noAutofit/>
          </a:bodyPr>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Los archivo BAT son archivos ejecutables. Estos archivos pueden contener instrucciones o comandos CMD de Windows. Su extensión puede ser .cmd o .bat.</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¿Qué puedo hacer con un archivo BAT?</a:t>
            </a:r>
            <a:endParaRPr b="0" lang="en-US" sz="18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Se puede conocer el nombre de la máquina y el usuario activo de una computadora con OS Windows.</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Ejecutar otras aplicaciones (Notepad, word, Excel, etc.).</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Ejecutar tareas, procesos sencillos o hasta complejos.</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Crear enlaces a programas (.lnk), crear directorios y subdirectorios... y muchas cosas más.</a:t>
            </a:r>
            <a:endParaRPr b="0" lang="en-US" sz="16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seleccion.bat</a:t>
            </a:r>
            <a:endParaRPr b="0" lang="en-US" sz="2800" spc="-1" strike="noStrike">
              <a:solidFill>
                <a:srgbClr val="000000"/>
              </a:solidFill>
              <a:latin typeface="Gill Sans MT"/>
            </a:endParaRPr>
          </a:p>
        </p:txBody>
      </p:sp>
      <p:sp>
        <p:nvSpPr>
          <p:cNvPr id="276" name="PlaceHolder 2"/>
          <p:cNvSpPr>
            <a:spLocks noGrp="1"/>
          </p:cNvSpPr>
          <p:nvPr>
            <p:ph/>
          </p:nvPr>
        </p:nvSpPr>
        <p:spPr>
          <a:xfrm>
            <a:off x="581040" y="2180520"/>
            <a:ext cx="11029320" cy="3678120"/>
          </a:xfrm>
          <a:prstGeom prst="rect">
            <a:avLst/>
          </a:prstGeom>
          <a:noFill/>
          <a:ln w="0">
            <a:noFill/>
          </a:ln>
        </p:spPr>
        <p:txBody>
          <a:bodyPr numCol="2" spcCol="0" anchor="ctr">
            <a:normAutofit/>
          </a:bodyPr>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 off</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title</a:t>
            </a:r>
            <a:r>
              <a:rPr b="0" lang="es-ES" sz="1800" spc="-1" strike="noStrike">
                <a:solidFill>
                  <a:srgbClr val="3d3d3d"/>
                </a:solidFill>
                <a:latin typeface="Gill Sans MT"/>
              </a:rPr>
              <a:t> Uso de</a:t>
            </a:r>
            <a:r>
              <a:rPr b="0" lang="es-ES" sz="1800" spc="-1" strike="noStrike">
                <a:solidFill>
                  <a:srgbClr val="ff0000"/>
                </a:solidFill>
                <a:latin typeface="Gill Sans MT"/>
              </a:rPr>
              <a:t> if </a:t>
            </a:r>
            <a:r>
              <a:rPr b="0" lang="es-ES" sz="1800" spc="-1" strike="noStrike">
                <a:solidFill>
                  <a:srgbClr val="3d3d3d"/>
                </a:solidFill>
                <a:latin typeface="Gill Sans MT"/>
              </a:rPr>
              <a:t>y operadores</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::Solicitamos un numero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Escribe un numero: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SET</a:t>
            </a:r>
            <a:r>
              <a:rPr b="0" lang="es-ES" sz="1800" spc="-1" strike="noStrike">
                <a:solidFill>
                  <a:srgbClr val="3d3d3d"/>
                </a:solidFill>
                <a:latin typeface="Gill Sans MT"/>
              </a:rPr>
              <a:t> /P NUMERO=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REM</a:t>
            </a:r>
            <a:r>
              <a:rPr b="0" lang="es-ES" sz="1800" spc="-1" strike="noStrike">
                <a:solidFill>
                  <a:srgbClr val="3d3d3d"/>
                </a:solidFill>
                <a:latin typeface="Gill Sans MT"/>
              </a:rPr>
              <a:t> Generamos un numero aleatorio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SET</a:t>
            </a:r>
            <a:r>
              <a:rPr b="0" lang="es-ES" sz="1800" spc="-1" strike="noStrike">
                <a:solidFill>
                  <a:srgbClr val="3d3d3d"/>
                </a:solidFill>
                <a:latin typeface="Gill Sans MT"/>
              </a:rPr>
              <a:t> ALEATORIO</a:t>
            </a:r>
            <a:r>
              <a:rPr b="0" lang="es-ES" sz="1800" spc="-1" strike="noStrike">
                <a:solidFill>
                  <a:srgbClr val="ff0000"/>
                </a:solidFill>
                <a:latin typeface="Gill Sans MT"/>
              </a:rPr>
              <a:t>=</a:t>
            </a:r>
            <a:r>
              <a:rPr b="0" lang="es-ES" sz="1800" spc="-1" strike="noStrike">
                <a:solidFill>
                  <a:srgbClr val="3d3d3d"/>
                </a:solidFill>
                <a:latin typeface="Gill Sans MT"/>
              </a:rPr>
              <a:t>%RANDOM%</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IF </a:t>
            </a:r>
            <a:r>
              <a:rPr b="0" lang="es-ES" sz="1800" spc="-1" strike="noStrike">
                <a:solidFill>
                  <a:srgbClr val="3d3d3d"/>
                </a:solidFill>
                <a:latin typeface="Gill Sans MT"/>
              </a:rPr>
              <a:t>%NUMERO% </a:t>
            </a:r>
            <a:r>
              <a:rPr b="0" lang="es-ES" sz="1800" spc="-1" strike="noStrike">
                <a:solidFill>
                  <a:srgbClr val="ff0000"/>
                </a:solidFill>
                <a:latin typeface="Gill Sans MT"/>
              </a:rPr>
              <a:t>EQU</a:t>
            </a:r>
            <a:r>
              <a:rPr b="0" lang="es-ES" sz="1800" spc="-1" strike="noStrike">
                <a:solidFill>
                  <a:srgbClr val="3d3d3d"/>
                </a:solidFill>
                <a:latin typeface="Gill Sans MT"/>
              </a:rPr>
              <a:t> %ALEATORIO% </a:t>
            </a:r>
            <a:r>
              <a:rPr b="0" lang="es-ES" sz="1800" spc="-1" strike="noStrike">
                <a:solidFill>
                  <a:srgbClr val="ff0000"/>
                </a:solidFill>
                <a:latin typeface="Gill Sans MT"/>
              </a:rPr>
              <a:t>echo</a:t>
            </a:r>
            <a:r>
              <a:rPr b="0" lang="es-ES" sz="1800" spc="-1" strike="noStrike">
                <a:solidFill>
                  <a:srgbClr val="3d3d3d"/>
                </a:solidFill>
                <a:latin typeface="Gill Sans MT"/>
              </a:rPr>
              <a:t> Ambos numeros son iguales</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IF</a:t>
            </a:r>
            <a:r>
              <a:rPr b="0" lang="es-ES" sz="1800" spc="-1" strike="noStrike">
                <a:solidFill>
                  <a:srgbClr val="3d3d3d"/>
                </a:solidFill>
                <a:latin typeface="Gill Sans MT"/>
              </a:rPr>
              <a:t> %NUMERO% </a:t>
            </a:r>
            <a:r>
              <a:rPr b="0" lang="es-ES" sz="1800" spc="-1" strike="noStrike">
                <a:solidFill>
                  <a:srgbClr val="ff0000"/>
                </a:solidFill>
                <a:latin typeface="Gill Sans MT"/>
              </a:rPr>
              <a:t>LSS</a:t>
            </a:r>
            <a:r>
              <a:rPr b="0" lang="es-ES" sz="1800" spc="-1" strike="noStrike">
                <a:solidFill>
                  <a:srgbClr val="3d3d3d"/>
                </a:solidFill>
                <a:latin typeface="Gill Sans MT"/>
              </a:rPr>
              <a:t> %ALEATORIO% </a:t>
            </a:r>
            <a:r>
              <a:rPr b="0" lang="es-ES" sz="1800" spc="-1" strike="noStrike">
                <a:solidFill>
                  <a:srgbClr val="ff0000"/>
                </a:solidFill>
                <a:latin typeface="Gill Sans MT"/>
              </a:rPr>
              <a:t>echo</a:t>
            </a:r>
            <a:r>
              <a:rPr b="0" lang="es-ES" sz="1800" spc="-1" strike="noStrike">
                <a:solidFill>
                  <a:srgbClr val="3d3d3d"/>
                </a:solidFill>
                <a:latin typeface="Gill Sans MT"/>
              </a:rPr>
              <a:t> Mayor: %ALEATORIO% Menor: %NUMERO%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IF</a:t>
            </a:r>
            <a:r>
              <a:rPr b="0" lang="es-ES" sz="1800" spc="-1" strike="noStrike">
                <a:solidFill>
                  <a:srgbClr val="3d3d3d"/>
                </a:solidFill>
                <a:latin typeface="Gill Sans MT"/>
              </a:rPr>
              <a:t> %NUMERO% </a:t>
            </a:r>
            <a:r>
              <a:rPr b="0" lang="es-ES" sz="1800" spc="-1" strike="noStrike">
                <a:solidFill>
                  <a:srgbClr val="ff0000"/>
                </a:solidFill>
                <a:latin typeface="Gill Sans MT"/>
              </a:rPr>
              <a:t>GTR</a:t>
            </a:r>
            <a:r>
              <a:rPr b="0" lang="es-ES" sz="1800" spc="-1" strike="noStrike">
                <a:solidFill>
                  <a:srgbClr val="3d3d3d"/>
                </a:solidFill>
                <a:latin typeface="Gill Sans MT"/>
              </a:rPr>
              <a:t> %ALEATORIO% </a:t>
            </a:r>
            <a:r>
              <a:rPr b="0" lang="es-ES" sz="1800" spc="-1" strike="noStrike">
                <a:solidFill>
                  <a:srgbClr val="ff0000"/>
                </a:solidFill>
                <a:latin typeface="Gill Sans MT"/>
              </a:rPr>
              <a:t>echo</a:t>
            </a:r>
            <a:r>
              <a:rPr b="0" lang="es-ES" sz="1800" spc="-1" strike="noStrike">
                <a:solidFill>
                  <a:srgbClr val="3d3d3d"/>
                </a:solidFill>
                <a:latin typeface="Gill Sans MT"/>
              </a:rPr>
              <a:t> Mayor: %NUMERO% Menor: %ALEATORIO%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 </a:t>
            </a:r>
            <a:r>
              <a:rPr b="0" lang="es-ES" sz="1800" spc="-1" strike="noStrike">
                <a:solidFill>
                  <a:srgbClr val="ff0000"/>
                </a:solidFill>
                <a:latin typeface="Gill Sans MT"/>
              </a:rPr>
              <a:t>pause</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Bucle for</a:t>
            </a:r>
            <a:endParaRPr b="0" lang="en-US" sz="2800" spc="-1" strike="noStrike">
              <a:solidFill>
                <a:srgbClr val="000000"/>
              </a:solidFill>
              <a:latin typeface="Gill Sans MT"/>
            </a:endParaRPr>
          </a:p>
        </p:txBody>
      </p:sp>
      <p:sp>
        <p:nvSpPr>
          <p:cNvPr id="278" name="PlaceHolder 2"/>
          <p:cNvSpPr>
            <a:spLocks noGrp="1"/>
          </p:cNvSpPr>
          <p:nvPr>
            <p:ph/>
          </p:nvPr>
        </p:nvSpPr>
        <p:spPr>
          <a:xfrm>
            <a:off x="581040" y="2180520"/>
            <a:ext cx="11029320" cy="3678120"/>
          </a:xfrm>
          <a:prstGeom prst="rect">
            <a:avLst/>
          </a:prstGeom>
          <a:noFill/>
          <a:ln w="0">
            <a:noFill/>
          </a:ln>
        </p:spPr>
        <p:txBody>
          <a:bodyPr anchor="ctr">
            <a:normAutofit fontScale="78000"/>
          </a:bodyPr>
          <a:p>
            <a:pPr>
              <a:lnSpc>
                <a:spcPct val="100000"/>
              </a:lnSpc>
              <a:spcBef>
                <a:spcPts val="360"/>
              </a:spcBef>
              <a:spcAft>
                <a:spcPts val="601"/>
              </a:spcAft>
              <a:buNone/>
            </a:pP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Este es el formato predeterminado que itera sobre una lista de archivos. El formato general se muestra a continuación.</a:t>
            </a:r>
            <a:endParaRPr b="0" lang="en-US" sz="1800" spc="-1" strike="noStrike">
              <a:solidFill>
                <a:srgbClr val="3d3d3d"/>
              </a:solidFill>
              <a:latin typeface="Gill Sans MT"/>
            </a:endParaRPr>
          </a:p>
          <a:p>
            <a:pPr>
              <a:lnSpc>
                <a:spcPct val="100000"/>
              </a:lnSpc>
              <a:spcBef>
                <a:spcPts val="360"/>
              </a:spcBef>
              <a:spcAft>
                <a:spcPts val="601"/>
              </a:spcAft>
              <a:buNone/>
            </a:pPr>
            <a:endParaRPr b="0" lang="en-US" sz="18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FOR %%variable IN ( File_directory_01 File_directory_02 ) DO command</a:t>
            </a:r>
            <a:endParaRPr b="0" lang="en-US" sz="16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En el siguiente ejemplo, copiaremos la lista de archivos a otro directorio.</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Ejemplo:</a:t>
            </a:r>
            <a:endParaRPr b="0" lang="en-US" sz="1800" spc="-1" strike="noStrike">
              <a:solidFill>
                <a:srgbClr val="3d3d3d"/>
              </a:solidFill>
              <a:latin typeface="Gill Sans MT"/>
            </a:endParaRPr>
          </a:p>
          <a:p>
            <a:pPr>
              <a:lnSpc>
                <a:spcPct val="100000"/>
              </a:lnSpc>
              <a:spcBef>
                <a:spcPts val="360"/>
              </a:spcBef>
              <a:spcAft>
                <a:spcPts val="601"/>
              </a:spcAft>
              <a:buNone/>
            </a:pP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@echo off</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FOR %%f IN (E:\testFile\fileOne.data  E:\testFile\fileTwo.txt) DO  (</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    </a:t>
            </a:r>
            <a:r>
              <a:rPr b="0" lang="es-ES" sz="1800" spc="-1" strike="noStrike">
                <a:solidFill>
                  <a:srgbClr val="3d3d3d"/>
                </a:solidFill>
                <a:latin typeface="Gill Sans MT"/>
              </a:rPr>
              <a:t>copy  %%f E:\newDir</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pause</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Bucle for /L</a:t>
            </a:r>
            <a:endParaRPr b="0" lang="en-US" sz="2800" spc="-1" strike="noStrike">
              <a:solidFill>
                <a:srgbClr val="000000"/>
              </a:solidFill>
              <a:latin typeface="Gill Sans MT"/>
            </a:endParaRPr>
          </a:p>
        </p:txBody>
      </p:sp>
      <p:sp>
        <p:nvSpPr>
          <p:cNvPr id="280" name="PlaceHolder 2"/>
          <p:cNvSpPr>
            <a:spLocks noGrp="1"/>
          </p:cNvSpPr>
          <p:nvPr>
            <p:ph/>
          </p:nvPr>
        </p:nvSpPr>
        <p:spPr>
          <a:xfrm>
            <a:off x="581040" y="2180520"/>
            <a:ext cx="11029320" cy="3678120"/>
          </a:xfrm>
          <a:prstGeom prst="rect">
            <a:avLst/>
          </a:prstGeom>
          <a:noFill/>
          <a:ln w="0">
            <a:noFill/>
          </a:ln>
        </p:spPr>
        <p:txBody>
          <a:bodyPr numCol="2" spcCol="180000" anchor="ctr">
            <a:normAutofit fontScale="92000"/>
          </a:bodyPr>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Usado principalmente para proporcionar una lista de números, el formato general o la sintaxis para usar el bucle FOR /L se muestra a continuación.</a:t>
            </a:r>
            <a:endParaRPr b="0" lang="en-US" sz="1800" spc="-1" strike="noStrike">
              <a:solidFill>
                <a:srgbClr val="3d3d3d"/>
              </a:solidFill>
              <a:latin typeface="Gill Sans MT"/>
            </a:endParaRPr>
          </a:p>
          <a:p>
            <a:pPr>
              <a:lnSpc>
                <a:spcPct val="100000"/>
              </a:lnSpc>
              <a:spcBef>
                <a:spcPts val="360"/>
              </a:spcBef>
              <a:spcAft>
                <a:spcPts val="601"/>
              </a:spcAft>
              <a:buNone/>
            </a:pP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FOR /L %%var_name IN (StartValue, Increment, LimitValue) DO YOUR_CODE</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Ejemplo:</a:t>
            </a:r>
            <a:endParaRPr b="0" lang="en-US" sz="1800" spc="-1" strike="noStrike">
              <a:solidFill>
                <a:srgbClr val="3d3d3d"/>
              </a:solidFill>
              <a:latin typeface="Gill Sans MT"/>
            </a:endParaRPr>
          </a:p>
          <a:p>
            <a:pPr>
              <a:lnSpc>
                <a:spcPct val="100000"/>
              </a:lnSpc>
              <a:spcBef>
                <a:spcPts val="360"/>
              </a:spcBef>
              <a:spcAft>
                <a:spcPts val="601"/>
              </a:spcAft>
              <a:buNone/>
            </a:pP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@echo off</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FOR /L %%v IN (1 1 5 ) DO  (</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    </a:t>
            </a:r>
            <a:r>
              <a:rPr b="0" lang="es-ES" sz="1800" spc="-1" strike="noStrike">
                <a:solidFill>
                  <a:srgbClr val="3d3d3d"/>
                </a:solidFill>
                <a:latin typeface="Gill Sans MT"/>
              </a:rPr>
              <a:t>echo %%v</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pause</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Producción :</a:t>
            </a:r>
            <a:endParaRPr b="0" lang="en-US" sz="1800" spc="-1" strike="noStrike">
              <a:solidFill>
                <a:srgbClr val="3d3d3d"/>
              </a:solidFill>
              <a:latin typeface="Gill Sans MT"/>
            </a:endParaRPr>
          </a:p>
          <a:p>
            <a:pPr>
              <a:lnSpc>
                <a:spcPct val="100000"/>
              </a:lnSpc>
              <a:spcBef>
                <a:spcPts val="360"/>
              </a:spcBef>
              <a:spcAft>
                <a:spcPts val="601"/>
              </a:spcAft>
              <a:buNone/>
            </a:pP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1</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2</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3</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4</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5</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Press any key to continue . . .</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Bucle for /R</a:t>
            </a:r>
            <a:endParaRPr b="0" lang="en-US" sz="2800" spc="-1" strike="noStrike">
              <a:solidFill>
                <a:srgbClr val="000000"/>
              </a:solidFill>
              <a:latin typeface="Gill Sans MT"/>
            </a:endParaRPr>
          </a:p>
        </p:txBody>
      </p:sp>
      <p:sp>
        <p:nvSpPr>
          <p:cNvPr id="282" name="PlaceHolder 2"/>
          <p:cNvSpPr>
            <a:spLocks noGrp="1"/>
          </p:cNvSpPr>
          <p:nvPr>
            <p:ph/>
          </p:nvPr>
        </p:nvSpPr>
        <p:spPr>
          <a:xfrm>
            <a:off x="581040" y="2180520"/>
            <a:ext cx="11029320" cy="3678120"/>
          </a:xfrm>
          <a:prstGeom prst="rect">
            <a:avLst/>
          </a:prstGeom>
          <a:noFill/>
          <a:ln w="0">
            <a:noFill/>
          </a:ln>
        </p:spPr>
        <p:txBody>
          <a:bodyPr numCol="2" spcCol="0" anchor="ctr">
            <a:normAutofit/>
          </a:bodyPr>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Esta versión de bucle FOR proporciona una lista de archivos en un directorio después de filtrar en un tipo de archivo específico. El formato general se proporciona a continuación.</a:t>
            </a:r>
            <a:endParaRPr b="0" lang="en-US" sz="1800" spc="-1" strike="noStrike">
              <a:solidFill>
                <a:srgbClr val="3d3d3d"/>
              </a:solidFill>
              <a:latin typeface="Gill Sans MT"/>
            </a:endParaRPr>
          </a:p>
          <a:p>
            <a:pPr>
              <a:lnSpc>
                <a:spcPct val="100000"/>
              </a:lnSpc>
              <a:spcBef>
                <a:spcPts val="360"/>
              </a:spcBef>
              <a:spcAft>
                <a:spcPts val="601"/>
              </a:spcAft>
              <a:buNone/>
            </a:pP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FOR /R "path" %%variable IN ( Filters of file_type ) DO command</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El siguiente ejemplo proporciona todos los archivos con los tipos .txt y .log.</a:t>
            </a:r>
            <a:endParaRPr b="0" lang="en-US" sz="1800" spc="-1" strike="noStrike">
              <a:solidFill>
                <a:srgbClr val="3d3d3d"/>
              </a:solidFill>
              <a:latin typeface="Gill Sans MT"/>
            </a:endParaRPr>
          </a:p>
          <a:p>
            <a:pPr>
              <a:lnSpc>
                <a:spcPct val="100000"/>
              </a:lnSpc>
              <a:spcBef>
                <a:spcPts val="360"/>
              </a:spcBef>
              <a:spcAft>
                <a:spcPts val="601"/>
              </a:spcAft>
              <a:buNone/>
            </a:pP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Ejemplo:</a:t>
            </a:r>
            <a:endParaRPr b="0" lang="en-US" sz="1800" spc="-1" strike="noStrike">
              <a:solidFill>
                <a:srgbClr val="3d3d3d"/>
              </a:solidFill>
              <a:latin typeface="Gill Sans MT"/>
            </a:endParaRPr>
          </a:p>
          <a:p>
            <a:pPr>
              <a:lnSpc>
                <a:spcPct val="100000"/>
              </a:lnSpc>
              <a:spcBef>
                <a:spcPts val="360"/>
              </a:spcBef>
              <a:spcAft>
                <a:spcPts val="601"/>
              </a:spcAft>
              <a:buNone/>
            </a:pP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@echo off</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FOR /R "C:\Directory" %%F IN (*.txt *.log) DO  (</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    </a:t>
            </a:r>
            <a:r>
              <a:rPr b="0" lang="es-ES" sz="1800" spc="-1" strike="noStrike">
                <a:solidFill>
                  <a:srgbClr val="3d3d3d"/>
                </a:solidFill>
                <a:latin typeface="Gill Sans MT"/>
              </a:rPr>
              <a:t>echo %%F</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pause</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Bucle for /d</a:t>
            </a:r>
            <a:endParaRPr b="0" lang="en-US" sz="2800" spc="-1" strike="noStrike">
              <a:solidFill>
                <a:srgbClr val="000000"/>
              </a:solidFill>
              <a:latin typeface="Gill Sans MT"/>
            </a:endParaRPr>
          </a:p>
        </p:txBody>
      </p:sp>
      <p:sp>
        <p:nvSpPr>
          <p:cNvPr id="284" name="PlaceHolder 2"/>
          <p:cNvSpPr>
            <a:spLocks noGrp="1"/>
          </p:cNvSpPr>
          <p:nvPr>
            <p:ph/>
          </p:nvPr>
        </p:nvSpPr>
        <p:spPr>
          <a:xfrm>
            <a:off x="581040" y="2180520"/>
            <a:ext cx="11029320" cy="3678120"/>
          </a:xfrm>
          <a:prstGeom prst="rect">
            <a:avLst/>
          </a:prstGeom>
          <a:noFill/>
          <a:ln w="0">
            <a:noFill/>
          </a:ln>
        </p:spPr>
        <p:txBody>
          <a:bodyPr numCol="2" spcCol="180000" anchor="ctr">
            <a:normAutofit/>
          </a:bodyPr>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Esto proporciona una lista de directorios. El formato general para esto es el siguiente.</a:t>
            </a:r>
            <a:endParaRPr b="0" lang="en-US" sz="1800" spc="-1" strike="noStrike">
              <a:solidFill>
                <a:srgbClr val="3d3d3d"/>
              </a:solidFill>
              <a:latin typeface="Gill Sans MT"/>
            </a:endParaRPr>
          </a:p>
          <a:p>
            <a:pPr>
              <a:lnSpc>
                <a:spcPct val="100000"/>
              </a:lnSpc>
              <a:spcBef>
                <a:spcPts val="360"/>
              </a:spcBef>
              <a:spcAft>
                <a:spcPts val="601"/>
              </a:spcAft>
              <a:buNone/>
            </a:pP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FOR /D %%variable IN ( directory_filters ) DO command</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El siguiente ejemplo enumerará todos los subdirectorios de un directorio específico.</a:t>
            </a:r>
            <a:endParaRPr b="0" lang="en-US" sz="1800" spc="-1" strike="noStrike">
              <a:solidFill>
                <a:srgbClr val="3d3d3d"/>
              </a:solidFill>
              <a:latin typeface="Gill Sans MT"/>
            </a:endParaRPr>
          </a:p>
          <a:p>
            <a:pPr>
              <a:lnSpc>
                <a:spcPct val="100000"/>
              </a:lnSpc>
              <a:spcBef>
                <a:spcPts val="360"/>
              </a:spcBef>
              <a:spcAft>
                <a:spcPts val="601"/>
              </a:spcAft>
              <a:buNone/>
            </a:pP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Ejemplo:</a:t>
            </a:r>
            <a:endParaRPr b="0" lang="en-US" sz="1800" spc="-1" strike="noStrike">
              <a:solidFill>
                <a:srgbClr val="3d3d3d"/>
              </a:solidFill>
              <a:latin typeface="Gill Sans MT"/>
            </a:endParaRPr>
          </a:p>
          <a:p>
            <a:pPr>
              <a:lnSpc>
                <a:spcPct val="100000"/>
              </a:lnSpc>
              <a:spcBef>
                <a:spcPts val="360"/>
              </a:spcBef>
              <a:spcAft>
                <a:spcPts val="601"/>
              </a:spcAft>
              <a:buNone/>
            </a:pP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@echo off</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FOR /D %%v IN ( * ) DO  (</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    </a:t>
            </a:r>
            <a:r>
              <a:rPr b="0" lang="es-ES" sz="1800" spc="-1" strike="noStrike">
                <a:solidFill>
                  <a:srgbClr val="3d3d3d"/>
                </a:solidFill>
                <a:latin typeface="Gill Sans MT"/>
              </a:rPr>
              <a:t>echo %%v</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pause</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Bucle for /f</a:t>
            </a:r>
            <a:endParaRPr b="0" lang="en-US" sz="2800" spc="-1" strike="noStrike">
              <a:solidFill>
                <a:srgbClr val="000000"/>
              </a:solidFill>
              <a:latin typeface="Gill Sans MT"/>
            </a:endParaRPr>
          </a:p>
        </p:txBody>
      </p:sp>
      <p:sp>
        <p:nvSpPr>
          <p:cNvPr id="286" name="PlaceHolder 2"/>
          <p:cNvSpPr>
            <a:spLocks noGrp="1"/>
          </p:cNvSpPr>
          <p:nvPr>
            <p:ph/>
          </p:nvPr>
        </p:nvSpPr>
        <p:spPr>
          <a:xfrm>
            <a:off x="581040" y="2180520"/>
            <a:ext cx="11029320" cy="3678120"/>
          </a:xfrm>
          <a:prstGeom prst="rect">
            <a:avLst/>
          </a:prstGeom>
          <a:noFill/>
          <a:ln w="0">
            <a:noFill/>
          </a:ln>
        </p:spPr>
        <p:txBody>
          <a:bodyPr numCol="2" spcCol="180000" anchor="ctr">
            <a:normAutofit/>
          </a:bodyPr>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Esta es la forma compleja que lee el contenido de un archivo específico. El formato general para utilizar el bucle FOR /F se muestra a continuación.</a:t>
            </a:r>
            <a:endParaRPr b="0" lang="en-US" sz="1800" spc="-1" strike="noStrike">
              <a:solidFill>
                <a:srgbClr val="3d3d3d"/>
              </a:solidFill>
              <a:latin typeface="Gill Sans MT"/>
            </a:endParaRPr>
          </a:p>
          <a:p>
            <a:pPr>
              <a:lnSpc>
                <a:spcPct val="100000"/>
              </a:lnSpc>
              <a:spcBef>
                <a:spcPts val="360"/>
              </a:spcBef>
              <a:spcAft>
                <a:spcPts val="601"/>
              </a:spcAft>
              <a:buNone/>
            </a:pP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FOR /F "Criteria" %%i IN ( file.txt ) DO</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El siguiente ejemplo leerá el contenido del archivo especificado y mostrará el resultado según los criterios.</a:t>
            </a:r>
            <a:endParaRPr b="0" lang="en-US" sz="1800" spc="-1" strike="noStrike">
              <a:solidFill>
                <a:srgbClr val="3d3d3d"/>
              </a:solidFill>
              <a:latin typeface="Gill Sans MT"/>
            </a:endParaRPr>
          </a:p>
          <a:p>
            <a:pPr>
              <a:lnSpc>
                <a:spcPct val="100000"/>
              </a:lnSpc>
              <a:spcBef>
                <a:spcPts val="360"/>
              </a:spcBef>
              <a:spcAft>
                <a:spcPts val="601"/>
              </a:spcAft>
              <a:buNone/>
            </a:pP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Ejemplo:</a:t>
            </a:r>
            <a:endParaRPr b="0" lang="en-US" sz="1800" spc="-1" strike="noStrike">
              <a:solidFill>
                <a:srgbClr val="3d3d3d"/>
              </a:solidFill>
              <a:latin typeface="Gill Sans MT"/>
            </a:endParaRPr>
          </a:p>
          <a:p>
            <a:pPr>
              <a:lnSpc>
                <a:spcPct val="100000"/>
              </a:lnSpc>
              <a:spcBef>
                <a:spcPts val="360"/>
              </a:spcBef>
              <a:spcAft>
                <a:spcPts val="601"/>
              </a:spcAft>
              <a:buNone/>
            </a:pP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@echo off</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FOR /F "age=23" %%i IN ( persons.txt ) DO  (</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    </a:t>
            </a:r>
            <a:r>
              <a:rPr b="0" lang="es-ES" sz="1800" spc="-1" strike="noStrike">
                <a:solidFill>
                  <a:srgbClr val="3d3d3d"/>
                </a:solidFill>
                <a:latin typeface="Gill Sans MT"/>
              </a:rPr>
              <a:t>echo Full Name: %%i %%j   Gender: %%k</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pause</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buclefor.bat</a:t>
            </a:r>
            <a:endParaRPr b="0" lang="en-US" sz="2800" spc="-1" strike="noStrike">
              <a:solidFill>
                <a:srgbClr val="000000"/>
              </a:solidFill>
              <a:latin typeface="Gill Sans MT"/>
            </a:endParaRPr>
          </a:p>
        </p:txBody>
      </p:sp>
      <p:sp>
        <p:nvSpPr>
          <p:cNvPr id="288" name="PlaceHolder 2"/>
          <p:cNvSpPr>
            <a:spLocks noGrp="1"/>
          </p:cNvSpPr>
          <p:nvPr>
            <p:ph/>
          </p:nvPr>
        </p:nvSpPr>
        <p:spPr>
          <a:xfrm>
            <a:off x="581040" y="2180520"/>
            <a:ext cx="11029320" cy="3678120"/>
          </a:xfrm>
          <a:prstGeom prst="rect">
            <a:avLst/>
          </a:prstGeom>
          <a:noFill/>
          <a:ln w="0">
            <a:noFill/>
          </a:ln>
        </p:spPr>
        <p:txBody>
          <a:bodyPr numCol="2" spcCol="0" anchor="ctr">
            <a:normAutofit fontScale="61000"/>
          </a:bodyPr>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 off</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title Uso de ciclo for</a:t>
            </a:r>
            <a:endParaRPr b="0" lang="en-US" sz="1800" spc="-1" strike="noStrike">
              <a:solidFill>
                <a:srgbClr val="3d3d3d"/>
              </a:solidFill>
              <a:latin typeface="Gill Sans MT"/>
            </a:endParaRPr>
          </a:p>
          <a:p>
            <a:pPr>
              <a:lnSpc>
                <a:spcPct val="100000"/>
              </a:lnSpc>
              <a:spcBef>
                <a:spcPts val="360"/>
              </a:spcBef>
              <a:spcAft>
                <a:spcPts val="601"/>
              </a:spcAft>
              <a:buNone/>
            </a:pP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 Recorremos numeros</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FOR %%i in (0 1 2 3 4 5) DO echo Hola no. %%i</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endParaRPr b="0" lang="en-US" sz="1800" spc="-1" strike="noStrike">
              <a:solidFill>
                <a:srgbClr val="3d3d3d"/>
              </a:solidFill>
              <a:latin typeface="Gill Sans MT"/>
            </a:endParaRPr>
          </a:p>
          <a:p>
            <a:pPr>
              <a:lnSpc>
                <a:spcPct val="100000"/>
              </a:lnSpc>
              <a:spcBef>
                <a:spcPts val="360"/>
              </a:spcBef>
              <a:spcAft>
                <a:spcPts val="601"/>
              </a:spcAft>
              <a:buNone/>
            </a:pP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 Recorremos cadenas</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FOR %%n in (Fernando Kamyla Juanito Yuridian) DO (</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    </a:t>
            </a:r>
            <a:r>
              <a:rPr b="0" lang="es-ES" sz="1800" spc="-1" strike="noStrike">
                <a:solidFill>
                  <a:srgbClr val="ff0000"/>
                </a:solidFill>
                <a:latin typeface="Gill Sans MT"/>
              </a:rPr>
              <a:t>echo Hola %%n</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endParaRPr b="0" lang="en-US" sz="1800" spc="-1" strike="noStrike">
              <a:solidFill>
                <a:srgbClr val="3d3d3d"/>
              </a:solidFill>
              <a:latin typeface="Gill Sans MT"/>
            </a:endParaRPr>
          </a:p>
          <a:p>
            <a:pPr>
              <a:lnSpc>
                <a:spcPct val="100000"/>
              </a:lnSpc>
              <a:spcBef>
                <a:spcPts val="360"/>
              </a:spcBef>
              <a:spcAft>
                <a:spcPts val="601"/>
              </a:spcAft>
              <a:buNone/>
            </a:pP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 for e if</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FOR %%j in (1 2 3 4) do (</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    </a:t>
            </a:r>
            <a:r>
              <a:rPr b="0" lang="es-ES" sz="1800" spc="-1" strike="noStrike">
                <a:solidFill>
                  <a:srgbClr val="ff0000"/>
                </a:solidFill>
                <a:latin typeface="Gill Sans MT"/>
              </a:rPr>
              <a:t>if %%j EQU 3 echo Hola %%j</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endParaRPr b="0" lang="en-US" sz="1800" spc="-1" strike="noStrike">
              <a:solidFill>
                <a:srgbClr val="3d3d3d"/>
              </a:solidFill>
              <a:latin typeface="Gill Sans MT"/>
            </a:endParaRPr>
          </a:p>
          <a:p>
            <a:pPr>
              <a:lnSpc>
                <a:spcPct val="100000"/>
              </a:lnSpc>
              <a:spcBef>
                <a:spcPts val="360"/>
              </a:spcBef>
              <a:spcAft>
                <a:spcPts val="601"/>
              </a:spcAft>
              <a:buNone/>
            </a:pP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 Definimos la lista de números sin espacio antes del primer número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set numeros=1 2 3 4 5 6 7 8 9 10</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set cont=0</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for %%a in (%numeros%) do (</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    </a:t>
            </a:r>
            <a:r>
              <a:rPr b="0" lang="es-ES" sz="1800" spc="-1" strike="noStrike">
                <a:solidFill>
                  <a:srgbClr val="ff0000"/>
                </a:solidFill>
                <a:latin typeface="Gill Sans MT"/>
              </a:rPr>
              <a:t>echo Hola no. %%a</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    </a:t>
            </a:r>
            <a:r>
              <a:rPr b="0" lang="es-ES" sz="1800" spc="-1" strike="noStrike">
                <a:solidFill>
                  <a:srgbClr val="ff0000"/>
                </a:solidFill>
                <a:latin typeface="Gill Sans MT"/>
              </a:rPr>
              <a:t>::  Contador </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    </a:t>
            </a:r>
            <a:r>
              <a:rPr b="0" lang="es-ES" sz="1800" spc="-1" strike="noStrike">
                <a:solidFill>
                  <a:srgbClr val="ff0000"/>
                </a:solidFill>
                <a:latin typeface="Gill Sans MT"/>
              </a:rPr>
              <a:t>set /a cont+=1</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 Total numeros: %cont%</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IF %CONT% EQU 10 echo Hecho!!!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pause</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581040" y="729720"/>
            <a:ext cx="11029320" cy="98784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Funciones</a:t>
            </a:r>
            <a:endParaRPr b="0" lang="en-US" sz="2800" spc="-1" strike="noStrike">
              <a:solidFill>
                <a:srgbClr val="000000"/>
              </a:solidFill>
              <a:latin typeface="Gill Sans MT"/>
            </a:endParaRPr>
          </a:p>
        </p:txBody>
      </p:sp>
      <p:sp>
        <p:nvSpPr>
          <p:cNvPr id="290" name="PlaceHolder 2"/>
          <p:cNvSpPr>
            <a:spLocks noGrp="1"/>
          </p:cNvSpPr>
          <p:nvPr>
            <p:ph/>
          </p:nvPr>
        </p:nvSpPr>
        <p:spPr>
          <a:xfrm>
            <a:off x="581040" y="2228040"/>
            <a:ext cx="5421960" cy="3632760"/>
          </a:xfrm>
          <a:prstGeom prst="rect">
            <a:avLst/>
          </a:prstGeom>
          <a:noFill/>
          <a:ln w="0">
            <a:noFill/>
          </a:ln>
        </p:spPr>
        <p:txBody>
          <a:bodyPr anchor="ctr">
            <a:noAutofit/>
          </a:bodyPr>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Una función es un conjunto de sentencias organizadas juntas para realizar una tarea específica. En los scripts por lotes, se adopta un enfoque similar para agrupar sentencias lógicas y formar una función.</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Como en cualquier otro lenguaje, las funciones en Batch Script siguen el mismo procedimiento.</a:t>
            </a:r>
            <a:endParaRPr b="0" lang="en-US" sz="1800" spc="-1" strike="noStrike">
              <a:solidFill>
                <a:srgbClr val="3d3d3d"/>
              </a:solidFill>
              <a:latin typeface="Gill Sans MT"/>
            </a:endParaRPr>
          </a:p>
        </p:txBody>
      </p:sp>
      <p:sp>
        <p:nvSpPr>
          <p:cNvPr id="291" name="PlaceHolder 3"/>
          <p:cNvSpPr>
            <a:spLocks noGrp="1"/>
          </p:cNvSpPr>
          <p:nvPr>
            <p:ph/>
          </p:nvPr>
        </p:nvSpPr>
        <p:spPr>
          <a:xfrm>
            <a:off x="6188400" y="2228040"/>
            <a:ext cx="5421960" cy="3632760"/>
          </a:xfrm>
          <a:prstGeom prst="rect">
            <a:avLst/>
          </a:prstGeom>
          <a:noFill/>
          <a:ln w="0">
            <a:noFill/>
          </a:ln>
        </p:spPr>
        <p:txBody>
          <a:bodyPr anchor="ctr">
            <a:noAutofit/>
          </a:bodyPr>
          <a:p>
            <a:pPr marL="306000" indent="-306000" algn="just">
              <a:lnSpc>
                <a:spcPct val="100000"/>
              </a:lnSpc>
              <a:spcBef>
                <a:spcPts val="360"/>
              </a:spcBef>
              <a:spcAft>
                <a:spcPts val="601"/>
              </a:spcAft>
              <a:buClr>
                <a:srgbClr val="ed8428"/>
              </a:buClr>
              <a:buSzPct val="92000"/>
              <a:buFont typeface="Wingdings 2" charset="2"/>
              <a:buChar char=""/>
            </a:pPr>
            <a:r>
              <a:rPr b="1" lang="es-ES" sz="1800" spc="-1" strike="noStrike">
                <a:solidFill>
                  <a:srgbClr val="3d3d3d"/>
                </a:solidFill>
                <a:latin typeface="Gill Sans MT"/>
              </a:rPr>
              <a:t>Declaración de Función </a:t>
            </a:r>
            <a:r>
              <a:rPr b="0" lang="es-ES" sz="1800" spc="-1" strike="noStrike">
                <a:solidFill>
                  <a:srgbClr val="3d3d3d"/>
                </a:solidFill>
                <a:latin typeface="Gill Sans MT"/>
              </a:rPr>
              <a:t>- Indica al compilador el nombre de la función, el tipo de retorno y los parámetros.</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1" lang="es-ES" sz="1800" spc="-1" strike="noStrike">
                <a:solidFill>
                  <a:srgbClr val="3d3d3d"/>
                </a:solidFill>
                <a:latin typeface="Gill Sans MT"/>
              </a:rPr>
              <a:t>Definición de la función </a:t>
            </a:r>
            <a:r>
              <a:rPr b="0" lang="es-ES" sz="1800" spc="-1" strike="noStrike">
                <a:solidFill>
                  <a:srgbClr val="3d3d3d"/>
                </a:solidFill>
                <a:latin typeface="Gill Sans MT"/>
              </a:rPr>
              <a:t>- Proporciona el cuerpo real de la función.</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Definición de la función</a:t>
            </a:r>
            <a:endParaRPr b="0" lang="en-US" sz="2800" spc="-1" strike="noStrike">
              <a:solidFill>
                <a:srgbClr val="000000"/>
              </a:solidFill>
              <a:latin typeface="Gill Sans MT"/>
            </a:endParaRPr>
          </a:p>
        </p:txBody>
      </p:sp>
      <p:sp>
        <p:nvSpPr>
          <p:cNvPr id="293" name="PlaceHolder 2"/>
          <p:cNvSpPr>
            <a:spLocks noGrp="1"/>
          </p:cNvSpPr>
          <p:nvPr>
            <p:ph/>
          </p:nvPr>
        </p:nvSpPr>
        <p:spPr>
          <a:xfrm>
            <a:off x="581040" y="2180520"/>
            <a:ext cx="11029320" cy="3678120"/>
          </a:xfrm>
          <a:prstGeom prst="rect">
            <a:avLst/>
          </a:prstGeom>
          <a:noFill/>
          <a:ln w="0">
            <a:noFill/>
          </a:ln>
        </p:spPr>
        <p:txBody>
          <a:bodyPr numCol="2" spcCol="180000" anchor="ctr">
            <a:normAutofit fontScale="83000"/>
          </a:bodyPr>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En Batch Script, una función se define utilizando la sentencia “·:Etiqueta”. Cuando se acaba de definir una función, ésta puede tomar uno o varios valores como "parámetros" de entrada a la función, procesar las funciones en el cuerpo principal y devolver los valores a las funciones como "tipos de retorno" de salida.</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Cada función tiene un nombre, que describe la tarea que realiza. Para utilizar una función, se "llama" a esa función con su nombre y se le pasan valores de entrada (conocidos como argumentos) que coinciden con los tipos de los parámetros de la función.</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A continuación se muestra la sintaxis de una función simple.</a:t>
            </a:r>
            <a:endParaRPr b="0" lang="en-US" sz="18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:nombre_funcion </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Hacer_algo </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EXIT /B 0</a:t>
            </a:r>
            <a:endParaRPr b="0" lang="en-US" sz="16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El nombre_de_la_función es el nombre que se le da a la función, que debe tener algún significado que coincida con lo que la función hace en realidad.</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La sentencia EXIT se utiliza para garantizar que la función sale correctamente.</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A continuación se muestra un ejemplo de una función simple.</a:t>
            </a:r>
            <a:endParaRPr b="0" lang="en-US" sz="1800" spc="-1" strike="noStrike">
              <a:solidFill>
                <a:srgbClr val="3d3d3d"/>
              </a:solidFill>
              <a:latin typeface="Gill Sans MT"/>
            </a:endParaRPr>
          </a:p>
          <a:p>
            <a:pPr marL="324000" algn="just">
              <a:lnSpc>
                <a:spcPct val="100000"/>
              </a:lnSpc>
              <a:spcBef>
                <a:spcPts val="320"/>
              </a:spcBef>
              <a:spcAft>
                <a:spcPts val="601"/>
              </a:spcAft>
              <a:buNone/>
              <a:tabLst>
                <a:tab algn="l" pos="0"/>
              </a:tabLst>
            </a:pPr>
            <a:r>
              <a:rPr b="0" lang="es-ES" sz="1600" spc="-1" strike="noStrike">
                <a:solidFill>
                  <a:srgbClr val="3d3d3d"/>
                </a:solidFill>
                <a:latin typeface="Gill Sans MT"/>
              </a:rPr>
              <a:t>Ejemplo</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tabLst>
                <a:tab algn="l" pos="0"/>
              </a:tabLst>
            </a:pPr>
            <a:r>
              <a:rPr b="0" lang="es-ES" sz="1600" spc="-1" strike="noStrike">
                <a:solidFill>
                  <a:srgbClr val="3d3d3d"/>
                </a:solidFill>
                <a:latin typeface="Gill Sans MT"/>
              </a:rPr>
              <a:t>:Visualizar </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tabLst>
                <a:tab algn="l" pos="0"/>
              </a:tabLst>
            </a:pPr>
            <a:r>
              <a:rPr b="0" lang="es-ES" sz="1600" spc="-1" strike="noStrike">
                <a:solidFill>
                  <a:srgbClr val="ff0000"/>
                </a:solidFill>
                <a:latin typeface="Gill Sans MT"/>
              </a:rPr>
              <a:t>SET /A </a:t>
            </a:r>
            <a:r>
              <a:rPr b="0" lang="es-ES" sz="1600" spc="-1" strike="noStrike">
                <a:solidFill>
                  <a:srgbClr val="3d3d3d"/>
                </a:solidFill>
                <a:latin typeface="Gill Sans MT"/>
              </a:rPr>
              <a:t>índice</a:t>
            </a:r>
            <a:r>
              <a:rPr b="0" lang="es-ES" sz="1600" spc="-1" strike="noStrike">
                <a:solidFill>
                  <a:srgbClr val="ff0000"/>
                </a:solidFill>
                <a:latin typeface="Gill Sans MT"/>
              </a:rPr>
              <a:t>=</a:t>
            </a:r>
            <a:r>
              <a:rPr b="0" lang="es-ES" sz="1600" spc="-1" strike="noStrike">
                <a:solidFill>
                  <a:srgbClr val="3d3d3d"/>
                </a:solidFill>
                <a:latin typeface="Gill Sans MT"/>
              </a:rPr>
              <a:t>2 </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tabLst>
                <a:tab algn="l" pos="0"/>
              </a:tabLst>
            </a:pPr>
            <a:r>
              <a:rPr b="0" lang="es-ES" sz="1600" spc="-1" strike="noStrike">
                <a:solidFill>
                  <a:srgbClr val="ff0000"/>
                </a:solidFill>
                <a:latin typeface="Gill Sans MT"/>
              </a:rPr>
              <a:t>echo</a:t>
            </a:r>
            <a:r>
              <a:rPr b="0" lang="es-ES" sz="1600" spc="-1" strike="noStrike">
                <a:solidFill>
                  <a:srgbClr val="3d3d3d"/>
                </a:solidFill>
                <a:latin typeface="Gill Sans MT"/>
              </a:rPr>
              <a:t> El valor del índice es %index%. </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tabLst>
                <a:tab algn="l" pos="0"/>
              </a:tabLst>
            </a:pPr>
            <a:r>
              <a:rPr b="0" lang="es-ES" sz="1600" spc="-1" strike="noStrike">
                <a:solidFill>
                  <a:srgbClr val="ff0000"/>
                </a:solidFill>
                <a:latin typeface="Gill Sans MT"/>
              </a:rPr>
              <a:t>EXIT /B </a:t>
            </a:r>
            <a:r>
              <a:rPr b="0" lang="es-ES" sz="1600" spc="-1" strike="noStrike">
                <a:solidFill>
                  <a:srgbClr val="3d3d3d"/>
                </a:solidFill>
                <a:latin typeface="Gill Sans MT"/>
              </a:rPr>
              <a:t>0</a:t>
            </a:r>
            <a:endParaRPr b="0" lang="en-US" sz="16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Funciones: llamar a una función</a:t>
            </a:r>
            <a:endParaRPr b="0" lang="en-US" sz="2800" spc="-1" strike="noStrike">
              <a:solidFill>
                <a:srgbClr val="000000"/>
              </a:solidFill>
              <a:latin typeface="Gill Sans MT"/>
            </a:endParaRPr>
          </a:p>
        </p:txBody>
      </p:sp>
      <p:sp>
        <p:nvSpPr>
          <p:cNvPr id="295" name="PlaceHolder 2"/>
          <p:cNvSpPr>
            <a:spLocks noGrp="1"/>
          </p:cNvSpPr>
          <p:nvPr>
            <p:ph/>
          </p:nvPr>
        </p:nvSpPr>
        <p:spPr>
          <a:xfrm>
            <a:off x="581040" y="2180520"/>
            <a:ext cx="11029320" cy="3678120"/>
          </a:xfrm>
          <a:prstGeom prst="rect">
            <a:avLst/>
          </a:prstGeom>
          <a:noFill/>
          <a:ln w="0">
            <a:noFill/>
          </a:ln>
        </p:spPr>
        <p:txBody>
          <a:bodyPr numCol="2" spcCol="180000" anchor="ctr">
            <a:normAutofit fontScale="85000"/>
          </a:bodyPr>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Una función se llama en Batch Script utilizando el comando call. </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La sintaxis es la siguiente:</a:t>
            </a:r>
            <a:endParaRPr b="0" lang="en-US" sz="18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call :function_name</a:t>
            </a:r>
            <a:endParaRPr b="0" lang="en-US" sz="16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El siguiente ejemplo muestra cómo se puede llamar a una función desde el programa principal.</a:t>
            </a:r>
            <a:endParaRPr b="0" lang="en-US" sz="18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ff0000"/>
                </a:solidFill>
                <a:latin typeface="Gill Sans MT"/>
              </a:rPr>
              <a:t>@echo off </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ff0000"/>
                </a:solidFill>
                <a:latin typeface="Gill Sans MT"/>
              </a:rPr>
              <a:t>SETLOCAL </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ff0000"/>
                </a:solidFill>
                <a:latin typeface="Gill Sans MT"/>
              </a:rPr>
              <a:t>CALL</a:t>
            </a:r>
            <a:r>
              <a:rPr b="0" lang="en-US" sz="1600" spc="-1" strike="noStrike">
                <a:solidFill>
                  <a:srgbClr val="3d3d3d"/>
                </a:solidFill>
                <a:latin typeface="Gill Sans MT"/>
              </a:rPr>
              <a:t> :Visualizar</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ff0000"/>
                </a:solidFill>
                <a:latin typeface="Gill Sans MT"/>
              </a:rPr>
              <a:t>EXIT /B </a:t>
            </a:r>
            <a:r>
              <a:rPr b="0" lang="en-US" sz="1600" spc="-1" strike="noStrike">
                <a:solidFill>
                  <a:srgbClr val="3d3d3d"/>
                </a:solidFill>
                <a:latin typeface="Gill Sans MT"/>
              </a:rPr>
              <a:t>%ERRORLEVEL% </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3d3d3d"/>
                </a:solidFill>
                <a:latin typeface="Gill Sans MT"/>
              </a:rPr>
              <a:t>:Visualizar </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ff0000"/>
                </a:solidFill>
                <a:latin typeface="Gill Sans MT"/>
              </a:rPr>
              <a:t>SET /A </a:t>
            </a:r>
            <a:r>
              <a:rPr b="0" lang="en-US" sz="1600" spc="-1" strike="noStrike">
                <a:solidFill>
                  <a:srgbClr val="3d3d3d"/>
                </a:solidFill>
                <a:latin typeface="Gill Sans MT"/>
              </a:rPr>
              <a:t>indice</a:t>
            </a:r>
            <a:r>
              <a:rPr b="0" lang="en-US" sz="1600" spc="-1" strike="noStrike">
                <a:solidFill>
                  <a:srgbClr val="ff0000"/>
                </a:solidFill>
                <a:latin typeface="Gill Sans MT"/>
              </a:rPr>
              <a:t>=</a:t>
            </a:r>
            <a:r>
              <a:rPr b="0" lang="en-US" sz="1600" spc="-1" strike="noStrike">
                <a:solidFill>
                  <a:srgbClr val="3d3d3d"/>
                </a:solidFill>
                <a:latin typeface="Gill Sans MT"/>
              </a:rPr>
              <a:t>2 </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ff0000"/>
                </a:solidFill>
                <a:latin typeface="Gill Sans MT"/>
              </a:rPr>
              <a:t>echo</a:t>
            </a:r>
            <a:r>
              <a:rPr b="0" lang="en-US" sz="1600" spc="-1" strike="noStrike">
                <a:solidFill>
                  <a:srgbClr val="3d3d3d"/>
                </a:solidFill>
                <a:latin typeface="Gill Sans MT"/>
              </a:rPr>
              <a:t> The value of index is %index% </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ff0000"/>
                </a:solidFill>
                <a:latin typeface="Gill Sans MT"/>
              </a:rPr>
              <a:t>EXIT /B </a:t>
            </a:r>
            <a:r>
              <a:rPr b="0" lang="en-US" sz="1600" spc="-1" strike="noStrike">
                <a:solidFill>
                  <a:srgbClr val="3d3d3d"/>
                </a:solidFill>
                <a:latin typeface="Gill Sans MT"/>
              </a:rPr>
              <a:t>0</a:t>
            </a:r>
            <a:endParaRPr b="0" lang="en-US" sz="16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Una cosa clave a tener en cuenta cuando se define el programa principal es asegurarse de que la sentencia EXIT /B %ERRORLEVEL% se pone en el programa principal para separar el código del programa principal de la función. Esta línea termina la ejecución del script y devuelve el valor de %ERRORLEVEL% como código de salida.   %ERRORLEVEL% es una variable que contiene el código de salida del último comando ejecutado. En este caso, el script se cerrará con el mismo código de salida que tenía al inicio.</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El comando anterior produce la siguiente salida.</a:t>
            </a:r>
            <a:endParaRPr b="0" lang="en-US" sz="18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3d3d3d"/>
                </a:solidFill>
                <a:latin typeface="Gill Sans MT"/>
              </a:rPr>
              <a:t>The value of index is </a:t>
            </a:r>
            <a:r>
              <a:rPr b="0" lang="es-ES" sz="1600" spc="-1" strike="noStrike">
                <a:solidFill>
                  <a:srgbClr val="3d3d3d"/>
                </a:solidFill>
                <a:latin typeface="Gill Sans MT"/>
              </a:rPr>
              <a:t>2</a:t>
            </a:r>
            <a:endParaRPr b="0" lang="en-US" sz="16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Uso y empleo de los archivos batch en Windows</a:t>
            </a:r>
            <a:endParaRPr b="0" lang="en-US" sz="2800" spc="-1" strike="noStrike">
              <a:solidFill>
                <a:srgbClr val="000000"/>
              </a:solidFill>
              <a:latin typeface="Gill Sans MT"/>
            </a:endParaRPr>
          </a:p>
        </p:txBody>
      </p:sp>
      <p:sp>
        <p:nvSpPr>
          <p:cNvPr id="234" name="PlaceHolder 2"/>
          <p:cNvSpPr>
            <a:spLocks noGrp="1"/>
          </p:cNvSpPr>
          <p:nvPr>
            <p:ph/>
          </p:nvPr>
        </p:nvSpPr>
        <p:spPr>
          <a:xfrm>
            <a:off x="581040" y="2180520"/>
            <a:ext cx="11029320" cy="3678120"/>
          </a:xfrm>
          <a:prstGeom prst="rect">
            <a:avLst/>
          </a:prstGeom>
          <a:noFill/>
          <a:ln w="0">
            <a:noFill/>
          </a:ln>
        </p:spPr>
        <p:txBody>
          <a:bodyPr anchor="ctr">
            <a:noAutofit/>
          </a:bodyPr>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El principal uso de estos archivos en la actualidad, es la de realizar tareas sencillas pero tediosas y repetitivas, de acuerdo a la labor en que usemos cada uno nuestra PC y así evitar la instalación de software de terceros, que a la larga harán la misma función, que un archivo batch creado con un simple archivo de texto.</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Los archivos batch son ideales para varias funciones, por ejemplo hacer copias, extraer y listar información, eliminar virus, planificar tareas, ejecutar limpiezas en el sistema, hacer respaldos de datos e información, automatizar descargas de internet, en fin infinidad de aplicaciones.</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parrafos.bat</a:t>
            </a:r>
            <a:endParaRPr b="0" lang="en-US" sz="2800" spc="-1" strike="noStrike">
              <a:solidFill>
                <a:srgbClr val="000000"/>
              </a:solidFill>
              <a:latin typeface="Gill Sans MT"/>
            </a:endParaRPr>
          </a:p>
        </p:txBody>
      </p:sp>
      <p:sp>
        <p:nvSpPr>
          <p:cNvPr id="297" name="PlaceHolder 2"/>
          <p:cNvSpPr>
            <a:spLocks noGrp="1"/>
          </p:cNvSpPr>
          <p:nvPr>
            <p:ph/>
          </p:nvPr>
        </p:nvSpPr>
        <p:spPr>
          <a:xfrm>
            <a:off x="581040" y="2180520"/>
            <a:ext cx="11029320" cy="3678120"/>
          </a:xfrm>
          <a:prstGeom prst="rect">
            <a:avLst/>
          </a:prstGeom>
          <a:noFill/>
          <a:ln w="0">
            <a:noFill/>
          </a:ln>
        </p:spPr>
        <p:txBody>
          <a:bodyPr numCol="2" spcCol="0" anchor="ctr">
            <a:normAutofit/>
          </a:bodyPr>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 off</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TITLE</a:t>
            </a:r>
            <a:r>
              <a:rPr b="0" lang="es-ES" sz="1800" spc="-1" strike="noStrike">
                <a:solidFill>
                  <a:srgbClr val="3d3d3d"/>
                </a:solidFill>
                <a:latin typeface="Gill Sans MT"/>
              </a:rPr>
              <a:t> PARRAFOS</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::Fondo rojo, texto blanco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color </a:t>
            </a:r>
            <a:r>
              <a:rPr b="0" lang="es-ES" sz="1800" spc="-1" strike="noStrike">
                <a:solidFill>
                  <a:srgbClr val="3d3d3d"/>
                </a:solidFill>
                <a:latin typeface="Gill Sans MT"/>
              </a:rPr>
              <a:t>4f</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::limpiar pantalla</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cls</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a:t>
            </a:r>
            <a:r>
              <a:rPr b="0" lang="es-ES" sz="1800" spc="-1" strike="noStrike">
                <a:solidFill>
                  <a:srgbClr val="ff0000"/>
                </a:solidFill>
                <a:latin typeface="Gill Sans MT"/>
              </a:rPr>
              <a:t>PRINCIPAL</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 </a:t>
            </a:r>
            <a:r>
              <a:rPr b="0" lang="es-ES" sz="1800" spc="-1" strike="noStrike">
                <a:solidFill>
                  <a:srgbClr val="3d3d3d"/>
                </a:solidFill>
                <a:latin typeface="Gill Sans MT"/>
              </a:rPr>
              <a:t>           CMD</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IF</a:t>
            </a:r>
            <a:r>
              <a:rPr b="0" lang="es-ES" sz="1800" spc="-1" strike="noStrike">
                <a:solidFill>
                  <a:srgbClr val="3d3d3d"/>
                </a:solidFill>
                <a:latin typeface="Gill Sans MT"/>
              </a:rPr>
              <a:t> 1 </a:t>
            </a:r>
            <a:r>
              <a:rPr b="0" lang="es-ES" sz="1800" spc="-1" strike="noStrike">
                <a:solidFill>
                  <a:srgbClr val="ff0000"/>
                </a:solidFill>
                <a:latin typeface="Gill Sans MT"/>
              </a:rPr>
              <a:t>EQU</a:t>
            </a:r>
            <a:r>
              <a:rPr b="0" lang="es-ES" sz="1800" spc="-1" strike="noStrike">
                <a:solidFill>
                  <a:srgbClr val="3d3d3d"/>
                </a:solidFill>
                <a:latin typeface="Gill Sans MT"/>
              </a:rPr>
              <a:t> 1 </a:t>
            </a:r>
            <a:r>
              <a:rPr b="0" lang="es-ES" sz="1800" spc="-1" strike="noStrike">
                <a:solidFill>
                  <a:srgbClr val="ff0000"/>
                </a:solidFill>
                <a:latin typeface="Gill Sans MT"/>
              </a:rPr>
              <a:t>GOTO</a:t>
            </a:r>
            <a:r>
              <a:rPr b="0" lang="es-ES" sz="1800" spc="-1" strike="noStrike">
                <a:solidFill>
                  <a:srgbClr val="3d3d3d"/>
                </a:solidFill>
                <a:latin typeface="Gill Sans MT"/>
              </a:rPr>
              <a:t> :</a:t>
            </a:r>
            <a:r>
              <a:rPr b="0" lang="es-ES" sz="1800" spc="-1" strike="noStrike">
                <a:solidFill>
                  <a:srgbClr val="ff0000"/>
                </a:solidFill>
                <a:latin typeface="Gill Sans MT"/>
              </a:rPr>
              <a:t>UNO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GOTO</a:t>
            </a:r>
            <a:r>
              <a:rPr b="0" lang="es-ES" sz="1800" spc="-1" strike="noStrike">
                <a:solidFill>
                  <a:srgbClr val="3d3d3d"/>
                </a:solidFill>
                <a:latin typeface="Gill Sans MT"/>
              </a:rPr>
              <a:t> PARRAFO1</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a:t>
            </a:r>
            <a:r>
              <a:rPr b="0" lang="es-ES" sz="1800" spc="-1" strike="noStrike">
                <a:solidFill>
                  <a:srgbClr val="ff0000"/>
                </a:solidFill>
                <a:latin typeface="Gill Sans MT"/>
              </a:rPr>
              <a:t>UNO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Hola</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GOTO</a:t>
            </a:r>
            <a:r>
              <a:rPr b="0" lang="es-ES" sz="1800" spc="-1" strike="noStrike">
                <a:solidFill>
                  <a:srgbClr val="3d3d3d"/>
                </a:solidFill>
                <a:latin typeface="Gill Sans MT"/>
              </a:rPr>
              <a:t> :</a:t>
            </a:r>
            <a:r>
              <a:rPr b="0" lang="es-ES" sz="1800" spc="-1" strike="noStrike">
                <a:solidFill>
                  <a:srgbClr val="ff0000"/>
                </a:solidFill>
                <a:latin typeface="Gill Sans MT"/>
              </a:rPr>
              <a:t>PRINCIPAL</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a:t>
            </a:r>
            <a:r>
              <a:rPr b="0" lang="es-ES" sz="1800" spc="-1" strike="noStrike">
                <a:solidFill>
                  <a:srgbClr val="ff0000"/>
                </a:solidFill>
                <a:latin typeface="Gill Sans MT"/>
              </a:rPr>
              <a:t>PARRAFO1</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Adios!!</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PAUSE</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Funciones: función con parámetros</a:t>
            </a:r>
            <a:endParaRPr b="0" lang="en-US" sz="2800" spc="-1" strike="noStrike">
              <a:solidFill>
                <a:srgbClr val="000000"/>
              </a:solidFill>
              <a:latin typeface="Gill Sans MT"/>
            </a:endParaRPr>
          </a:p>
        </p:txBody>
      </p:sp>
      <p:sp>
        <p:nvSpPr>
          <p:cNvPr id="299" name="PlaceHolder 2"/>
          <p:cNvSpPr>
            <a:spLocks noGrp="1"/>
          </p:cNvSpPr>
          <p:nvPr>
            <p:ph/>
          </p:nvPr>
        </p:nvSpPr>
        <p:spPr>
          <a:xfrm>
            <a:off x="581040" y="2180520"/>
            <a:ext cx="11029320" cy="3678120"/>
          </a:xfrm>
          <a:prstGeom prst="rect">
            <a:avLst/>
          </a:prstGeom>
          <a:noFill/>
          <a:ln w="0">
            <a:noFill/>
          </a:ln>
        </p:spPr>
        <p:txBody>
          <a:bodyPr numCol="2" spcCol="180000" anchor="ctr">
            <a:normAutofit fontScale="99000"/>
          </a:bodyPr>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Las funciones pueden trabajar con parámetros simplemente pasándolos cuando se hace una llamada a la función:</a:t>
            </a:r>
            <a:endParaRPr b="0" lang="en-US" sz="18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3d3d3d"/>
                </a:solidFill>
                <a:latin typeface="Gill Sans MT"/>
              </a:rPr>
              <a:t>Call :function_name parameter1, parameter2… parameter</a:t>
            </a:r>
            <a:endParaRPr b="0" lang="en-US" sz="16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Se puede acceder a los parámetros desde la función utilizando la tilde (~) junto con el número de posición del parámetro.</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El siguiente ejemplo muestra cómo se puede llamar a una función con parámetros.</a:t>
            </a:r>
            <a:endParaRPr b="0" lang="en-US" sz="18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ff0000"/>
                </a:solidFill>
                <a:latin typeface="Gill Sans MT"/>
              </a:rPr>
              <a:t>@echo off</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ff0000"/>
                </a:solidFill>
                <a:latin typeface="Gill Sans MT"/>
              </a:rPr>
              <a:t>SETLOCAL</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ff0000"/>
                </a:solidFill>
                <a:latin typeface="Gill Sans MT"/>
              </a:rPr>
              <a:t>CALL</a:t>
            </a:r>
            <a:r>
              <a:rPr b="0" lang="en-US" sz="1600" spc="-1" strike="noStrike">
                <a:solidFill>
                  <a:srgbClr val="3d3d3d"/>
                </a:solidFill>
                <a:latin typeface="Gill Sans MT"/>
              </a:rPr>
              <a:t> :Display 5 , 10</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ff0000"/>
                </a:solidFill>
                <a:latin typeface="Gill Sans MT"/>
              </a:rPr>
              <a:t>EXIT /B </a:t>
            </a:r>
            <a:r>
              <a:rPr b="0" lang="en-US" sz="1600" spc="-1" strike="noStrike">
                <a:solidFill>
                  <a:srgbClr val="3d3d3d"/>
                </a:solidFill>
                <a:latin typeface="Gill Sans MT"/>
              </a:rPr>
              <a:t>%ERRORLEVEL%</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3d3d3d"/>
                </a:solidFill>
                <a:latin typeface="Gill Sans MT"/>
              </a:rPr>
              <a:t>:Display</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ff0000"/>
                </a:solidFill>
                <a:latin typeface="Gill Sans MT"/>
              </a:rPr>
              <a:t>echo</a:t>
            </a:r>
            <a:r>
              <a:rPr b="0" lang="en-US" sz="1600" spc="-1" strike="noStrike">
                <a:solidFill>
                  <a:srgbClr val="3d3d3d"/>
                </a:solidFill>
                <a:latin typeface="Gill Sans MT"/>
              </a:rPr>
              <a:t> The value of parameter 1 is %~1</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ff0000"/>
                </a:solidFill>
                <a:latin typeface="Gill Sans MT"/>
              </a:rPr>
              <a:t>echo</a:t>
            </a:r>
            <a:r>
              <a:rPr b="0" lang="en-US" sz="1600" spc="-1" strike="noStrike">
                <a:solidFill>
                  <a:srgbClr val="3d3d3d"/>
                </a:solidFill>
                <a:latin typeface="Gill Sans MT"/>
              </a:rPr>
              <a:t> The value of parameter 2 is %~2</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n-US" sz="1600" spc="-1" strike="noStrike">
                <a:solidFill>
                  <a:srgbClr val="ff0000"/>
                </a:solidFill>
                <a:latin typeface="Gill Sans MT"/>
              </a:rPr>
              <a:t>EXIT /B </a:t>
            </a:r>
            <a:r>
              <a:rPr b="0" lang="en-US" sz="1600" spc="-1" strike="noStrike">
                <a:solidFill>
                  <a:srgbClr val="3d3d3d"/>
                </a:solidFill>
                <a:latin typeface="Gill Sans MT"/>
              </a:rPr>
              <a:t>0</a:t>
            </a:r>
            <a:endParaRPr b="0" lang="en-US" sz="16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Como se ve en el ejemplo anterior, ~1 se utiliza para acceder al primer parámetro enviado a la función, del mismo modo ~2 se utiliza para acceder al segundo parámetro.</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Funciones: Funciones con valores de retorno</a:t>
            </a:r>
            <a:endParaRPr b="0" lang="en-US" sz="2800" spc="-1" strike="noStrike">
              <a:solidFill>
                <a:srgbClr val="000000"/>
              </a:solidFill>
              <a:latin typeface="Gill Sans MT"/>
            </a:endParaRPr>
          </a:p>
        </p:txBody>
      </p:sp>
      <p:sp>
        <p:nvSpPr>
          <p:cNvPr id="301" name="PlaceHolder 2"/>
          <p:cNvSpPr>
            <a:spLocks noGrp="1"/>
          </p:cNvSpPr>
          <p:nvPr>
            <p:ph/>
          </p:nvPr>
        </p:nvSpPr>
        <p:spPr>
          <a:xfrm>
            <a:off x="581040" y="2180520"/>
            <a:ext cx="11029320" cy="3678120"/>
          </a:xfrm>
          <a:prstGeom prst="rect">
            <a:avLst/>
          </a:prstGeom>
          <a:noFill/>
          <a:ln w="0">
            <a:noFill/>
          </a:ln>
        </p:spPr>
        <p:txBody>
          <a:bodyPr numCol="2" spcCol="180000" anchor="ctr">
            <a:normAutofit fontScale="96000"/>
          </a:bodyPr>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Las funciones pueden trabajar con valores de retorno simplemente pasando nombres de variables que contendrán los valores de retorno cuando se haga una llamada a la función como se muestra a continuación.</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Sintaxis</a:t>
            </a:r>
            <a:endParaRPr b="0" lang="en-US" sz="18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Llamada :nombre_funcion valor1, valor2... Valuen</a:t>
            </a:r>
            <a:endParaRPr b="0" lang="en-US" sz="16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Los valores de retorno se establecen en la función utilizando el comando set y el carácter tilde(~) junto con el número posicional del parámetro.</a:t>
            </a:r>
            <a:endParaRPr b="0" lang="en-US" sz="1800" spc="-1" strike="noStrike">
              <a:solidFill>
                <a:srgbClr val="3d3d3d"/>
              </a:solidFill>
              <a:latin typeface="Gill Sans MT"/>
            </a:endParaRPr>
          </a:p>
          <a:p>
            <a:pPr marL="306000" indent="-306000">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El siguiente ejemplo muestra cómo se puede llamar a una función con valores de retorno.</a:t>
            </a:r>
            <a:endParaRPr b="0" lang="en-US" sz="18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@echo off</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SETLOCAL</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CALL </a:t>
            </a:r>
            <a:r>
              <a:rPr b="0" lang="es-ES" sz="1600" spc="-1" strike="noStrike">
                <a:solidFill>
                  <a:srgbClr val="3d3d3d"/>
                </a:solidFill>
                <a:latin typeface="Gill Sans MT"/>
              </a:rPr>
              <a:t>:SetValue value1,value2</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echo</a:t>
            </a:r>
            <a:r>
              <a:rPr b="0" lang="es-ES" sz="1600" spc="-1" strike="noStrike">
                <a:solidFill>
                  <a:srgbClr val="3d3d3d"/>
                </a:solidFill>
                <a:latin typeface="Gill Sans MT"/>
              </a:rPr>
              <a:t> %value1%</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echo</a:t>
            </a:r>
            <a:r>
              <a:rPr b="0" lang="es-ES" sz="1600" spc="-1" strike="noStrike">
                <a:solidFill>
                  <a:srgbClr val="3d3d3d"/>
                </a:solidFill>
                <a:latin typeface="Gill Sans MT"/>
              </a:rPr>
              <a:t> %value2%</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EXIT /B </a:t>
            </a:r>
            <a:r>
              <a:rPr b="0" lang="es-ES" sz="1600" spc="-1" strike="noStrike">
                <a:solidFill>
                  <a:srgbClr val="3d3d3d"/>
                </a:solidFill>
                <a:latin typeface="Gill Sans MT"/>
              </a:rPr>
              <a:t>%ERRORLEVEL%</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:SetValue</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set</a:t>
            </a:r>
            <a:r>
              <a:rPr b="0" lang="es-ES" sz="1600" spc="-1" strike="noStrike">
                <a:solidFill>
                  <a:srgbClr val="3d3d3d"/>
                </a:solidFill>
                <a:latin typeface="Gill Sans MT"/>
              </a:rPr>
              <a:t> "%~1 = 5"</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set </a:t>
            </a:r>
            <a:r>
              <a:rPr b="0" lang="es-ES" sz="1600" spc="-1" strike="noStrike">
                <a:solidFill>
                  <a:srgbClr val="3d3d3d"/>
                </a:solidFill>
                <a:latin typeface="Gill Sans MT"/>
              </a:rPr>
              <a:t>"%~2 = 10"</a:t>
            </a:r>
            <a:endParaRPr b="0" lang="en-US" sz="1600" spc="-1" strike="noStrike">
              <a:solidFill>
                <a:srgbClr val="3d3d3d"/>
              </a:solidFill>
              <a:latin typeface="Gill Sans MT"/>
            </a:endParaRPr>
          </a:p>
          <a:p>
            <a:pPr lvl="1" marL="630000" indent="-306000">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EXIT /B </a:t>
            </a:r>
            <a:r>
              <a:rPr b="0" lang="es-ES" sz="1600" spc="-1" strike="noStrike">
                <a:solidFill>
                  <a:srgbClr val="3d3d3d"/>
                </a:solidFill>
                <a:latin typeface="Gill Sans MT"/>
              </a:rPr>
              <a:t>0</a:t>
            </a:r>
            <a:endParaRPr b="0" lang="en-US" sz="16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581040" y="3043800"/>
            <a:ext cx="11029320" cy="1497240"/>
          </a:xfrm>
          <a:prstGeom prst="rect">
            <a:avLst/>
          </a:prstGeom>
          <a:noFill/>
          <a:ln w="0">
            <a:noFill/>
          </a:ln>
        </p:spPr>
        <p:txBody>
          <a:bodyPr anchor="b">
            <a:noAutofit/>
          </a:bodyPr>
          <a:p>
            <a:pPr>
              <a:lnSpc>
                <a:spcPct val="100000"/>
              </a:lnSpc>
              <a:buNone/>
            </a:pPr>
            <a:r>
              <a:rPr b="0" lang="es-ES" sz="3600" spc="-1" strike="noStrike" cap="all">
                <a:solidFill>
                  <a:srgbClr val="465359"/>
                </a:solidFill>
                <a:latin typeface="Gill Sans MT"/>
              </a:rPr>
              <a:t>ejemplos</a:t>
            </a:r>
            <a:endParaRPr b="0" lang="en-US" sz="3600" spc="-1" strike="noStrike">
              <a:solidFill>
                <a:srgbClr val="000000"/>
              </a:solidFill>
              <a:latin typeface="Gill Sans MT"/>
            </a:endParaRPr>
          </a:p>
        </p:txBody>
      </p:sp>
      <p:sp>
        <p:nvSpPr>
          <p:cNvPr id="303" name="PlaceHolder 2"/>
          <p:cNvSpPr>
            <a:spLocks noGrp="1"/>
          </p:cNvSpPr>
          <p:nvPr>
            <p:ph/>
          </p:nvPr>
        </p:nvSpPr>
        <p:spPr>
          <a:xfrm>
            <a:off x="581040" y="4541400"/>
            <a:ext cx="11029320" cy="600120"/>
          </a:xfrm>
          <a:prstGeom prst="rect">
            <a:avLst/>
          </a:prstGeom>
          <a:noFill/>
          <a:ln w="0">
            <a:noFill/>
          </a:ln>
        </p:spPr>
        <p:txBody>
          <a:bodyPr anchor="t">
            <a:noAutofit/>
          </a:bodyPr>
          <a:p>
            <a:pPr>
              <a:lnSpc>
                <a:spcPct val="100000"/>
              </a:lnSpc>
              <a:spcBef>
                <a:spcPts val="360"/>
              </a:spcBef>
              <a:spcAft>
                <a:spcPts val="601"/>
              </a:spcAft>
              <a:buNone/>
              <a:tabLst>
                <a:tab algn="l" pos="0"/>
              </a:tabLst>
            </a:pPr>
            <a:r>
              <a:rPr b="0" lang="es-ES" sz="1800" spc="-1" strike="noStrike" cap="all">
                <a:solidFill>
                  <a:srgbClr val="ed8428"/>
                </a:solidFill>
                <a:latin typeface="Gill Sans MT"/>
              </a:rPr>
              <a:t>Batch-cmd</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581040" y="729720"/>
            <a:ext cx="11029320" cy="98784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ejemplos</a:t>
            </a:r>
            <a:endParaRPr b="0" lang="en-US" sz="2800" spc="-1" strike="noStrike">
              <a:solidFill>
                <a:srgbClr val="000000"/>
              </a:solidFill>
              <a:latin typeface="Gill Sans MT"/>
            </a:endParaRPr>
          </a:p>
        </p:txBody>
      </p:sp>
      <p:sp>
        <p:nvSpPr>
          <p:cNvPr id="305" name="PlaceHolder 2"/>
          <p:cNvSpPr>
            <a:spLocks noGrp="1"/>
          </p:cNvSpPr>
          <p:nvPr>
            <p:ph/>
          </p:nvPr>
        </p:nvSpPr>
        <p:spPr>
          <a:xfrm>
            <a:off x="887040" y="2250720"/>
            <a:ext cx="5086800" cy="535680"/>
          </a:xfrm>
          <a:prstGeom prst="rect">
            <a:avLst/>
          </a:prstGeom>
          <a:noFill/>
          <a:ln w="0">
            <a:noFill/>
          </a:ln>
        </p:spPr>
        <p:txBody>
          <a:bodyPr anchor="b">
            <a:noAutofit/>
          </a:bodyPr>
          <a:p>
            <a:pPr>
              <a:lnSpc>
                <a:spcPct val="100000"/>
              </a:lnSpc>
              <a:spcBef>
                <a:spcPts val="439"/>
              </a:spcBef>
              <a:spcAft>
                <a:spcPts val="601"/>
              </a:spcAft>
              <a:buNone/>
              <a:tabLst>
                <a:tab algn="l" pos="0"/>
              </a:tabLst>
            </a:pPr>
            <a:r>
              <a:rPr b="0" lang="es-ES" sz="2200" spc="-1" strike="noStrike">
                <a:solidFill>
                  <a:srgbClr val="ed8428"/>
                </a:solidFill>
                <a:latin typeface="Gill Sans MT"/>
              </a:rPr>
              <a:t>ECHO (Imprimir un mensaje, variable,,,)</a:t>
            </a:r>
            <a:endParaRPr b="0" lang="en-US" sz="2200" spc="-1" strike="noStrike">
              <a:solidFill>
                <a:srgbClr val="3d3d3d"/>
              </a:solidFill>
              <a:latin typeface="Gill Sans MT"/>
            </a:endParaRPr>
          </a:p>
        </p:txBody>
      </p:sp>
      <p:sp>
        <p:nvSpPr>
          <p:cNvPr id="306" name="PlaceHolder 3"/>
          <p:cNvSpPr>
            <a:spLocks noGrp="1"/>
          </p:cNvSpPr>
          <p:nvPr>
            <p:ph/>
          </p:nvPr>
        </p:nvSpPr>
        <p:spPr>
          <a:xfrm>
            <a:off x="581040" y="2926080"/>
            <a:ext cx="5392800" cy="2934720"/>
          </a:xfrm>
          <a:prstGeom prst="rect">
            <a:avLst/>
          </a:prstGeom>
          <a:noFill/>
          <a:ln w="0">
            <a:noFill/>
          </a:ln>
        </p:spPr>
        <p:txBody>
          <a:bodyPr anchor="t">
            <a:normAutofit fontScale="93000"/>
          </a:bodyPr>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 off</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TITLE</a:t>
            </a:r>
            <a:r>
              <a:rPr b="0" lang="es-ES" sz="1800" spc="-1" strike="noStrike">
                <a:solidFill>
                  <a:srgbClr val="3d3d3d"/>
                </a:solidFill>
                <a:latin typeface="Gill Sans MT"/>
              </a:rPr>
              <a:t> Hola mundo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REM</a:t>
            </a:r>
            <a:r>
              <a:rPr b="0" lang="es-ES" sz="1800" spc="-1" strike="noStrike">
                <a:solidFill>
                  <a:srgbClr val="3d3d3d"/>
                </a:solidFill>
                <a:latin typeface="Gill Sans MT"/>
              </a:rPr>
              <a:t> El ejemplo sencillo del hola mundo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Hola, mundo!!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%date% </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%time%</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@pause</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exit</a:t>
            </a:r>
            <a:endParaRPr b="0" lang="en-US" sz="1800" spc="-1" strike="noStrike">
              <a:solidFill>
                <a:srgbClr val="3d3d3d"/>
              </a:solidFill>
              <a:latin typeface="Gill Sans MT"/>
            </a:endParaRPr>
          </a:p>
        </p:txBody>
      </p:sp>
      <p:sp>
        <p:nvSpPr>
          <p:cNvPr id="307" name="PlaceHolder 4"/>
          <p:cNvSpPr>
            <a:spLocks noGrp="1"/>
          </p:cNvSpPr>
          <p:nvPr>
            <p:ph/>
          </p:nvPr>
        </p:nvSpPr>
        <p:spPr>
          <a:xfrm>
            <a:off x="6523560" y="2250720"/>
            <a:ext cx="5086800" cy="552960"/>
          </a:xfrm>
          <a:prstGeom prst="rect">
            <a:avLst/>
          </a:prstGeom>
          <a:noFill/>
          <a:ln w="0">
            <a:noFill/>
          </a:ln>
        </p:spPr>
        <p:txBody>
          <a:bodyPr anchor="b">
            <a:noAutofit/>
          </a:bodyPr>
          <a:p>
            <a:pPr>
              <a:lnSpc>
                <a:spcPct val="100000"/>
              </a:lnSpc>
              <a:spcBef>
                <a:spcPts val="439"/>
              </a:spcBef>
              <a:spcAft>
                <a:spcPts val="601"/>
              </a:spcAft>
              <a:buNone/>
              <a:tabLst>
                <a:tab algn="l" pos="0"/>
              </a:tabLst>
            </a:pPr>
            <a:r>
              <a:rPr b="0" lang="es-ES" sz="2200" spc="-1" strike="noStrike">
                <a:solidFill>
                  <a:srgbClr val="ed8428"/>
                </a:solidFill>
                <a:latin typeface="Gill Sans MT"/>
              </a:rPr>
              <a:t>SET (Asignar un valor a una variable)</a:t>
            </a:r>
            <a:endParaRPr b="0" lang="en-US" sz="2200" spc="-1" strike="noStrike">
              <a:solidFill>
                <a:srgbClr val="3d3d3d"/>
              </a:solidFill>
              <a:latin typeface="Gill Sans MT"/>
            </a:endParaRPr>
          </a:p>
        </p:txBody>
      </p:sp>
      <p:sp>
        <p:nvSpPr>
          <p:cNvPr id="308" name="PlaceHolder 5"/>
          <p:cNvSpPr>
            <a:spLocks noGrp="1"/>
          </p:cNvSpPr>
          <p:nvPr>
            <p:ph/>
          </p:nvPr>
        </p:nvSpPr>
        <p:spPr>
          <a:xfrm>
            <a:off x="6217560" y="2926080"/>
            <a:ext cx="5392800" cy="2934720"/>
          </a:xfrm>
          <a:prstGeom prst="rect">
            <a:avLst/>
          </a:prstGeom>
          <a:noFill/>
          <a:ln w="0">
            <a:noFill/>
          </a:ln>
        </p:spPr>
        <p:txBody>
          <a:bodyPr numCol="2" spcCol="0" anchor="t">
            <a:normAutofit fontScale="81000"/>
          </a:bodyPr>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 off</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REM </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REM</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::Creamos variable NOMBRE y le asignamos un valor</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SET</a:t>
            </a:r>
            <a:r>
              <a:rPr b="0" lang="es-ES" sz="1800" spc="-1" strike="noStrike">
                <a:solidFill>
                  <a:srgbClr val="3d3d3d"/>
                </a:solidFill>
                <a:latin typeface="Gill Sans MT"/>
              </a:rPr>
              <a:t> NOMBRE</a:t>
            </a:r>
            <a:r>
              <a:rPr b="0" lang="es-ES" sz="1800" spc="-1" strike="noStrike">
                <a:solidFill>
                  <a:srgbClr val="ff0000"/>
                </a:solidFill>
                <a:latin typeface="Gill Sans MT"/>
              </a:rPr>
              <a:t>= </a:t>
            </a:r>
            <a:r>
              <a:rPr b="0" lang="es-ES" sz="1800" spc="-1" strike="noStrike">
                <a:solidFill>
                  <a:srgbClr val="3d3d3d"/>
                </a:solidFill>
                <a:latin typeface="Gill Sans MT"/>
              </a:rPr>
              <a:t>FERNANDO CARRARO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::date /t en terminal</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SET</a:t>
            </a:r>
            <a:r>
              <a:rPr b="0" lang="es-ES" sz="1800" spc="-1" strike="noStrike">
                <a:solidFill>
                  <a:srgbClr val="3d3d3d"/>
                </a:solidFill>
                <a:latin typeface="Gill Sans MT"/>
              </a:rPr>
              <a:t> FECHA</a:t>
            </a:r>
            <a:r>
              <a:rPr b="0" lang="es-ES" sz="1800" spc="-1" strike="noStrike">
                <a:solidFill>
                  <a:srgbClr val="ff0000"/>
                </a:solidFill>
                <a:latin typeface="Gill Sans MT"/>
              </a:rPr>
              <a:t>=</a:t>
            </a:r>
            <a:r>
              <a:rPr b="0" lang="es-ES" sz="1800" spc="-1" strike="noStrike">
                <a:solidFill>
                  <a:srgbClr val="3d3d3d"/>
                </a:solidFill>
                <a:latin typeface="Gill Sans MT"/>
              </a:rPr>
              <a:t>%DATE%</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::time /t en terminal</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SET</a:t>
            </a:r>
            <a:r>
              <a:rPr b="0" lang="es-ES" sz="1800" spc="-1" strike="noStrike">
                <a:solidFill>
                  <a:srgbClr val="3d3d3d"/>
                </a:solidFill>
                <a:latin typeface="Gill Sans MT"/>
              </a:rPr>
              <a:t> HORA</a:t>
            </a:r>
            <a:r>
              <a:rPr b="0" lang="es-ES" sz="1800" spc="-1" strike="noStrike">
                <a:solidFill>
                  <a:srgbClr val="ff0000"/>
                </a:solidFill>
                <a:latin typeface="Gill Sans MT"/>
              </a:rPr>
              <a:t>=</a:t>
            </a:r>
            <a:r>
              <a:rPr b="0" lang="es-ES" sz="1800" spc="-1" strike="noStrike">
                <a:solidFill>
                  <a:srgbClr val="3d3d3d"/>
                </a:solidFill>
                <a:latin typeface="Gill Sans MT"/>
              </a:rPr>
              <a:t>%TIME%</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::Imprimir valores en pantalla</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Hola %NOMBRE%</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Hoy es %FECHA%</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La hora es %HORA%</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@pause</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EXIT</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asignacion.bat</a:t>
            </a:r>
            <a:endParaRPr b="0" lang="en-US" sz="2800" spc="-1" strike="noStrike">
              <a:solidFill>
                <a:srgbClr val="000000"/>
              </a:solidFill>
              <a:latin typeface="Gill Sans MT"/>
            </a:endParaRPr>
          </a:p>
        </p:txBody>
      </p:sp>
      <p:sp>
        <p:nvSpPr>
          <p:cNvPr id="310" name="PlaceHolder 2"/>
          <p:cNvSpPr>
            <a:spLocks noGrp="1"/>
          </p:cNvSpPr>
          <p:nvPr>
            <p:ph/>
          </p:nvPr>
        </p:nvSpPr>
        <p:spPr>
          <a:xfrm>
            <a:off x="581040" y="2180520"/>
            <a:ext cx="11029320" cy="3678120"/>
          </a:xfrm>
          <a:prstGeom prst="rect">
            <a:avLst/>
          </a:prstGeom>
          <a:noFill/>
          <a:ln w="0">
            <a:noFill/>
          </a:ln>
        </p:spPr>
        <p:txBody>
          <a:bodyPr numCol="2" spcCol="0" anchor="ctr">
            <a:normAutofit/>
          </a:bodyPr>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 off</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TITLE</a:t>
            </a:r>
            <a:r>
              <a:rPr b="0" lang="es-ES" sz="1800" spc="-1" strike="noStrike">
                <a:solidFill>
                  <a:srgbClr val="3d3d3d"/>
                </a:solidFill>
                <a:latin typeface="Gill Sans MT"/>
              </a:rPr>
              <a:t> USO DE SET</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COLOR</a:t>
            </a:r>
            <a:r>
              <a:rPr b="0" lang="es-ES" sz="1800" spc="-1" strike="noStrike">
                <a:solidFill>
                  <a:srgbClr val="3d3d3d"/>
                </a:solidFill>
                <a:latin typeface="Gill Sans MT"/>
              </a:rPr>
              <a:t> 4F</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::Asignar valores a variables</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SET</a:t>
            </a:r>
            <a:r>
              <a:rPr b="0" lang="es-ES" sz="1800" spc="-1" strike="noStrike">
                <a:solidFill>
                  <a:srgbClr val="3d3d3d"/>
                </a:solidFill>
                <a:latin typeface="Gill Sans MT"/>
              </a:rPr>
              <a:t> /a x = 21</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SET</a:t>
            </a:r>
            <a:r>
              <a:rPr b="0" lang="es-ES" sz="1800" spc="-1" strike="noStrike">
                <a:solidFill>
                  <a:srgbClr val="3d3d3d"/>
                </a:solidFill>
                <a:latin typeface="Gill Sans MT"/>
              </a:rPr>
              <a:t> /a y = 35</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SET</a:t>
            </a:r>
            <a:r>
              <a:rPr b="0" lang="es-ES" sz="1800" spc="-1" strike="noStrike">
                <a:solidFill>
                  <a:srgbClr val="3d3d3d"/>
                </a:solidFill>
                <a:latin typeface="Gill Sans MT"/>
              </a:rPr>
              <a:t> /a suma = x+y</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SET</a:t>
            </a:r>
            <a:r>
              <a:rPr b="0" lang="es-ES" sz="1800" spc="-1" strike="noStrike">
                <a:solidFill>
                  <a:srgbClr val="3d3d3d"/>
                </a:solidFill>
                <a:latin typeface="Gill Sans MT"/>
              </a:rPr>
              <a:t> cadena = El libro de los Despertares.</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Suma: %suma%</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%cadena%</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Tu nombre:</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set</a:t>
            </a:r>
            <a:r>
              <a:rPr b="0" lang="es-ES" sz="1800" spc="-1" strike="noStrike">
                <a:solidFill>
                  <a:srgbClr val="3d3d3d"/>
                </a:solidFill>
                <a:latin typeface="Gill Sans MT"/>
              </a:rPr>
              <a:t> /p nombre=</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Ciao %nombre%</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COLOR</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@REM pause para pausar el programa</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pause</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comandos.bat</a:t>
            </a:r>
            <a:endParaRPr b="0" lang="en-US" sz="2800" spc="-1" strike="noStrike">
              <a:solidFill>
                <a:srgbClr val="000000"/>
              </a:solidFill>
              <a:latin typeface="Gill Sans MT"/>
            </a:endParaRPr>
          </a:p>
        </p:txBody>
      </p:sp>
      <p:sp>
        <p:nvSpPr>
          <p:cNvPr id="312" name="PlaceHolder 2"/>
          <p:cNvSpPr>
            <a:spLocks noGrp="1"/>
          </p:cNvSpPr>
          <p:nvPr>
            <p:ph/>
          </p:nvPr>
        </p:nvSpPr>
        <p:spPr>
          <a:xfrm>
            <a:off x="581040" y="2180520"/>
            <a:ext cx="11029320" cy="3678120"/>
          </a:xfrm>
          <a:prstGeom prst="rect">
            <a:avLst/>
          </a:prstGeom>
          <a:noFill/>
          <a:ln w="0">
            <a:noFill/>
          </a:ln>
        </p:spPr>
        <p:txBody>
          <a:bodyPr numCol="2" spcCol="0" anchor="ctr">
            <a:normAutofit/>
          </a:bodyPr>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 off</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TITLE </a:t>
            </a:r>
            <a:r>
              <a:rPr b="0" lang="es-ES" sz="1800" spc="-1" strike="noStrike">
                <a:solidFill>
                  <a:srgbClr val="3d3d3d"/>
                </a:solidFill>
                <a:latin typeface="Gill Sans MT"/>
              </a:rPr>
              <a:t>Ejemplos de comandos</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Uso de comando ping</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PING</a:t>
            </a:r>
            <a:r>
              <a:rPr b="0" lang="es-ES" sz="1800" spc="-1" strike="noStrike">
                <a:solidFill>
                  <a:srgbClr val="3d3d3d"/>
                </a:solidFill>
                <a:latin typeface="Gill Sans MT"/>
              </a:rPr>
              <a:t> www.google.com</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Uso de comando systeminfo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SYSTEMINFO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 </a:t>
            </a:r>
            <a:r>
              <a:rPr b="0" lang="es-ES" sz="1800" spc="-1" strike="noStrike">
                <a:solidFill>
                  <a:srgbClr val="3d3d3d"/>
                </a:solidFill>
                <a:latin typeface="Gill Sans MT"/>
              </a:rPr>
              <a:t>Uso de comando tree</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TREE</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pause</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::Salimos</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exit</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html.bat</a:t>
            </a:r>
            <a:endParaRPr b="0" lang="en-US" sz="2800" spc="-1" strike="noStrike">
              <a:solidFill>
                <a:srgbClr val="000000"/>
              </a:solidFill>
              <a:latin typeface="Gill Sans MT"/>
            </a:endParaRPr>
          </a:p>
        </p:txBody>
      </p:sp>
      <p:sp>
        <p:nvSpPr>
          <p:cNvPr id="314" name="PlaceHolder 2"/>
          <p:cNvSpPr>
            <a:spLocks noGrp="1"/>
          </p:cNvSpPr>
          <p:nvPr>
            <p:ph/>
          </p:nvPr>
        </p:nvSpPr>
        <p:spPr>
          <a:xfrm>
            <a:off x="581040" y="2180520"/>
            <a:ext cx="11029320" cy="3678120"/>
          </a:xfrm>
          <a:prstGeom prst="rect">
            <a:avLst/>
          </a:prstGeom>
          <a:noFill/>
          <a:ln w="0">
            <a:noFill/>
          </a:ln>
        </p:spPr>
        <p:txBody>
          <a:bodyPr anchor="ctr">
            <a:noAutofit/>
          </a:bodyPr>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 off</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title</a:t>
            </a:r>
            <a:r>
              <a:rPr b="0" lang="es-ES" sz="1800" spc="-1" strike="noStrike">
                <a:solidFill>
                  <a:srgbClr val="3d3d3d"/>
                </a:solidFill>
                <a:latin typeface="Gill Sans MT"/>
              </a:rPr>
              <a:t> Creando pagina HTML</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^&lt;html^&gt;^&lt;h1^&gt;Programando en Windows Batch^&lt;/h1^&gt;^&lt;/html^&gt; &gt; index.html</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type</a:t>
            </a:r>
            <a:r>
              <a:rPr b="0" lang="es-ES" sz="1800" spc="-1" strike="noStrike">
                <a:solidFill>
                  <a:srgbClr val="3d3d3d"/>
                </a:solidFill>
                <a:latin typeface="Gill Sans MT"/>
              </a:rPr>
              <a:t> index.html | msg *</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start</a:t>
            </a:r>
            <a:r>
              <a:rPr b="0" lang="es-ES" sz="1800" spc="-1" strike="noStrike">
                <a:solidFill>
                  <a:srgbClr val="3d3d3d"/>
                </a:solidFill>
                <a:latin typeface="Gill Sans MT"/>
              </a:rPr>
              <a:t> firefox index.html </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usuario.bat</a:t>
            </a:r>
            <a:endParaRPr b="0" lang="en-US" sz="2800" spc="-1" strike="noStrike">
              <a:solidFill>
                <a:srgbClr val="000000"/>
              </a:solidFill>
              <a:latin typeface="Gill Sans MT"/>
            </a:endParaRPr>
          </a:p>
        </p:txBody>
      </p:sp>
      <p:sp>
        <p:nvSpPr>
          <p:cNvPr id="316" name="PlaceHolder 2"/>
          <p:cNvSpPr>
            <a:spLocks noGrp="1"/>
          </p:cNvSpPr>
          <p:nvPr>
            <p:ph/>
          </p:nvPr>
        </p:nvSpPr>
        <p:spPr>
          <a:xfrm>
            <a:off x="581040" y="2180520"/>
            <a:ext cx="11029320" cy="3678120"/>
          </a:xfrm>
          <a:prstGeom prst="rect">
            <a:avLst/>
          </a:prstGeom>
          <a:noFill/>
          <a:ln w="0">
            <a:noFill/>
          </a:ln>
        </p:spPr>
        <p:txBody>
          <a:bodyPr numCol="2" spcCol="0" anchor="ctr">
            <a:normAutofit/>
          </a:bodyPr>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 off </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Programando en Batch</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pause</a:t>
            </a:r>
            <a:r>
              <a:rPr b="0" lang="es-ES" sz="1800" spc="-1" strike="noStrike">
                <a:solidFill>
                  <a:srgbClr val="3d3d3d"/>
                </a:solidFill>
                <a:latin typeface="Gill Sans MT"/>
              </a:rPr>
              <a:t> </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GOTO</a:t>
            </a:r>
            <a:r>
              <a:rPr b="0" lang="es-ES" sz="1800" spc="-1" strike="noStrike">
                <a:solidFill>
                  <a:srgbClr val="3d3d3d"/>
                </a:solidFill>
                <a:latin typeface="Gill Sans MT"/>
              </a:rPr>
              <a:t> Comentario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 </a:t>
            </a:r>
            <a:r>
              <a:rPr b="0" lang="es-ES" sz="1800" spc="-1" strike="noStrike">
                <a:solidFill>
                  <a:srgbClr val="3d3d3d"/>
                </a:solidFill>
                <a:latin typeface="Gill Sans MT"/>
              </a:rPr>
              <a:t>-- esto es</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   </a:t>
            </a:r>
            <a:r>
              <a:rPr b="0" lang="es-ES" sz="1800" spc="-1" strike="noStrike">
                <a:solidFill>
                  <a:srgbClr val="3d3d3d"/>
                </a:solidFill>
                <a:latin typeface="Gill Sans MT"/>
              </a:rPr>
              <a:t>un comentario multi línea</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que no se interpretará en MS-DOS</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 </a:t>
            </a:r>
            <a:r>
              <a:rPr b="0" lang="es-ES" sz="1800" spc="-1" strike="noStrike">
                <a:solidFill>
                  <a:srgbClr val="3d3d3d"/>
                </a:solidFill>
                <a:latin typeface="Gill Sans MT"/>
              </a:rPr>
              <a:t>--</a:t>
            </a:r>
            <a:endParaRPr b="0" lang="en-US" sz="1800" spc="-1" strike="noStrike">
              <a:solidFill>
                <a:srgbClr val="3d3d3d"/>
              </a:solidFill>
              <a:latin typeface="Gill Sans MT"/>
            </a:endParaRPr>
          </a:p>
          <a:p>
            <a:pPr>
              <a:lnSpc>
                <a:spcPct val="100000"/>
              </a:lnSpc>
              <a:spcBef>
                <a:spcPts val="360"/>
              </a:spcBef>
              <a:spcAft>
                <a:spcPts val="601"/>
              </a:spcAft>
              <a:buNone/>
            </a:pP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3d3d3d"/>
                </a:solidFill>
                <a:latin typeface="Gill Sans MT"/>
              </a:rPr>
              <a:t>:</a:t>
            </a:r>
            <a:r>
              <a:rPr b="0" lang="es-ES" sz="1800" spc="-1" strike="noStrike">
                <a:solidFill>
                  <a:srgbClr val="ff0000"/>
                </a:solidFill>
                <a:latin typeface="Gill Sans MT"/>
              </a:rPr>
              <a:t>Comentario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pPr>
            <a:r>
              <a:rPr b="0" lang="es-ES" sz="1800" spc="-1" strike="noStrike">
                <a:solidFill>
                  <a:srgbClr val="ff0000"/>
                </a:solidFill>
                <a:latin typeface="Gill Sans MT"/>
              </a:rPr>
              <a:t>echo</a:t>
            </a:r>
            <a:r>
              <a:rPr b="0" lang="es-ES" sz="1800" spc="-1" strike="noStrike">
                <a:solidFill>
                  <a:srgbClr val="3d3d3d"/>
                </a:solidFill>
                <a:latin typeface="Gill Sans MT"/>
              </a:rPr>
              <a:t> Hola %USERNAME%</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581040" y="729720"/>
            <a:ext cx="11029320" cy="98784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¿Cómo crear un archivo batch en Windows?</a:t>
            </a:r>
            <a:endParaRPr b="0" lang="en-US" sz="2800" spc="-1" strike="noStrike">
              <a:solidFill>
                <a:srgbClr val="000000"/>
              </a:solidFill>
              <a:latin typeface="Gill Sans MT"/>
            </a:endParaRPr>
          </a:p>
        </p:txBody>
      </p:sp>
      <p:sp>
        <p:nvSpPr>
          <p:cNvPr id="236" name="PlaceHolder 2"/>
          <p:cNvSpPr>
            <a:spLocks noGrp="1"/>
          </p:cNvSpPr>
          <p:nvPr>
            <p:ph/>
          </p:nvPr>
        </p:nvSpPr>
        <p:spPr>
          <a:xfrm>
            <a:off x="581040" y="2228040"/>
            <a:ext cx="5421960" cy="3632760"/>
          </a:xfrm>
          <a:prstGeom prst="rect">
            <a:avLst/>
          </a:prstGeom>
          <a:noFill/>
          <a:ln w="0">
            <a:noFill/>
          </a:ln>
        </p:spPr>
        <p:txBody>
          <a:bodyPr anchor="ctr">
            <a:normAutofit fontScale="90000"/>
          </a:bodyPr>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Para crear un archivo batch solo es necesario un editor de texto plano, que puede ser el Notepad++ (recomendado) o hasta el simple Bloc de notas de Windows.</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Notepad++ lo puedes descargar gratis de sourceforge.net, resalta con colores diferentes la sintaxis, lo que permite percatarse fácilmente de cualquier error en el código empleado.</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No es necesario conocimientos de informática, solo comprender simples reglas que verás más abajo y familiarizarse con algunos de los comandos más empleados.</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La estructura de un archivo batch es sencilla:</a:t>
            </a:r>
            <a:endParaRPr b="0" lang="en-US" sz="1800" spc="-1" strike="noStrike">
              <a:solidFill>
                <a:srgbClr val="3d3d3d"/>
              </a:solidFill>
              <a:latin typeface="Gill Sans MT"/>
            </a:endParaRPr>
          </a:p>
        </p:txBody>
      </p:sp>
      <p:sp>
        <p:nvSpPr>
          <p:cNvPr id="237" name="PlaceHolder 3"/>
          <p:cNvSpPr>
            <a:spLocks noGrp="1"/>
          </p:cNvSpPr>
          <p:nvPr>
            <p:ph/>
          </p:nvPr>
        </p:nvSpPr>
        <p:spPr>
          <a:xfrm>
            <a:off x="6188400" y="2228040"/>
            <a:ext cx="5421960" cy="3632760"/>
          </a:xfrm>
          <a:prstGeom prst="rect">
            <a:avLst/>
          </a:prstGeom>
          <a:noFill/>
          <a:ln w="0">
            <a:noFill/>
          </a:ln>
        </p:spPr>
        <p:txBody>
          <a:bodyPr anchor="ctr">
            <a:normAutofit/>
          </a:bodyPr>
          <a:p>
            <a:pPr>
              <a:lnSpc>
                <a:spcPct val="100000"/>
              </a:lnSpc>
              <a:spcBef>
                <a:spcPts val="360"/>
              </a:spcBef>
              <a:spcAft>
                <a:spcPts val="601"/>
              </a:spcAft>
              <a:buNone/>
              <a:tabLst>
                <a:tab algn="l" pos="0"/>
              </a:tabLst>
            </a:pPr>
            <a:r>
              <a:rPr b="0" lang="es-ES" sz="1800" spc="-1" strike="noStrike">
                <a:solidFill>
                  <a:srgbClr val="3d3d3d"/>
                </a:solidFill>
                <a:latin typeface="Gill Sans MT"/>
              </a:rPr>
              <a:t>Sintaxis básica</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tabLst>
                <a:tab algn="l" pos="0"/>
              </a:tabLst>
            </a:pPr>
            <a:r>
              <a:rPr b="0" lang="es-ES" sz="1800" spc="-1" strike="noStrike">
                <a:solidFill>
                  <a:srgbClr val="ff0000"/>
                </a:solidFill>
                <a:latin typeface="Gill Sans MT"/>
              </a:rPr>
              <a:t>@echo off</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tabLst>
                <a:tab algn="l" pos="0"/>
              </a:tabLst>
            </a:pPr>
            <a:r>
              <a:rPr b="0" lang="es-ES" sz="1800" spc="-1" strike="noStrike">
                <a:solidFill>
                  <a:srgbClr val="ff0000"/>
                </a:solidFill>
                <a:latin typeface="Gill Sans MT"/>
              </a:rPr>
              <a:t>REM</a:t>
            </a:r>
            <a:r>
              <a:rPr b="0" lang="es-ES" sz="1800" spc="-1" strike="noStrike">
                <a:solidFill>
                  <a:srgbClr val="3d3d3d"/>
                </a:solidFill>
                <a:latin typeface="Gill Sans MT"/>
              </a:rPr>
              <a:t> Comentario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tabLst>
                <a:tab algn="l" pos="0"/>
              </a:tabLst>
            </a:pPr>
            <a:r>
              <a:rPr b="0" lang="es-ES" sz="1800" spc="-1" strike="noStrike">
                <a:solidFill>
                  <a:srgbClr val="3d3d3d"/>
                </a:solidFill>
                <a:latin typeface="Gill Sans MT"/>
              </a:rPr>
              <a:t>::Comentario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tabLst>
                <a:tab algn="l" pos="0"/>
              </a:tabLst>
            </a:pPr>
            <a:r>
              <a:rPr b="0" lang="es-ES" sz="1800" spc="-1" strike="noStrike">
                <a:solidFill>
                  <a:srgbClr val="ff0000"/>
                </a:solidFill>
                <a:latin typeface="Gill Sans MT"/>
              </a:rPr>
              <a:t>echo</a:t>
            </a:r>
            <a:r>
              <a:rPr b="0" lang="es-ES" sz="1800" spc="-1" strike="noStrike">
                <a:solidFill>
                  <a:srgbClr val="3d3d3d"/>
                </a:solidFill>
                <a:latin typeface="Gill Sans MT"/>
              </a:rPr>
              <a:t> Hola mundo</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tabLst>
                <a:tab algn="l" pos="0"/>
              </a:tabLst>
            </a:pPr>
            <a:r>
              <a:rPr b="0" lang="es-ES" sz="1800" spc="-1" strike="noStrike">
                <a:solidFill>
                  <a:srgbClr val="ff0000"/>
                </a:solidFill>
                <a:latin typeface="Gill Sans MT"/>
              </a:rPr>
              <a:t>@pause</a:t>
            </a:r>
            <a:endParaRPr b="0" lang="en-US" sz="1800" spc="-1" strike="noStrike">
              <a:solidFill>
                <a:srgbClr val="3d3d3d"/>
              </a:solidFill>
              <a:latin typeface="Gill Sans MT"/>
            </a:endParaRPr>
          </a:p>
          <a:p>
            <a:pPr marL="343080" indent="-343080">
              <a:lnSpc>
                <a:spcPct val="100000"/>
              </a:lnSpc>
              <a:spcBef>
                <a:spcPts val="360"/>
              </a:spcBef>
              <a:spcAft>
                <a:spcPts val="601"/>
              </a:spcAft>
              <a:buClr>
                <a:srgbClr val="ed8428"/>
              </a:buClr>
              <a:buSzPct val="92000"/>
              <a:buFont typeface="Gill Sans MT"/>
              <a:buAutoNum type="arabicPeriod"/>
              <a:tabLst>
                <a:tab algn="l" pos="0"/>
              </a:tabLst>
            </a:pPr>
            <a:r>
              <a:rPr b="0" lang="es-ES" sz="1800" spc="-1" strike="noStrike">
                <a:solidFill>
                  <a:srgbClr val="ff0000"/>
                </a:solidFill>
                <a:latin typeface="Gill Sans MT"/>
              </a:rPr>
              <a:t>EXIT</a:t>
            </a:r>
            <a:endParaRPr b="0" lang="en-US" sz="1800" spc="-1" strike="noStrike">
              <a:solidFill>
                <a:srgbClr val="3d3d3d"/>
              </a:solidFill>
              <a:latin typeface="Gill Sans MT"/>
            </a:endParaRPr>
          </a:p>
          <a:p>
            <a:pPr>
              <a:lnSpc>
                <a:spcPct val="100000"/>
              </a:lnSpc>
              <a:spcBef>
                <a:spcPts val="360"/>
              </a:spcBef>
              <a:spcAft>
                <a:spcPts val="601"/>
              </a:spcAft>
              <a:buNone/>
              <a:tabLst>
                <a:tab algn="l" pos="0"/>
              </a:tabLst>
            </a:pP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581040" y="729720"/>
            <a:ext cx="11029320" cy="98784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Estructura </a:t>
            </a:r>
            <a:endParaRPr b="0" lang="en-US" sz="2800" spc="-1" strike="noStrike">
              <a:solidFill>
                <a:srgbClr val="000000"/>
              </a:solidFill>
              <a:latin typeface="Gill Sans MT"/>
            </a:endParaRPr>
          </a:p>
        </p:txBody>
      </p:sp>
      <p:sp>
        <p:nvSpPr>
          <p:cNvPr id="239" name="PlaceHolder 2"/>
          <p:cNvSpPr>
            <a:spLocks noGrp="1"/>
          </p:cNvSpPr>
          <p:nvPr>
            <p:ph/>
          </p:nvPr>
        </p:nvSpPr>
        <p:spPr>
          <a:xfrm>
            <a:off x="581040" y="2228040"/>
            <a:ext cx="5421960" cy="3632760"/>
          </a:xfrm>
          <a:prstGeom prst="rect">
            <a:avLst/>
          </a:prstGeom>
          <a:noFill/>
          <a:ln w="0">
            <a:noFill/>
          </a:ln>
        </p:spPr>
        <p:txBody>
          <a:bodyPr anchor="ctr">
            <a:normAutofit fontScale="90000"/>
          </a:bodyPr>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Una primera línea: @ECHO OFF (no es imprescindible para que funcione)</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Las instrucciones que pueden constar de una simple línea o de varias, todas se irán ejecutando en su orden.</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Al final generalmente se emplea EXIT o EOF que cierra la ventana de la consola.</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Al hacer tus primeros batch siempre emplea PAUSE después de las instrucciones, su uso como la palabra indica, pausa y permite ver mensajes de error, en caso de que exista alguno, de otra forma la consola se cerrará y será imposible conocer lo que lo ha causado.</a:t>
            </a:r>
            <a:endParaRPr b="0" lang="en-US" sz="1800" spc="-1" strike="noStrike">
              <a:solidFill>
                <a:srgbClr val="3d3d3d"/>
              </a:solidFill>
              <a:latin typeface="Gill Sans MT"/>
            </a:endParaRPr>
          </a:p>
        </p:txBody>
      </p:sp>
      <p:pic>
        <p:nvPicPr>
          <p:cNvPr id="240" name="Content Placeholder 3" descr=""/>
          <p:cNvPicPr/>
          <p:nvPr/>
        </p:nvPicPr>
        <p:blipFill>
          <a:blip r:embed="rId1"/>
          <a:stretch/>
        </p:blipFill>
        <p:spPr>
          <a:xfrm>
            <a:off x="6188040" y="2952360"/>
            <a:ext cx="5422680" cy="21834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Crear un archivo batch, método paso por paso</a:t>
            </a:r>
            <a:endParaRPr b="0" lang="en-US" sz="2800" spc="-1" strike="noStrike">
              <a:solidFill>
                <a:srgbClr val="000000"/>
              </a:solidFill>
              <a:latin typeface="Gill Sans MT"/>
            </a:endParaRPr>
          </a:p>
        </p:txBody>
      </p:sp>
      <p:sp>
        <p:nvSpPr>
          <p:cNvPr id="242" name="PlaceHolder 2"/>
          <p:cNvSpPr>
            <a:spLocks noGrp="1"/>
          </p:cNvSpPr>
          <p:nvPr>
            <p:ph/>
          </p:nvPr>
        </p:nvSpPr>
        <p:spPr>
          <a:xfrm>
            <a:off x="581040" y="2180520"/>
            <a:ext cx="11029320" cy="3678120"/>
          </a:xfrm>
          <a:prstGeom prst="rect">
            <a:avLst/>
          </a:prstGeom>
          <a:noFill/>
          <a:ln w="0">
            <a:noFill/>
          </a:ln>
        </p:spPr>
        <p:txBody>
          <a:bodyPr numCol="2" spcCol="180000" anchor="ctr">
            <a:noAutofit/>
          </a:bodyPr>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Comenzaremos creando un Simple y clásico "Hola Mundo", escribiendo en tu plantilla el siguiente código:</a:t>
            </a:r>
            <a:endParaRPr b="0" lang="en-US" sz="18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@echo off</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echo</a:t>
            </a:r>
            <a:r>
              <a:rPr b="0" lang="es-ES" sz="1600" spc="-1" strike="noStrike">
                <a:solidFill>
                  <a:srgbClr val="3d3d3d"/>
                </a:solidFill>
                <a:latin typeface="Gill Sans MT"/>
              </a:rPr>
              <a:t> Hola Mundo</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pause</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exit</a:t>
            </a:r>
            <a:endParaRPr b="0" lang="en-US" sz="16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Guardamos el archivo como nombre.cmd y lo ejecutamos, el archivo tomará el icono de una rueda dentada y nos aparecerá una pantalla negra que dirá "Hola Mundo", luego una línea abajo mostrará "Presione una tecla para continuar"</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La explicación:</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ff0000"/>
                </a:solidFill>
                <a:latin typeface="Gill Sans MT"/>
              </a:rPr>
              <a:t>Echo</a:t>
            </a:r>
            <a:r>
              <a:rPr b="0" lang="es-ES" sz="1800" spc="-1" strike="noStrike">
                <a:solidFill>
                  <a:srgbClr val="3d3d3d"/>
                </a:solidFill>
                <a:latin typeface="Gill Sans MT"/>
              </a:rPr>
              <a:t>: Muestra un texto en pantalla, que es el texto que viene después, en este caso es: Hola Mundo.</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ff0000"/>
                </a:solidFill>
                <a:latin typeface="Gill Sans MT"/>
              </a:rPr>
              <a:t>Pause: </a:t>
            </a:r>
            <a:r>
              <a:rPr b="0" lang="es-ES" sz="1800" spc="-1" strike="noStrike">
                <a:solidFill>
                  <a:srgbClr val="3d3d3d"/>
                </a:solidFill>
                <a:latin typeface="Gill Sans MT"/>
              </a:rPr>
              <a:t>Como bien se lee, pausa la ejecución del código. Además muestra el texto: "Presione una tecla para continuar".</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ff0000"/>
                </a:solidFill>
                <a:latin typeface="Gill Sans MT"/>
              </a:rPr>
              <a:t>Exit: </a:t>
            </a:r>
            <a:r>
              <a:rPr b="0" lang="es-ES" sz="1800" spc="-1" strike="noStrike">
                <a:solidFill>
                  <a:srgbClr val="3d3d3d"/>
                </a:solidFill>
                <a:latin typeface="Gill Sans MT"/>
              </a:rPr>
              <a:t>Cierra la ventana de comandos.</a:t>
            </a:r>
            <a:endParaRPr b="0" lang="en-US" sz="1800" spc="-1" strike="noStrike">
              <a:solidFill>
                <a:srgbClr val="3d3d3d"/>
              </a:solidFill>
              <a:latin typeface="Gill Sans MT"/>
            </a:endParaRPr>
          </a:p>
          <a:p>
            <a:pPr algn="just">
              <a:lnSpc>
                <a:spcPct val="100000"/>
              </a:lnSpc>
              <a:spcBef>
                <a:spcPts val="360"/>
              </a:spcBef>
              <a:spcAft>
                <a:spcPts val="601"/>
              </a:spcAft>
              <a:buNone/>
            </a:pP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Funciones de algunos comandos</a:t>
            </a:r>
            <a:endParaRPr b="0" lang="en-US" sz="2800" spc="-1" strike="noStrike">
              <a:solidFill>
                <a:srgbClr val="000000"/>
              </a:solidFill>
              <a:latin typeface="Gill Sans MT"/>
            </a:endParaRPr>
          </a:p>
        </p:txBody>
      </p:sp>
      <p:sp>
        <p:nvSpPr>
          <p:cNvPr id="244" name="PlaceHolder 2"/>
          <p:cNvSpPr>
            <a:spLocks noGrp="1"/>
          </p:cNvSpPr>
          <p:nvPr>
            <p:ph/>
          </p:nvPr>
        </p:nvSpPr>
        <p:spPr>
          <a:xfrm>
            <a:off x="581040" y="2180520"/>
            <a:ext cx="11029320" cy="3678120"/>
          </a:xfrm>
          <a:prstGeom prst="rect">
            <a:avLst/>
          </a:prstGeom>
          <a:noFill/>
          <a:ln w="0">
            <a:noFill/>
          </a:ln>
        </p:spPr>
        <p:txBody>
          <a:bodyPr numCol="2" spcCol="180000" anchor="ctr">
            <a:normAutofit fontScale="74000"/>
          </a:bodyPr>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 </a:t>
            </a:r>
            <a:r>
              <a:rPr b="1" lang="es-ES" sz="1800" spc="-1" strike="noStrike">
                <a:solidFill>
                  <a:srgbClr val="ff0000"/>
                </a:solidFill>
                <a:latin typeface="Gill Sans MT"/>
              </a:rPr>
              <a:t>@echo off </a:t>
            </a:r>
            <a:r>
              <a:rPr b="0" lang="es-ES" sz="1800" spc="-1" strike="noStrike">
                <a:solidFill>
                  <a:srgbClr val="3d3d3d"/>
                </a:solidFill>
                <a:latin typeface="Gill Sans MT"/>
              </a:rPr>
              <a:t>---- oculta las operaciones, ay que ponerlo al principio de cada programa.</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1" lang="es-ES" sz="1800" spc="-1" strike="noStrike">
                <a:solidFill>
                  <a:srgbClr val="ff0000"/>
                </a:solidFill>
                <a:latin typeface="Gill Sans MT"/>
              </a:rPr>
              <a:t>title</a:t>
            </a:r>
            <a:r>
              <a:rPr b="0" lang="es-ES" sz="1800" spc="-1" strike="noStrike">
                <a:solidFill>
                  <a:srgbClr val="3d3d3d"/>
                </a:solidFill>
                <a:latin typeface="Gill Sans MT"/>
              </a:rPr>
              <a:t> ---- Establece un título para la pestaña.</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1" lang="es-ES" sz="1800" spc="-1" strike="noStrike">
                <a:solidFill>
                  <a:srgbClr val="ff0000"/>
                </a:solidFill>
                <a:latin typeface="Gill Sans MT"/>
              </a:rPr>
              <a:t>color</a:t>
            </a:r>
            <a:r>
              <a:rPr b="0" lang="es-ES" sz="1800" spc="-1" strike="noStrike">
                <a:solidFill>
                  <a:srgbClr val="3d3d3d"/>
                </a:solidFill>
                <a:latin typeface="Gill Sans MT"/>
              </a:rPr>
              <a:t> ---- Establece un color para el fondo y otro para las letras.</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1" lang="es-ES" sz="1800" spc="-1" strike="noStrike">
                <a:solidFill>
                  <a:srgbClr val="ff0000"/>
                </a:solidFill>
                <a:latin typeface="Gill Sans MT"/>
              </a:rPr>
              <a:t>Echo</a:t>
            </a:r>
            <a:r>
              <a:rPr b="0" lang="es-ES" sz="1800" spc="-1" strike="noStrike">
                <a:solidFill>
                  <a:srgbClr val="3d3d3d"/>
                </a:solidFill>
                <a:latin typeface="Gill Sans MT"/>
              </a:rPr>
              <a:t> ---- Hace que el texto escrito a continuación aparezca en el programa.</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1" lang="es-ES" sz="1800" spc="-1" strike="noStrike">
                <a:solidFill>
                  <a:srgbClr val="ff0000"/>
                </a:solidFill>
                <a:latin typeface="Gill Sans MT"/>
              </a:rPr>
              <a:t>Echo. </a:t>
            </a:r>
            <a:r>
              <a:rPr b="0" lang="es-ES" sz="1800" spc="-1" strike="noStrike">
                <a:solidFill>
                  <a:srgbClr val="3d3d3d"/>
                </a:solidFill>
                <a:latin typeface="Gill Sans MT"/>
              </a:rPr>
              <a:t>---- Establece un espacio entre líneas.</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1" lang="es-ES" sz="1800" spc="-1" strike="noStrike">
                <a:solidFill>
                  <a:srgbClr val="ff0000"/>
                </a:solidFill>
                <a:latin typeface="Gill Sans MT"/>
              </a:rPr>
              <a:t>set/p</a:t>
            </a:r>
            <a:r>
              <a:rPr b="0" lang="es-ES" sz="1800" spc="-1" strike="noStrike">
                <a:solidFill>
                  <a:srgbClr val="3d3d3d"/>
                </a:solidFill>
                <a:latin typeface="Gill Sans MT"/>
              </a:rPr>
              <a:t> ---- Pide al usuario que introduzca un valor ( números, letras, palabras )</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1" lang="es-ES" sz="1800" spc="-1" strike="noStrike">
                <a:solidFill>
                  <a:srgbClr val="ff0000"/>
                </a:solidFill>
                <a:latin typeface="Gill Sans MT"/>
              </a:rPr>
              <a:t>set/a</a:t>
            </a:r>
            <a:r>
              <a:rPr b="0" lang="es-ES" sz="1800" spc="-1" strike="noStrike">
                <a:solidFill>
                  <a:srgbClr val="3d3d3d"/>
                </a:solidFill>
                <a:latin typeface="Gill Sans MT"/>
              </a:rPr>
              <a:t> ---- Al introducir el usuario un valor ejecuta una operación con él, (suma, resta, multiplicación, división...)</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1" lang="es-ES" sz="1800" spc="-1" strike="noStrike">
                <a:solidFill>
                  <a:srgbClr val="ff0000"/>
                </a:solidFill>
                <a:latin typeface="Gill Sans MT"/>
              </a:rPr>
              <a:t>cls</a:t>
            </a:r>
            <a:r>
              <a:rPr b="0" lang="es-ES" sz="1800" spc="-1" strike="noStrike">
                <a:solidFill>
                  <a:srgbClr val="3d3d3d"/>
                </a:solidFill>
                <a:latin typeface="Gill Sans MT"/>
              </a:rPr>
              <a:t> ---- Borra todo lo escrito en el programa anteriormente, limpiar.</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1" lang="es-ES" sz="1800" spc="-1" strike="noStrike">
                <a:solidFill>
                  <a:srgbClr val="ff0000"/>
                </a:solidFill>
                <a:latin typeface="Gill Sans MT"/>
              </a:rPr>
              <a:t>goto</a:t>
            </a:r>
            <a:r>
              <a:rPr b="0" lang="es-ES" sz="1800" spc="-1" strike="noStrike">
                <a:solidFill>
                  <a:srgbClr val="3d3d3d"/>
                </a:solidFill>
                <a:latin typeface="Gill Sans MT"/>
              </a:rPr>
              <a:t> ---- Nos redirige a una parte anterior en el texto que constituye el programa, si lo indicamos con : y la palabra escrita en ambos, (goto volv, :volv)</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1" lang="es-ES" sz="1800" spc="-1" strike="noStrike">
                <a:solidFill>
                  <a:srgbClr val="ff0000"/>
                </a:solidFill>
                <a:latin typeface="Gill Sans MT"/>
              </a:rPr>
              <a:t>Pause</a:t>
            </a:r>
            <a:r>
              <a:rPr b="0" lang="es-ES" sz="1800" spc="-1" strike="noStrike">
                <a:solidFill>
                  <a:srgbClr val="3d3d3d"/>
                </a:solidFill>
                <a:latin typeface="Gill Sans MT"/>
              </a:rPr>
              <a:t> ---- hace una pausa que termina cuando el usuario pulsa enter.</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1" lang="es-ES" sz="1800" spc="-1" strike="noStrike">
                <a:solidFill>
                  <a:srgbClr val="ff0000"/>
                </a:solidFill>
                <a:latin typeface="Gill Sans MT"/>
              </a:rPr>
              <a:t>Exit</a:t>
            </a:r>
            <a:r>
              <a:rPr b="0" lang="es-ES" sz="1800" spc="-1" strike="noStrike">
                <a:solidFill>
                  <a:srgbClr val="3d3d3d"/>
                </a:solidFill>
                <a:latin typeface="Gill Sans MT"/>
              </a:rPr>
              <a:t> ---- Cierra el programa.</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1" lang="es-ES" sz="1800" spc="-1" strike="noStrike">
                <a:solidFill>
                  <a:srgbClr val="ff0000"/>
                </a:solidFill>
                <a:latin typeface="Gill Sans MT"/>
              </a:rPr>
              <a:t>f</a:t>
            </a:r>
            <a:r>
              <a:rPr b="0" lang="es-ES" sz="1800" spc="-1" strike="noStrike">
                <a:solidFill>
                  <a:srgbClr val="3d3d3d"/>
                </a:solidFill>
                <a:latin typeface="Gill Sans MT"/>
              </a:rPr>
              <a:t> ---- Nos dirige a través de diferentes opciones.</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1" lang="es-ES" sz="1800" spc="-1" strike="noStrike">
                <a:solidFill>
                  <a:srgbClr val="ff0000"/>
                </a:solidFill>
                <a:latin typeface="Gill Sans MT"/>
              </a:rPr>
              <a:t>start</a:t>
            </a:r>
            <a:r>
              <a:rPr b="0" lang="es-ES" sz="1800" spc="-1" strike="noStrike">
                <a:solidFill>
                  <a:srgbClr val="3d3d3d"/>
                </a:solidFill>
                <a:latin typeface="Gill Sans MT"/>
              </a:rPr>
              <a:t> ---- Nos lleva aun sitio, un pagina web, un archivo..</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1" lang="es-ES" sz="1800" spc="-1" strike="noStrike">
                <a:solidFill>
                  <a:srgbClr val="ff0000"/>
                </a:solidFill>
                <a:latin typeface="Gill Sans MT"/>
              </a:rPr>
              <a:t>Msg* </a:t>
            </a:r>
            <a:r>
              <a:rPr b="0" lang="es-ES" sz="1800" spc="-1" strike="noStrike">
                <a:solidFill>
                  <a:srgbClr val="3d3d3d"/>
                </a:solidFill>
                <a:latin typeface="Gill Sans MT"/>
              </a:rPr>
              <a:t>---- Hace aparecer una pestaña de aviso al usuario con el texto que escribamos.</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1" lang="es-ES" sz="1800" spc="-1" strike="noStrike">
                <a:solidFill>
                  <a:srgbClr val="ff0000"/>
                </a:solidFill>
                <a:latin typeface="Gill Sans MT"/>
              </a:rPr>
              <a:t>CD</a:t>
            </a:r>
            <a:r>
              <a:rPr b="0" lang="es-ES" sz="1800" spc="-1" strike="noStrike">
                <a:solidFill>
                  <a:srgbClr val="3d3d3d"/>
                </a:solidFill>
                <a:latin typeface="Gill Sans MT"/>
              </a:rPr>
              <a:t> ---- Nos dirige a un determinado lugar, si quiero estar en el escritorio escribo c:\documentsandsettings\administrador\escritorio</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1" lang="es-ES" sz="1800" spc="-1" strike="noStrike">
                <a:solidFill>
                  <a:srgbClr val="ff0000"/>
                </a:solidFill>
                <a:latin typeface="Gill Sans MT"/>
              </a:rPr>
              <a:t>Md</a:t>
            </a:r>
            <a:r>
              <a:rPr b="0" lang="es-ES" sz="1800" spc="-1" strike="noStrike">
                <a:solidFill>
                  <a:srgbClr val="3d3d3d"/>
                </a:solidFill>
                <a:latin typeface="Gill Sans MT"/>
              </a:rPr>
              <a:t> ---- Crea una carpeta</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1" lang="es-ES" sz="1800" spc="-1" strike="noStrike">
                <a:solidFill>
                  <a:srgbClr val="ff0000"/>
                </a:solidFill>
                <a:latin typeface="Gill Sans MT"/>
              </a:rPr>
              <a:t>Rd</a:t>
            </a:r>
            <a:r>
              <a:rPr b="0" lang="es-ES" sz="1800" spc="-1" strike="noStrike">
                <a:solidFill>
                  <a:srgbClr val="3d3d3d"/>
                </a:solidFill>
                <a:latin typeface="Gill Sans MT"/>
              </a:rPr>
              <a:t> ---- Elimina una carpeta&amp; ---- Ejecuta mas de una acción a la vez</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Variables: SET</a:t>
            </a:r>
            <a:endParaRPr b="0" lang="en-US" sz="2800" spc="-1" strike="noStrike">
              <a:solidFill>
                <a:srgbClr val="000000"/>
              </a:solidFill>
              <a:latin typeface="Gill Sans MT"/>
            </a:endParaRPr>
          </a:p>
        </p:txBody>
      </p:sp>
      <p:sp>
        <p:nvSpPr>
          <p:cNvPr id="246" name="PlaceHolder 2"/>
          <p:cNvSpPr>
            <a:spLocks noGrp="1"/>
          </p:cNvSpPr>
          <p:nvPr>
            <p:ph/>
          </p:nvPr>
        </p:nvSpPr>
        <p:spPr>
          <a:xfrm>
            <a:off x="581040" y="2180520"/>
            <a:ext cx="11029320" cy="3678120"/>
          </a:xfrm>
          <a:prstGeom prst="rect">
            <a:avLst/>
          </a:prstGeom>
          <a:noFill/>
          <a:ln w="0">
            <a:noFill/>
          </a:ln>
        </p:spPr>
        <p:txBody>
          <a:bodyPr numCol="2" spcCol="180000" anchor="ctr">
            <a:normAutofit fontScale="81000"/>
          </a:bodyPr>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Hay dos tipos de variables en los ficheros por lotes. Uno es para los parámetros que se pueden pasar cuando se llama al archivo por lotes y el otro se realiza mediante el comando set.</a:t>
            </a:r>
            <a:endParaRPr b="0" lang="en-US" sz="18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SET</a:t>
            </a:r>
            <a:r>
              <a:rPr b="0" lang="es-ES" sz="1600" spc="-1" strike="noStrike">
                <a:solidFill>
                  <a:srgbClr val="3d3d3d"/>
                </a:solidFill>
                <a:latin typeface="Gill Sans MT"/>
              </a:rPr>
              <a:t> NOMBREVARIABLE</a:t>
            </a:r>
            <a:r>
              <a:rPr b="0" lang="es-ES" sz="1600" spc="-1" strike="noStrike">
                <a:solidFill>
                  <a:srgbClr val="ff0000"/>
                </a:solidFill>
                <a:latin typeface="Gill Sans MT"/>
              </a:rPr>
              <a:t>=</a:t>
            </a:r>
            <a:r>
              <a:rPr b="0" lang="es-ES" sz="1600" spc="-1" strike="noStrike">
                <a:solidFill>
                  <a:srgbClr val="3d3d3d"/>
                </a:solidFill>
                <a:latin typeface="Gill Sans MT"/>
              </a:rPr>
              <a:t>VALOR</a:t>
            </a:r>
            <a:endParaRPr b="0" lang="en-US" sz="16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Para escribir una variable creada anteriormente, debemos escribir su nombre entre los signos %%</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Por ejemplo:</a:t>
            </a:r>
            <a:endParaRPr b="0" lang="en-US" sz="18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@echo off</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set</a:t>
            </a:r>
            <a:r>
              <a:rPr b="0" lang="es-ES" sz="1600" spc="-1" strike="noStrike">
                <a:solidFill>
                  <a:srgbClr val="3d3d3d"/>
                </a:solidFill>
                <a:latin typeface="Gill Sans MT"/>
              </a:rPr>
              <a:t> Nombre</a:t>
            </a:r>
            <a:r>
              <a:rPr b="0" lang="es-ES" sz="1600" spc="-1" strike="noStrike">
                <a:solidFill>
                  <a:srgbClr val="ff0000"/>
                </a:solidFill>
                <a:latin typeface="Gill Sans MT"/>
              </a:rPr>
              <a:t>=</a:t>
            </a:r>
            <a:r>
              <a:rPr b="0" lang="es-ES" sz="1600" spc="-1" strike="noStrike">
                <a:solidFill>
                  <a:srgbClr val="3d3d3d"/>
                </a:solidFill>
                <a:latin typeface="Gill Sans MT"/>
              </a:rPr>
              <a:t>John Smith</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echo</a:t>
            </a:r>
            <a:r>
              <a:rPr b="0" lang="es-ES" sz="1600" spc="-1" strike="noStrike">
                <a:solidFill>
                  <a:srgbClr val="3d3d3d"/>
                </a:solidFill>
                <a:latin typeface="Gill Sans MT"/>
              </a:rPr>
              <a:t> %Nombre%</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Pause</a:t>
            </a:r>
            <a:endParaRPr b="0" lang="en-US" sz="16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En el caso anterior primero creamos la variable llamada Nombre y le dimos un valor, posteriormente la escribimos.</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También podemos crear variables dinámicas y dar la opción que el usuario la defina, se hace de la siguiente forma:</a:t>
            </a:r>
            <a:endParaRPr b="0" lang="en-US" sz="18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@echo off</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SET /P </a:t>
            </a:r>
            <a:r>
              <a:rPr b="0" lang="es-ES" sz="1600" spc="-1" strike="noStrike">
                <a:solidFill>
                  <a:srgbClr val="3d3d3d"/>
                </a:solidFill>
                <a:latin typeface="Gill Sans MT"/>
              </a:rPr>
              <a:t>Nombre</a:t>
            </a:r>
            <a:r>
              <a:rPr b="0" lang="es-ES" sz="1600" spc="-1" strike="noStrike">
                <a:solidFill>
                  <a:srgbClr val="ff0000"/>
                </a:solidFill>
                <a:latin typeface="Gill Sans MT"/>
              </a:rPr>
              <a:t>=</a:t>
            </a:r>
            <a:r>
              <a:rPr b="0" lang="es-ES" sz="1600" spc="-1" strike="noStrike">
                <a:solidFill>
                  <a:srgbClr val="3d3d3d"/>
                </a:solidFill>
                <a:latin typeface="Gill Sans MT"/>
              </a:rPr>
              <a:t>Escriba su Nombre:</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echo </a:t>
            </a:r>
            <a:r>
              <a:rPr b="0" lang="es-ES" sz="1600" spc="-1" strike="noStrike">
                <a:solidFill>
                  <a:srgbClr val="3d3d3d"/>
                </a:solidFill>
                <a:latin typeface="Gill Sans MT"/>
              </a:rPr>
              <a:t>%Nombre%</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pause</a:t>
            </a:r>
            <a:endParaRPr b="0" lang="en-US" sz="16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En este caso al ejecutar el archivo batch, solo se mostrará en la consola el mensaje: "Escriba su Nombre:"</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Al usuario ingresar los caracteres que decida y oprimir la tecla Enter, el batch ejecutará la acción contenida en el código, usando como valor de la variable el texto que el usuario ingresó.</a:t>
            </a:r>
            <a:endParaRPr b="0" lang="en-US" sz="18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581040" y="702000"/>
            <a:ext cx="11029320" cy="1013400"/>
          </a:xfrm>
          <a:prstGeom prst="rect">
            <a:avLst/>
          </a:prstGeom>
          <a:noFill/>
          <a:ln w="0">
            <a:noFill/>
          </a:ln>
        </p:spPr>
        <p:txBody>
          <a:bodyPr anchor="b">
            <a:noAutofit/>
          </a:bodyPr>
          <a:p>
            <a:pPr>
              <a:lnSpc>
                <a:spcPct val="100000"/>
              </a:lnSpc>
              <a:buNone/>
            </a:pPr>
            <a:r>
              <a:rPr b="0" lang="es-ES" sz="2800" spc="-1" strike="noStrike" cap="all">
                <a:solidFill>
                  <a:srgbClr val="ffffff"/>
                </a:solidFill>
                <a:latin typeface="Gill Sans MT"/>
              </a:rPr>
              <a:t>Variables:  Argumentos de la línea de comandos</a:t>
            </a:r>
            <a:endParaRPr b="0" lang="en-US" sz="2800" spc="-1" strike="noStrike">
              <a:solidFill>
                <a:srgbClr val="000000"/>
              </a:solidFill>
              <a:latin typeface="Gill Sans MT"/>
            </a:endParaRPr>
          </a:p>
        </p:txBody>
      </p:sp>
      <p:sp>
        <p:nvSpPr>
          <p:cNvPr id="248" name="PlaceHolder 2"/>
          <p:cNvSpPr>
            <a:spLocks noGrp="1"/>
          </p:cNvSpPr>
          <p:nvPr>
            <p:ph/>
          </p:nvPr>
        </p:nvSpPr>
        <p:spPr>
          <a:xfrm>
            <a:off x="581040" y="2180520"/>
            <a:ext cx="11029320" cy="3678120"/>
          </a:xfrm>
          <a:prstGeom prst="rect">
            <a:avLst/>
          </a:prstGeom>
          <a:noFill/>
          <a:ln w="0">
            <a:noFill/>
          </a:ln>
        </p:spPr>
        <p:txBody>
          <a:bodyPr numCol="2" spcCol="180000" anchor="ctr">
            <a:normAutofit/>
          </a:bodyPr>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Los scripts por lotes admiten el concepto de argumentos de línea de comandos, en el que los argumentos se pueden pasar al archivo por lotes cuando se invoca. Los argumentos pueden ser invocados desde los archivos por lotes a través de las variables %1, %2, %3, etc.</a:t>
            </a:r>
            <a:endParaRPr b="0" lang="en-US" sz="18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El siguiente ejemplo muestra un archivo por lotes que acepta 3 argumentos de línea de comandos y los muestra en la pantalla de línea de comandos.</a:t>
            </a:r>
            <a:endParaRPr b="0" lang="en-US" sz="18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@echo off </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echo</a:t>
            </a:r>
            <a:r>
              <a:rPr b="0" lang="es-ES" sz="1600" spc="-1" strike="noStrike">
                <a:solidFill>
                  <a:srgbClr val="3d3d3d"/>
                </a:solidFill>
                <a:latin typeface="Gill Sans MT"/>
              </a:rPr>
              <a:t> %1 </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echo</a:t>
            </a:r>
            <a:r>
              <a:rPr b="0" lang="es-ES" sz="1600" spc="-1" strike="noStrike">
                <a:solidFill>
                  <a:srgbClr val="3d3d3d"/>
                </a:solidFill>
                <a:latin typeface="Gill Sans MT"/>
              </a:rPr>
              <a:t> %2 </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ff0000"/>
                </a:solidFill>
                <a:latin typeface="Gill Sans MT"/>
              </a:rPr>
              <a:t>echo</a:t>
            </a:r>
            <a:r>
              <a:rPr b="0" lang="es-ES" sz="1600" spc="-1" strike="noStrike">
                <a:solidFill>
                  <a:srgbClr val="3d3d3d"/>
                </a:solidFill>
                <a:latin typeface="Gill Sans MT"/>
              </a:rPr>
              <a:t> %3</a:t>
            </a:r>
            <a:endParaRPr b="0" lang="en-US" sz="16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Si el script por lotes anterior se almacena en un archivo llamado test.bat y tuviéramos que ejecutar el lote como:</a:t>
            </a:r>
            <a:endParaRPr b="0" lang="en-US" sz="18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Test.bat 1 2 3</a:t>
            </a:r>
            <a:endParaRPr b="0" lang="en-US" sz="1600" spc="-1" strike="noStrike">
              <a:solidFill>
                <a:srgbClr val="3d3d3d"/>
              </a:solidFill>
              <a:latin typeface="Gill Sans MT"/>
            </a:endParaRPr>
          </a:p>
          <a:p>
            <a:pPr marL="306000" indent="-306000" algn="just">
              <a:lnSpc>
                <a:spcPct val="100000"/>
              </a:lnSpc>
              <a:spcBef>
                <a:spcPts val="360"/>
              </a:spcBef>
              <a:spcAft>
                <a:spcPts val="601"/>
              </a:spcAft>
              <a:buClr>
                <a:srgbClr val="ed8428"/>
              </a:buClr>
              <a:buSzPct val="92000"/>
              <a:buFont typeface="Wingdings 2" charset="2"/>
              <a:buChar char=""/>
            </a:pPr>
            <a:r>
              <a:rPr b="0" lang="es-ES" sz="1800" spc="-1" strike="noStrike">
                <a:solidFill>
                  <a:srgbClr val="3d3d3d"/>
                </a:solidFill>
                <a:latin typeface="Gill Sans MT"/>
              </a:rPr>
              <a:t>El comando anterior produce la siguiente salida.</a:t>
            </a:r>
            <a:endParaRPr b="0" lang="en-US" sz="18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1 </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2 </a:t>
            </a:r>
            <a:endParaRPr b="0" lang="en-US" sz="1600" spc="-1" strike="noStrike">
              <a:solidFill>
                <a:srgbClr val="3d3d3d"/>
              </a:solidFill>
              <a:latin typeface="Gill Sans MT"/>
            </a:endParaRPr>
          </a:p>
          <a:p>
            <a:pPr lvl="1" marL="630000" indent="-306000" algn="just">
              <a:lnSpc>
                <a:spcPct val="100000"/>
              </a:lnSpc>
              <a:spcBef>
                <a:spcPts val="320"/>
              </a:spcBef>
              <a:spcAft>
                <a:spcPts val="601"/>
              </a:spcAft>
              <a:buClr>
                <a:srgbClr val="ed8428"/>
              </a:buClr>
              <a:buSzPct val="92000"/>
              <a:buFont typeface="Wingdings 2" charset="2"/>
              <a:buChar char=""/>
            </a:pPr>
            <a:r>
              <a:rPr b="0" lang="es-ES" sz="1600" spc="-1" strike="noStrike">
                <a:solidFill>
                  <a:srgbClr val="3d3d3d"/>
                </a:solidFill>
                <a:latin typeface="Gill Sans MT"/>
              </a:rPr>
              <a:t>3</a:t>
            </a:r>
            <a:endParaRPr b="0" lang="en-US" sz="1600" spc="-1" strike="noStrike">
              <a:solidFill>
                <a:srgbClr val="3d3d3d"/>
              </a:solidFill>
              <a:latin typeface="Gill Sans M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TM03457464[[fn=Dividend]]</Template>
  <TotalTime>1811</TotalTime>
  <Application>LibreOffice/7.3.6.2$Windows_X86_64 LibreOffice_project/c28ca90fd6e1a19e189fc16c05f8f8924961e12e</Application>
  <AppVersion>15.0000</AppVersion>
  <Words>3771</Words>
  <Paragraphs>425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2024-02-25T19:35:47Z</dcterms:created>
  <dc:creator>Microsoft account</dc:creator>
  <dc:description/>
  <dc:language>es-ES</dc:language>
  <cp:lastModifiedBy/>
  <dcterms:modified xsi:type="dcterms:W3CDTF">2024-03-07T14:12:27Z</dcterms:modified>
  <cp:revision>28</cp:revision>
  <dc:subject/>
  <dc:title>Batch-CMD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38</vt:i4>
  </property>
</Properties>
</file>