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6"/>
  </p:notesMasterIdLst>
  <p:handoutMasterIdLst>
    <p:handoutMasterId r:id="rId17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0" r:id="rId11"/>
    <p:sldId id="341" r:id="rId12"/>
    <p:sldId id="342" r:id="rId13"/>
    <p:sldId id="343" r:id="rId14"/>
    <p:sldId id="30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782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2/9/2025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2/9/2025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2/9/2025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3400089" cy="861497"/>
          </a:xfrm>
        </p:spPr>
        <p:txBody>
          <a:bodyPr/>
          <a:lstStyle/>
          <a:p>
            <a:pPr algn="r"/>
            <a:r>
              <a:rPr lang="en-US" b="0" dirty="0">
                <a:solidFill>
                  <a:schemeClr val="tx1"/>
                </a:solidFill>
              </a:rPr>
              <a:t>[Student Name ]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702" y="3072852"/>
            <a:ext cx="5881175" cy="582646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Land-registry using blockchain -</a:t>
            </a: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45DA9-D0B8-006E-79E4-E375C734E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80076-5C1C-E6E8-45E1-316CEC5543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89C48A-048D-1AC3-58F8-C4119A07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F47DBD63-3167-E23F-16CC-53250E84CD06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9D80E42C-B9A0-0EE4-3C27-FA3EF290EE79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14DD8243-9CC3-BAC5-0DCD-6E7275104710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81779583-9929-D22E-05D2-0A3205C30B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17AAD4-3C89-1464-3590-D3356B561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17" y="1079418"/>
            <a:ext cx="5899183" cy="55855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4CECB9-904F-EF60-F7E8-ECEF4EA87A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2142" y="972333"/>
            <a:ext cx="5378072" cy="569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5013" y="3962573"/>
            <a:ext cx="2139696" cy="344312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3265" y="1708930"/>
            <a:ext cx="7319140" cy="3440139"/>
          </a:xfrm>
        </p:spPr>
        <p:txBody>
          <a:bodyPr>
            <a:normAutofit fontScale="92500" lnSpcReduction="20000"/>
          </a:bodyPr>
          <a:lstStyle/>
          <a:p>
            <a:endParaRPr lang="en-US" sz="2800" dirty="0"/>
          </a:p>
          <a:p>
            <a:r>
              <a:rPr lang="en-US" sz="2800" dirty="0"/>
              <a:t>Land ownership records are often prone to fraud, disputes, and inefficiencies due to manual or centralized storage. A blockchain-based </a:t>
            </a:r>
            <a:r>
              <a:rPr lang="en-US" sz="2800" b="1" dirty="0"/>
              <a:t>Land Registry System</a:t>
            </a:r>
            <a:r>
              <a:rPr lang="en-US" sz="2800" dirty="0"/>
              <a:t> ensures secure, transparent, and tamper-proof land registration and ownership transfers. This smart contract automates verification, prevents forgery, and allows only rightful owners to transfer land.</a:t>
            </a:r>
          </a:p>
          <a:p>
            <a:pPr>
              <a:lnSpc>
                <a:spcPct val="150000"/>
              </a:lnSpc>
            </a:pP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r>
              <a:rPr lang="en-GB" dirty="0"/>
              <a:t> </a:t>
            </a: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C20ED5-514C-3687-3956-4D82B4ADE58E}"/>
              </a:ext>
            </a:extLst>
          </p:cNvPr>
          <p:cNvSpPr txBox="1"/>
          <p:nvPr/>
        </p:nvSpPr>
        <p:spPr>
          <a:xfrm>
            <a:off x="675958" y="2083095"/>
            <a:ext cx="747899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</a:t>
            </a:r>
            <a:r>
              <a:rPr lang="en-US" sz="1600" b="1" dirty="0"/>
              <a:t>Land Registry System</a:t>
            </a:r>
            <a:r>
              <a:rPr lang="en-US" sz="1600" dirty="0"/>
              <a:t> is a </a:t>
            </a:r>
            <a:r>
              <a:rPr lang="en-US" sz="1600" b="1" dirty="0"/>
              <a:t>blockchain-powered smart contract</a:t>
            </a:r>
            <a:r>
              <a:rPr lang="en-US" sz="1600" dirty="0"/>
              <a:t> that enables </a:t>
            </a:r>
            <a:r>
              <a:rPr lang="en-US" sz="1600" b="1" dirty="0"/>
              <a:t>secure, transparent, and tamper-proof</a:t>
            </a:r>
            <a:r>
              <a:rPr lang="en-US" sz="1600" dirty="0"/>
              <a:t> land ownership management. It allows users to </a:t>
            </a:r>
            <a:r>
              <a:rPr lang="en-US" sz="1600" b="1" dirty="0"/>
              <a:t>register land parcels</a:t>
            </a:r>
            <a:r>
              <a:rPr lang="en-US" sz="1600" dirty="0"/>
              <a:t>, </a:t>
            </a:r>
            <a:r>
              <a:rPr lang="en-US" sz="1600" b="1" dirty="0"/>
              <a:t>verify ownership</a:t>
            </a:r>
            <a:r>
              <a:rPr lang="en-US" sz="1600" dirty="0"/>
              <a:t>, and </a:t>
            </a:r>
            <a:r>
              <a:rPr lang="en-US" sz="1600" b="1" dirty="0"/>
              <a:t>transfer property rights</a:t>
            </a:r>
            <a:r>
              <a:rPr lang="en-US" sz="1600" dirty="0"/>
              <a:t> securely without intermediaries.</a:t>
            </a:r>
          </a:p>
          <a:p>
            <a:r>
              <a:rPr lang="en-US" sz="1600" dirty="0"/>
              <a:t>Built on </a:t>
            </a:r>
            <a:r>
              <a:rPr lang="en-US" sz="1600" b="1" dirty="0"/>
              <a:t>Ethereum (Solidity)</a:t>
            </a:r>
            <a:r>
              <a:rPr lang="en-US" sz="1600" dirty="0"/>
              <a:t>, this smart contract:</a:t>
            </a:r>
            <a:br>
              <a:rPr lang="en-US" sz="1600" dirty="0"/>
            </a:br>
            <a:r>
              <a:rPr lang="en-US" sz="1600" b="1" dirty="0"/>
              <a:t>Registers land</a:t>
            </a:r>
            <a:r>
              <a:rPr lang="en-US" sz="1600" dirty="0"/>
              <a:t> with a unique ID, location, area, and owner details.</a:t>
            </a:r>
            <a:br>
              <a:rPr lang="en-US" sz="1600" dirty="0"/>
            </a:br>
            <a:r>
              <a:rPr lang="en-US" sz="1600" b="1" dirty="0"/>
              <a:t>Prevents fraud</a:t>
            </a:r>
            <a:r>
              <a:rPr lang="en-US" sz="1600" dirty="0"/>
              <a:t> by ensuring only unregistered land can be added.</a:t>
            </a:r>
            <a:br>
              <a:rPr lang="en-US" sz="1600" dirty="0"/>
            </a:br>
            <a:r>
              <a:rPr lang="en-US" sz="1600" b="1" dirty="0"/>
              <a:t>Ensures secure ownership transfer</a:t>
            </a:r>
            <a:r>
              <a:rPr lang="en-US" sz="1600" dirty="0"/>
              <a:t>—only the current owner can sell or transfer land.</a:t>
            </a:r>
            <a:br>
              <a:rPr lang="en-US" sz="1600" dirty="0"/>
            </a:br>
            <a:r>
              <a:rPr lang="en-US" sz="1600" b="1" dirty="0"/>
              <a:t>Provides instant verification</a:t>
            </a:r>
            <a:r>
              <a:rPr lang="en-US" sz="1600" dirty="0"/>
              <a:t>—anyone can check land details via the blockchain.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5BA5048F-94B3-5311-3D7D-4249F299666A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620008" y="876617"/>
            <a:ext cx="790575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Authorities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Landowners &amp; Property Buyers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Financial Institutions &amp; Banks </a:t>
            </a:r>
          </a:p>
        </p:txBody>
      </p:sp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0618" y="1432560"/>
            <a:ext cx="9027702" cy="524344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IN" dirty="0"/>
              <a:t>Remix ide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solidity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r>
              <a:rPr lang="en-GB" sz="2000" b="0" u="sng" dirty="0">
                <a:solidFill>
                  <a:srgbClr val="0070C0"/>
                </a:solidFill>
              </a:rPr>
              <a:t>: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1E7310-7E3D-B0C5-0118-8CD7C21C8C7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778" r="16775"/>
          <a:stretch/>
        </p:blipFill>
        <p:spPr>
          <a:xfrm>
            <a:off x="560727" y="1290660"/>
            <a:ext cx="5102942" cy="43173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431536-6188-15F3-65A4-72ACF2D3548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214" r="15323"/>
          <a:stretch/>
        </p:blipFill>
        <p:spPr>
          <a:xfrm>
            <a:off x="6017342" y="1294198"/>
            <a:ext cx="5367494" cy="431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117A8-DD73-DD34-7AC5-251598151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2235D3-9E66-3F44-E359-BA90681261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76A4041-8615-2FC5-DAE5-B6641714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F110FC57-4ED4-7FBB-A24B-20CD533C3DD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4D5025D3-7427-8822-54EE-7D486D46F95C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39454334-0185-6E01-FD25-717B1C124F6B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CDFEB17D-6351-D75C-8D8F-BC0A581A83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F2C3DB-A7FA-76DD-0ECD-1A7E3EB78A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269" t="5961" r="34193"/>
          <a:stretch/>
        </p:blipFill>
        <p:spPr>
          <a:xfrm>
            <a:off x="570271" y="1120877"/>
            <a:ext cx="3864077" cy="47588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52984A-440E-6013-1A6E-F67B525E607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5466"/>
          <a:stretch/>
        </p:blipFill>
        <p:spPr>
          <a:xfrm>
            <a:off x="4758814" y="1120876"/>
            <a:ext cx="6390968" cy="475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5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C3CDF-38C9-7933-E1BD-D0B4871DA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AB20E9-90A7-9353-8A7C-AB2D5F3C91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489E988-8FBA-0F5A-726E-0B3F5130C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77D0F331-B693-23DB-333A-DEB0677EF7BF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1DD5127-C6DE-A0C9-9B96-5E7B2DBABA6C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7584557D-ABC6-A793-A51D-D885956A2708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631FB86-6465-E180-813A-73973DAA91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5DB07A-C0C6-6E83-C2E4-744B9C37F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13" y="1201586"/>
            <a:ext cx="4891548" cy="47811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0A62CB-A4BB-8E59-E51E-1940F89CF2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9602" y="1091381"/>
            <a:ext cx="5341152" cy="492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1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C5925-320A-379B-0A1A-31C58360E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39F1E5-B81F-A508-CC3A-CE73E1D45D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3787303-2A2F-67F9-3859-DA0A1A59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21A6C912-8963-5B59-A385-E5DF41F66F63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33797019-9C70-9352-374A-5F332A433D65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7719495C-310A-E2DF-5D93-7D565C4EE72C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9B5F89A0-A8A3-3129-DA65-4BDDB556ED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B1A23-DFC4-6B8E-D374-AD81E6B21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22" y="1275371"/>
            <a:ext cx="5372278" cy="43655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DC04EA-441E-C297-FE62-F3CFF645BA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9442" y="1519488"/>
            <a:ext cx="5515897" cy="412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0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565</TotalTime>
  <Words>227</Words>
  <Application>Microsoft Office PowerPoint</Application>
  <PresentationFormat>Widescreen</PresentationFormat>
  <Paragraphs>30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Trebuchet MS</vt:lpstr>
      <vt:lpstr>Wingdings</vt:lpstr>
      <vt:lpstr>Wingdings 3</vt:lpstr>
      <vt:lpstr>Facet</vt:lpstr>
      <vt:lpstr>Land-registry using blockchain -</vt:lpstr>
      <vt:lpstr>PROBLEM  STATEMENT</vt:lpstr>
      <vt:lpstr>Project Description   </vt:lpstr>
      <vt:lpstr>WHO ARE THE END USERS?</vt:lpstr>
      <vt:lpstr>Technology Used</vt:lpstr>
      <vt:lpstr>RESULTS </vt:lpstr>
      <vt:lpstr>RESULTS </vt:lpstr>
      <vt:lpstr>RESULTS </vt:lpstr>
      <vt:lpstr>RESULTS </vt:lpstr>
      <vt:lpstr>RESULTS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JOSHINIKITHA V</cp:lastModifiedBy>
  <cp:revision>75</cp:revision>
  <dcterms:created xsi:type="dcterms:W3CDTF">2021-07-11T13:13:15Z</dcterms:created>
  <dcterms:modified xsi:type="dcterms:W3CDTF">2025-02-09T16:28:48Z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